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4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5.xml" ContentType="application/vnd.openxmlformats-officedocument.theme+xml"/>
  <Override PartName="/ppt/slideLayouts/slideLayout34.xml" ContentType="application/vnd.openxmlformats-officedocument.presentationml.slideLayout+xml"/>
  <Override PartName="/ppt/theme/theme6.xml" ContentType="application/vnd.openxmlformats-officedocument.theme+xml"/>
  <Override PartName="/ppt/slideLayouts/slideLayout35.xml" ContentType="application/vnd.openxmlformats-officedocument.presentationml.slideLayout+xml"/>
  <Override PartName="/ppt/theme/theme7.xml" ContentType="application/vnd.openxmlformats-officedocument.theme+xml"/>
  <Override PartName="/ppt/slideLayouts/slideLayout36.xml" ContentType="application/vnd.openxmlformats-officedocument.presentationml.slideLayout+xml"/>
  <Override PartName="/ppt/theme/theme8.xml" ContentType="application/vnd.openxmlformats-officedocument.theme+xml"/>
  <Override PartName="/ppt/slideLayouts/slideLayout37.xml" ContentType="application/vnd.openxmlformats-officedocument.presentationml.slideLayout+xml"/>
  <Override PartName="/ppt/theme/theme9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0.xml" ContentType="application/vnd.openxmlformats-officedocument.theme+xml"/>
  <Override PartName="/ppt/slideLayouts/slideLayout40.xml" ContentType="application/vnd.openxmlformats-officedocument.presentationml.slideLayout+xml"/>
  <Override PartName="/ppt/theme/theme11.xml" ContentType="application/vnd.openxmlformats-officedocument.theme+xml"/>
  <Override PartName="/ppt/slideLayouts/slideLayout41.xml" ContentType="application/vnd.openxmlformats-officedocument.presentationml.slideLayout+xml"/>
  <Override PartName="/ppt/theme/theme12.xml" ContentType="application/vnd.openxmlformats-officedocument.theme+xml"/>
  <Override PartName="/ppt/slideLayouts/slideLayout42.xml" ContentType="application/vnd.openxmlformats-officedocument.presentationml.slideLayout+xml"/>
  <Override PartName="/ppt/theme/theme1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4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1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6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17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8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19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  <p:sldMasterId id="2147483671" r:id="rId3"/>
    <p:sldMasterId id="2147483683" r:id="rId4"/>
    <p:sldMasterId id="2147483695" r:id="rId5"/>
    <p:sldMasterId id="2147483698" r:id="rId6"/>
    <p:sldMasterId id="2147483700" r:id="rId7"/>
    <p:sldMasterId id="2147483702" r:id="rId8"/>
    <p:sldMasterId id="2147483704" r:id="rId9"/>
    <p:sldMasterId id="2147483706" r:id="rId10"/>
    <p:sldMasterId id="2147483709" r:id="rId11"/>
    <p:sldMasterId id="2147483711" r:id="rId12"/>
    <p:sldMasterId id="2147483713" r:id="rId13"/>
    <p:sldMasterId id="2147483715" r:id="rId14"/>
    <p:sldMasterId id="2147483727" r:id="rId15"/>
    <p:sldMasterId id="2147483732" r:id="rId16"/>
    <p:sldMasterId id="2147483736" r:id="rId17"/>
    <p:sldMasterId id="2147483740" r:id="rId18"/>
    <p:sldMasterId id="2147483752" r:id="rId19"/>
    <p:sldMasterId id="2147483764" r:id="rId20"/>
  </p:sldMasterIdLst>
  <p:notesMasterIdLst>
    <p:notesMasterId r:id="rId73"/>
  </p:notesMasterIdLst>
  <p:sldIdLst>
    <p:sldId id="256" r:id="rId21"/>
    <p:sldId id="287" r:id="rId22"/>
    <p:sldId id="319" r:id="rId23"/>
    <p:sldId id="263" r:id="rId24"/>
    <p:sldId id="423" r:id="rId25"/>
    <p:sldId id="425" r:id="rId26"/>
    <p:sldId id="426" r:id="rId27"/>
    <p:sldId id="427" r:id="rId28"/>
    <p:sldId id="321" r:id="rId29"/>
    <p:sldId id="320" r:id="rId30"/>
    <p:sldId id="322" r:id="rId31"/>
    <p:sldId id="323" r:id="rId32"/>
    <p:sldId id="419" r:id="rId33"/>
    <p:sldId id="434" r:id="rId34"/>
    <p:sldId id="257" r:id="rId35"/>
    <p:sldId id="258" r:id="rId36"/>
    <p:sldId id="259" r:id="rId37"/>
    <p:sldId id="260" r:id="rId38"/>
    <p:sldId id="261" r:id="rId39"/>
    <p:sldId id="264" r:id="rId40"/>
    <p:sldId id="431" r:id="rId41"/>
    <p:sldId id="265" r:id="rId42"/>
    <p:sldId id="266" r:id="rId43"/>
    <p:sldId id="267" r:id="rId44"/>
    <p:sldId id="268" r:id="rId45"/>
    <p:sldId id="269" r:id="rId46"/>
    <p:sldId id="270" r:id="rId47"/>
    <p:sldId id="271" r:id="rId48"/>
    <p:sldId id="272" r:id="rId49"/>
    <p:sldId id="273" r:id="rId50"/>
    <p:sldId id="274" r:id="rId51"/>
    <p:sldId id="276" r:id="rId52"/>
    <p:sldId id="277" r:id="rId53"/>
    <p:sldId id="278" r:id="rId54"/>
    <p:sldId id="279" r:id="rId55"/>
    <p:sldId id="280" r:id="rId56"/>
    <p:sldId id="281" r:id="rId57"/>
    <p:sldId id="282" r:id="rId58"/>
    <p:sldId id="283" r:id="rId59"/>
    <p:sldId id="284" r:id="rId60"/>
    <p:sldId id="285" r:id="rId61"/>
    <p:sldId id="286" r:id="rId62"/>
    <p:sldId id="432" r:id="rId63"/>
    <p:sldId id="288" r:id="rId64"/>
    <p:sldId id="289" r:id="rId65"/>
    <p:sldId id="290" r:id="rId66"/>
    <p:sldId id="291" r:id="rId67"/>
    <p:sldId id="292" r:id="rId68"/>
    <p:sldId id="433" r:id="rId69"/>
    <p:sldId id="294" r:id="rId70"/>
    <p:sldId id="295" r:id="rId71"/>
    <p:sldId id="293" r:id="rId72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B577AB-D7D1-4450-99F6-F234C2798610}" v="42" dt="2024-01-18T12:56:57.52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182" autoAdjust="0"/>
  </p:normalViewPr>
  <p:slideViewPr>
    <p:cSldViewPr>
      <p:cViewPr varScale="1">
        <p:scale>
          <a:sx n="95" d="100"/>
          <a:sy n="95" d="100"/>
        </p:scale>
        <p:origin x="186" y="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6.xml"/><Relationship Id="rId21" Type="http://schemas.openxmlformats.org/officeDocument/2006/relationships/slide" Target="slides/slide1.xml"/><Relationship Id="rId42" Type="http://schemas.openxmlformats.org/officeDocument/2006/relationships/slide" Target="slides/slide22.xml"/><Relationship Id="rId47" Type="http://schemas.openxmlformats.org/officeDocument/2006/relationships/slide" Target="slides/slide27.xml"/><Relationship Id="rId63" Type="http://schemas.openxmlformats.org/officeDocument/2006/relationships/slide" Target="slides/slide43.xml"/><Relationship Id="rId68" Type="http://schemas.openxmlformats.org/officeDocument/2006/relationships/slide" Target="slides/slide48.xml"/><Relationship Id="rId16" Type="http://schemas.openxmlformats.org/officeDocument/2006/relationships/slideMaster" Target="slideMasters/slideMaster1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4.xml"/><Relationship Id="rId32" Type="http://schemas.openxmlformats.org/officeDocument/2006/relationships/slide" Target="slides/slide12.xml"/><Relationship Id="rId37" Type="http://schemas.openxmlformats.org/officeDocument/2006/relationships/slide" Target="slides/slide17.xml"/><Relationship Id="rId40" Type="http://schemas.openxmlformats.org/officeDocument/2006/relationships/slide" Target="slides/slide20.xml"/><Relationship Id="rId45" Type="http://schemas.openxmlformats.org/officeDocument/2006/relationships/slide" Target="slides/slide25.xml"/><Relationship Id="rId53" Type="http://schemas.openxmlformats.org/officeDocument/2006/relationships/slide" Target="slides/slide33.xml"/><Relationship Id="rId58" Type="http://schemas.openxmlformats.org/officeDocument/2006/relationships/slide" Target="slides/slide38.xml"/><Relationship Id="rId66" Type="http://schemas.openxmlformats.org/officeDocument/2006/relationships/slide" Target="slides/slide46.xml"/><Relationship Id="rId74" Type="http://schemas.openxmlformats.org/officeDocument/2006/relationships/presProps" Target="presProps.xml"/><Relationship Id="rId79" Type="http://schemas.microsoft.com/office/2015/10/relationships/revisionInfo" Target="revisionInfo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41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slide" Target="slides/slide10.xml"/><Relationship Id="rId35" Type="http://schemas.openxmlformats.org/officeDocument/2006/relationships/slide" Target="slides/slide15.xml"/><Relationship Id="rId43" Type="http://schemas.openxmlformats.org/officeDocument/2006/relationships/slide" Target="slides/slide23.xml"/><Relationship Id="rId48" Type="http://schemas.openxmlformats.org/officeDocument/2006/relationships/slide" Target="slides/slide28.xml"/><Relationship Id="rId56" Type="http://schemas.openxmlformats.org/officeDocument/2006/relationships/slide" Target="slides/slide36.xml"/><Relationship Id="rId64" Type="http://schemas.openxmlformats.org/officeDocument/2006/relationships/slide" Target="slides/slide44.xml"/><Relationship Id="rId69" Type="http://schemas.openxmlformats.org/officeDocument/2006/relationships/slide" Target="slides/slide49.xml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1.xml"/><Relationship Id="rId72" Type="http://schemas.openxmlformats.org/officeDocument/2006/relationships/slide" Target="slides/slide52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5.xml"/><Relationship Id="rId33" Type="http://schemas.openxmlformats.org/officeDocument/2006/relationships/slide" Target="slides/slide13.xml"/><Relationship Id="rId38" Type="http://schemas.openxmlformats.org/officeDocument/2006/relationships/slide" Target="slides/slide18.xml"/><Relationship Id="rId46" Type="http://schemas.openxmlformats.org/officeDocument/2006/relationships/slide" Target="slides/slide26.xml"/><Relationship Id="rId59" Type="http://schemas.openxmlformats.org/officeDocument/2006/relationships/slide" Target="slides/slide39.xml"/><Relationship Id="rId67" Type="http://schemas.openxmlformats.org/officeDocument/2006/relationships/slide" Target="slides/slide47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21.xml"/><Relationship Id="rId54" Type="http://schemas.openxmlformats.org/officeDocument/2006/relationships/slide" Target="slides/slide34.xml"/><Relationship Id="rId62" Type="http://schemas.openxmlformats.org/officeDocument/2006/relationships/slide" Target="slides/slide42.xml"/><Relationship Id="rId70" Type="http://schemas.openxmlformats.org/officeDocument/2006/relationships/slide" Target="slides/slide50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3.xml"/><Relationship Id="rId28" Type="http://schemas.openxmlformats.org/officeDocument/2006/relationships/slide" Target="slides/slide8.xml"/><Relationship Id="rId36" Type="http://schemas.openxmlformats.org/officeDocument/2006/relationships/slide" Target="slides/slide16.xml"/><Relationship Id="rId49" Type="http://schemas.openxmlformats.org/officeDocument/2006/relationships/slide" Target="slides/slide29.xml"/><Relationship Id="rId57" Type="http://schemas.openxmlformats.org/officeDocument/2006/relationships/slide" Target="slides/slide37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1.xml"/><Relationship Id="rId44" Type="http://schemas.openxmlformats.org/officeDocument/2006/relationships/slide" Target="slides/slide24.xml"/><Relationship Id="rId52" Type="http://schemas.openxmlformats.org/officeDocument/2006/relationships/slide" Target="slides/slide32.xml"/><Relationship Id="rId60" Type="http://schemas.openxmlformats.org/officeDocument/2006/relationships/slide" Target="slides/slide40.xml"/><Relationship Id="rId65" Type="http://schemas.openxmlformats.org/officeDocument/2006/relationships/slide" Target="slides/slide45.xml"/><Relationship Id="rId73" Type="http://schemas.openxmlformats.org/officeDocument/2006/relationships/notesMaster" Target="notesMasters/notesMaster1.xml"/><Relationship Id="rId78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19.xml"/><Relationship Id="rId34" Type="http://schemas.openxmlformats.org/officeDocument/2006/relationships/slide" Target="slides/slide14.xml"/><Relationship Id="rId50" Type="http://schemas.openxmlformats.org/officeDocument/2006/relationships/slide" Target="slides/slide30.xml"/><Relationship Id="rId55" Type="http://schemas.openxmlformats.org/officeDocument/2006/relationships/slide" Target="slides/slide35.xml"/><Relationship Id="rId76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51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hana Jha" userId="26551a24-7b54-4515-aa86-bf14174199c0" providerId="ADAL" clId="{CCB577AB-D7D1-4450-99F6-F234C2798610}"/>
    <pc:docChg chg="undo custSel addSld delSld modSld sldOrd">
      <pc:chgData name="Sadhana Jha" userId="26551a24-7b54-4515-aa86-bf14174199c0" providerId="ADAL" clId="{CCB577AB-D7D1-4450-99F6-F234C2798610}" dt="2024-01-18T13:00:41.345" v="463" actId="1076"/>
      <pc:docMkLst>
        <pc:docMk/>
      </pc:docMkLst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57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58"/>
        </pc:sldMkLst>
      </pc:sldChg>
      <pc:sldChg chg="delSp add mod">
        <pc:chgData name="Sadhana Jha" userId="26551a24-7b54-4515-aa86-bf14174199c0" providerId="ADAL" clId="{CCB577AB-D7D1-4450-99F6-F234C2798610}" dt="2024-01-18T12:46:57.132" v="332" actId="478"/>
        <pc:sldMkLst>
          <pc:docMk/>
          <pc:sldMk cId="0" sldId="259"/>
        </pc:sldMkLst>
        <pc:picChg chg="del">
          <ac:chgData name="Sadhana Jha" userId="26551a24-7b54-4515-aa86-bf14174199c0" providerId="ADAL" clId="{CCB577AB-D7D1-4450-99F6-F234C2798610}" dt="2024-01-18T12:46:57.132" v="332" actId="478"/>
          <ac:picMkLst>
            <pc:docMk/>
            <pc:sldMk cId="0" sldId="259"/>
            <ac:picMk id="4" creationId="{00000000-0000-0000-0000-000000000000}"/>
          </ac:picMkLst>
        </pc:picChg>
      </pc:sldChg>
      <pc:sldChg chg="delSp add mod">
        <pc:chgData name="Sadhana Jha" userId="26551a24-7b54-4515-aa86-bf14174199c0" providerId="ADAL" clId="{CCB577AB-D7D1-4450-99F6-F234C2798610}" dt="2024-01-18T12:47:19.916" v="334" actId="478"/>
        <pc:sldMkLst>
          <pc:docMk/>
          <pc:sldMk cId="0" sldId="260"/>
        </pc:sldMkLst>
        <pc:spChg chg="del topLvl">
          <ac:chgData name="Sadhana Jha" userId="26551a24-7b54-4515-aa86-bf14174199c0" providerId="ADAL" clId="{CCB577AB-D7D1-4450-99F6-F234C2798610}" dt="2024-01-18T12:47:19.916" v="334" actId="478"/>
          <ac:spMkLst>
            <pc:docMk/>
            <pc:sldMk cId="0" sldId="260"/>
            <ac:spMk id="7" creationId="{00000000-0000-0000-0000-000000000000}"/>
          </ac:spMkLst>
        </pc:spChg>
        <pc:grpChg chg="del">
          <ac:chgData name="Sadhana Jha" userId="26551a24-7b54-4515-aa86-bf14174199c0" providerId="ADAL" clId="{CCB577AB-D7D1-4450-99F6-F234C2798610}" dt="2024-01-18T12:47:19.916" v="334" actId="478"/>
          <ac:grpSpMkLst>
            <pc:docMk/>
            <pc:sldMk cId="0" sldId="260"/>
            <ac:grpSpMk id="5" creationId="{00000000-0000-0000-0000-000000000000}"/>
          </ac:grpSpMkLst>
        </pc:grpChg>
        <pc:picChg chg="del">
          <ac:chgData name="Sadhana Jha" userId="26551a24-7b54-4515-aa86-bf14174199c0" providerId="ADAL" clId="{CCB577AB-D7D1-4450-99F6-F234C2798610}" dt="2024-01-18T12:47:12.927" v="333" actId="478"/>
          <ac:picMkLst>
            <pc:docMk/>
            <pc:sldMk cId="0" sldId="260"/>
            <ac:picMk id="4" creationId="{00000000-0000-0000-0000-000000000000}"/>
          </ac:picMkLst>
        </pc:picChg>
        <pc:picChg chg="topLvl">
          <ac:chgData name="Sadhana Jha" userId="26551a24-7b54-4515-aa86-bf14174199c0" providerId="ADAL" clId="{CCB577AB-D7D1-4450-99F6-F234C2798610}" dt="2024-01-18T12:47:19.916" v="334" actId="478"/>
          <ac:picMkLst>
            <pc:docMk/>
            <pc:sldMk cId="0" sldId="260"/>
            <ac:picMk id="6" creationId="{00000000-0000-0000-0000-000000000000}"/>
          </ac:picMkLst>
        </pc:picChg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1"/>
        </pc:sldMkLst>
      </pc:sldChg>
      <pc:sldChg chg="add del">
        <pc:chgData name="Sadhana Jha" userId="26551a24-7b54-4515-aa86-bf14174199c0" providerId="ADAL" clId="{CCB577AB-D7D1-4450-99F6-F234C2798610}" dt="2024-01-18T12:47:34.807" v="335" actId="47"/>
        <pc:sldMkLst>
          <pc:docMk/>
          <pc:sldMk cId="0" sldId="262"/>
        </pc:sldMkLst>
      </pc:sldChg>
      <pc:sldChg chg="add ord">
        <pc:chgData name="Sadhana Jha" userId="26551a24-7b54-4515-aa86-bf14174199c0" providerId="ADAL" clId="{CCB577AB-D7D1-4450-99F6-F234C2798610}" dt="2024-01-18T12:50:49.785" v="385"/>
        <pc:sldMkLst>
          <pc:docMk/>
          <pc:sldMk cId="0" sldId="264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5"/>
        </pc:sldMkLst>
      </pc:sldChg>
      <pc:sldChg chg="del">
        <pc:chgData name="Sadhana Jha" userId="26551a24-7b54-4515-aa86-bf14174199c0" providerId="ADAL" clId="{CCB577AB-D7D1-4450-99F6-F234C2798610}" dt="2024-01-18T12:06:16.450" v="1" actId="47"/>
        <pc:sldMkLst>
          <pc:docMk/>
          <pc:sldMk cId="3105299765" sldId="265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6"/>
        </pc:sldMkLst>
      </pc:sldChg>
      <pc:sldChg chg="delSp add mod">
        <pc:chgData name="Sadhana Jha" userId="26551a24-7b54-4515-aa86-bf14174199c0" providerId="ADAL" clId="{CCB577AB-D7D1-4450-99F6-F234C2798610}" dt="2024-01-18T12:51:50.499" v="386" actId="478"/>
        <pc:sldMkLst>
          <pc:docMk/>
          <pc:sldMk cId="0" sldId="267"/>
        </pc:sldMkLst>
        <pc:picChg chg="del">
          <ac:chgData name="Sadhana Jha" userId="26551a24-7b54-4515-aa86-bf14174199c0" providerId="ADAL" clId="{CCB577AB-D7D1-4450-99F6-F234C2798610}" dt="2024-01-18T12:51:50.499" v="386" actId="478"/>
          <ac:picMkLst>
            <pc:docMk/>
            <pc:sldMk cId="0" sldId="267"/>
            <ac:picMk id="12" creationId="{00000000-0000-0000-0000-000000000000}"/>
          </ac:picMkLst>
        </pc:picChg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8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69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0"/>
        </pc:sldMkLst>
      </pc:sldChg>
      <pc:sldChg chg="modSp add mod">
        <pc:chgData name="Sadhana Jha" userId="26551a24-7b54-4515-aa86-bf14174199c0" providerId="ADAL" clId="{CCB577AB-D7D1-4450-99F6-F234C2798610}" dt="2024-01-18T12:59:40.546" v="462" actId="14100"/>
        <pc:sldMkLst>
          <pc:docMk/>
          <pc:sldMk cId="0" sldId="271"/>
        </pc:sldMkLst>
        <pc:spChg chg="mod">
          <ac:chgData name="Sadhana Jha" userId="26551a24-7b54-4515-aa86-bf14174199c0" providerId="ADAL" clId="{CCB577AB-D7D1-4450-99F6-F234C2798610}" dt="2024-01-18T12:59:40.546" v="462" actId="14100"/>
          <ac:spMkLst>
            <pc:docMk/>
            <pc:sldMk cId="0" sldId="271"/>
            <ac:spMk id="3" creationId="{00000000-0000-0000-0000-000000000000}"/>
          </ac:spMkLst>
        </pc:spChg>
      </pc:sldChg>
      <pc:sldChg chg="modSp add mod">
        <pc:chgData name="Sadhana Jha" userId="26551a24-7b54-4515-aa86-bf14174199c0" providerId="ADAL" clId="{CCB577AB-D7D1-4450-99F6-F234C2798610}" dt="2024-01-18T12:59:21.634" v="458" actId="13900"/>
        <pc:sldMkLst>
          <pc:docMk/>
          <pc:sldMk cId="0" sldId="272"/>
        </pc:sldMkLst>
        <pc:spChg chg="mod">
          <ac:chgData name="Sadhana Jha" userId="26551a24-7b54-4515-aa86-bf14174199c0" providerId="ADAL" clId="{CCB577AB-D7D1-4450-99F6-F234C2798610}" dt="2024-01-18T12:59:21.634" v="458" actId="13900"/>
          <ac:spMkLst>
            <pc:docMk/>
            <pc:sldMk cId="0" sldId="272"/>
            <ac:spMk id="3" creationId="{00000000-0000-0000-0000-000000000000}"/>
          </ac:spMkLst>
        </pc:spChg>
      </pc:sldChg>
      <pc:sldChg chg="modSp add mod">
        <pc:chgData name="Sadhana Jha" userId="26551a24-7b54-4515-aa86-bf14174199c0" providerId="ADAL" clId="{CCB577AB-D7D1-4450-99F6-F234C2798610}" dt="2024-01-18T12:59:03.313" v="455" actId="1076"/>
        <pc:sldMkLst>
          <pc:docMk/>
          <pc:sldMk cId="0" sldId="273"/>
        </pc:sldMkLst>
        <pc:spChg chg="mod">
          <ac:chgData name="Sadhana Jha" userId="26551a24-7b54-4515-aa86-bf14174199c0" providerId="ADAL" clId="{CCB577AB-D7D1-4450-99F6-F234C2798610}" dt="2024-01-18T12:59:03.313" v="455" actId="1076"/>
          <ac:spMkLst>
            <pc:docMk/>
            <pc:sldMk cId="0" sldId="273"/>
            <ac:spMk id="3" creationId="{00000000-0000-0000-0000-000000000000}"/>
          </ac:spMkLst>
        </pc:spChg>
      </pc:sldChg>
      <pc:sldChg chg="addSp delSp modSp add mod">
        <pc:chgData name="Sadhana Jha" userId="26551a24-7b54-4515-aa86-bf14174199c0" providerId="ADAL" clId="{CCB577AB-D7D1-4450-99F6-F234C2798610}" dt="2024-01-18T12:58:30.988" v="449" actId="14100"/>
        <pc:sldMkLst>
          <pc:docMk/>
          <pc:sldMk cId="0" sldId="274"/>
        </pc:sldMkLst>
        <pc:spChg chg="del mod">
          <ac:chgData name="Sadhana Jha" userId="26551a24-7b54-4515-aa86-bf14174199c0" providerId="ADAL" clId="{CCB577AB-D7D1-4450-99F6-F234C2798610}" dt="2024-01-18T12:55:33.009" v="393" actId="478"/>
          <ac:spMkLst>
            <pc:docMk/>
            <pc:sldMk cId="0" sldId="274"/>
            <ac:spMk id="2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37.281" v="436" actId="14100"/>
          <ac:spMkLst>
            <pc:docMk/>
            <pc:sldMk cId="0" sldId="274"/>
            <ac:spMk id="4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30.988" v="449" actId="14100"/>
          <ac:spMkLst>
            <pc:docMk/>
            <pc:sldMk cId="0" sldId="274"/>
            <ac:spMk id="5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14.613" v="430" actId="14100"/>
          <ac:spMkLst>
            <pc:docMk/>
            <pc:sldMk cId="0" sldId="274"/>
            <ac:spMk id="6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6:57.523" v="426" actId="164"/>
          <ac:spMkLst>
            <pc:docMk/>
            <pc:sldMk cId="0" sldId="274"/>
            <ac:spMk id="7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47.381" v="439" actId="14100"/>
          <ac:spMkLst>
            <pc:docMk/>
            <pc:sldMk cId="0" sldId="274"/>
            <ac:spMk id="8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54.713" v="440" actId="14100"/>
          <ac:spMkLst>
            <pc:docMk/>
            <pc:sldMk cId="0" sldId="274"/>
            <ac:spMk id="9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6:57.523" v="426" actId="164"/>
          <ac:spMkLst>
            <pc:docMk/>
            <pc:sldMk cId="0" sldId="274"/>
            <ac:spMk id="10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6:57.523" v="426" actId="164"/>
          <ac:spMkLst>
            <pc:docMk/>
            <pc:sldMk cId="0" sldId="274"/>
            <ac:spMk id="11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15.386" v="446" actId="14100"/>
          <ac:spMkLst>
            <pc:docMk/>
            <pc:sldMk cId="0" sldId="274"/>
            <ac:spMk id="12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02.237" v="442" actId="14100"/>
          <ac:spMkLst>
            <pc:docMk/>
            <pc:sldMk cId="0" sldId="274"/>
            <ac:spMk id="13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58.794" v="441" actId="14100"/>
          <ac:spMkLst>
            <pc:docMk/>
            <pc:sldMk cId="0" sldId="274"/>
            <ac:spMk id="14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32.429" v="435" actId="14100"/>
          <ac:spMkLst>
            <pc:docMk/>
            <pc:sldMk cId="0" sldId="274"/>
            <ac:spMk id="15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29.758" v="434" actId="14100"/>
          <ac:spMkLst>
            <pc:docMk/>
            <pc:sldMk cId="0" sldId="274"/>
            <ac:spMk id="16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05.449" v="443" actId="14100"/>
          <ac:spMkLst>
            <pc:docMk/>
            <pc:sldMk cId="0" sldId="274"/>
            <ac:spMk id="17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12.344" v="445" actId="14100"/>
          <ac:spMkLst>
            <pc:docMk/>
            <pc:sldMk cId="0" sldId="274"/>
            <ac:spMk id="18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08.864" v="444" actId="14100"/>
          <ac:spMkLst>
            <pc:docMk/>
            <pc:sldMk cId="0" sldId="274"/>
            <ac:spMk id="19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22.877" v="432" actId="14100"/>
          <ac:spMkLst>
            <pc:docMk/>
            <pc:sldMk cId="0" sldId="274"/>
            <ac:spMk id="20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26.367" v="433" actId="14100"/>
          <ac:spMkLst>
            <pc:docMk/>
            <pc:sldMk cId="0" sldId="274"/>
            <ac:spMk id="21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7:19.427" v="431" actId="14100"/>
          <ac:spMkLst>
            <pc:docMk/>
            <pc:sldMk cId="0" sldId="274"/>
            <ac:spMk id="22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19.349" v="447" actId="14100"/>
          <ac:spMkLst>
            <pc:docMk/>
            <pc:sldMk cId="0" sldId="274"/>
            <ac:spMk id="23" creationId="{00000000-0000-0000-0000-000000000000}"/>
          </ac:spMkLst>
        </pc:spChg>
        <pc:spChg chg="mod">
          <ac:chgData name="Sadhana Jha" userId="26551a24-7b54-4515-aa86-bf14174199c0" providerId="ADAL" clId="{CCB577AB-D7D1-4450-99F6-F234C2798610}" dt="2024-01-18T12:58:22.885" v="448" actId="14100"/>
          <ac:spMkLst>
            <pc:docMk/>
            <pc:sldMk cId="0" sldId="274"/>
            <ac:spMk id="24" creationId="{00000000-0000-0000-0000-000000000000}"/>
          </ac:spMkLst>
        </pc:spChg>
        <pc:spChg chg="add mod">
          <ac:chgData name="Sadhana Jha" userId="26551a24-7b54-4515-aa86-bf14174199c0" providerId="ADAL" clId="{CCB577AB-D7D1-4450-99F6-F234C2798610}" dt="2024-01-18T12:55:41.653" v="419" actId="20577"/>
          <ac:spMkLst>
            <pc:docMk/>
            <pc:sldMk cId="0" sldId="274"/>
            <ac:spMk id="26" creationId="{2ED7F93B-6ED9-937E-0217-58D38D737332}"/>
          </ac:spMkLst>
        </pc:spChg>
        <pc:grpChg chg="add mod">
          <ac:chgData name="Sadhana Jha" userId="26551a24-7b54-4515-aa86-bf14174199c0" providerId="ADAL" clId="{CCB577AB-D7D1-4450-99F6-F234C2798610}" dt="2024-01-18T12:56:09.666" v="425" actId="164"/>
          <ac:grpSpMkLst>
            <pc:docMk/>
            <pc:sldMk cId="0" sldId="274"/>
            <ac:grpSpMk id="27" creationId="{1234ACA3-185A-7104-0824-8823552D5A06}"/>
          </ac:grpSpMkLst>
        </pc:grpChg>
        <pc:grpChg chg="add mod">
          <ac:chgData name="Sadhana Jha" userId="26551a24-7b54-4515-aa86-bf14174199c0" providerId="ADAL" clId="{CCB577AB-D7D1-4450-99F6-F234C2798610}" dt="2024-01-18T12:57:07.585" v="429" actId="1076"/>
          <ac:grpSpMkLst>
            <pc:docMk/>
            <pc:sldMk cId="0" sldId="274"/>
            <ac:grpSpMk id="28" creationId="{0F31B100-F825-098D-D35E-6F2D05B210E4}"/>
          </ac:grpSpMkLst>
        </pc:grpChg>
        <pc:picChg chg="mod">
          <ac:chgData name="Sadhana Jha" userId="26551a24-7b54-4515-aa86-bf14174199c0" providerId="ADAL" clId="{CCB577AB-D7D1-4450-99F6-F234C2798610}" dt="2024-01-18T12:56:57.523" v="426" actId="164"/>
          <ac:picMkLst>
            <pc:docMk/>
            <pc:sldMk cId="0" sldId="274"/>
            <ac:picMk id="3" creationId="{00000000-0000-0000-0000-000000000000}"/>
          </ac:picMkLst>
        </pc:picChg>
      </pc:sldChg>
      <pc:sldChg chg="add del">
        <pc:chgData name="Sadhana Jha" userId="26551a24-7b54-4515-aa86-bf14174199c0" providerId="ADAL" clId="{CCB577AB-D7D1-4450-99F6-F234C2798610}" dt="2024-01-18T12:52:37.034" v="387" actId="47"/>
        <pc:sldMkLst>
          <pc:docMk/>
          <pc:sldMk cId="0" sldId="275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6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7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8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79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0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1"/>
        </pc:sldMkLst>
      </pc:sldChg>
      <pc:sldChg chg="modSp add mod">
        <pc:chgData name="Sadhana Jha" userId="26551a24-7b54-4515-aa86-bf14174199c0" providerId="ADAL" clId="{CCB577AB-D7D1-4450-99F6-F234C2798610}" dt="2024-01-18T13:00:41.345" v="463" actId="1076"/>
        <pc:sldMkLst>
          <pc:docMk/>
          <pc:sldMk cId="0" sldId="282"/>
        </pc:sldMkLst>
        <pc:picChg chg="mod">
          <ac:chgData name="Sadhana Jha" userId="26551a24-7b54-4515-aa86-bf14174199c0" providerId="ADAL" clId="{CCB577AB-D7D1-4450-99F6-F234C2798610}" dt="2024-01-18T13:00:41.345" v="463" actId="1076"/>
          <ac:picMkLst>
            <pc:docMk/>
            <pc:sldMk cId="0" sldId="282"/>
            <ac:picMk id="4" creationId="{00000000-0000-0000-0000-000000000000}"/>
          </ac:picMkLst>
        </pc:picChg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3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4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5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6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8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89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0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1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2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4"/>
        </pc:sldMkLst>
      </pc:sldChg>
      <pc:sldChg chg="del">
        <pc:chgData name="Sadhana Jha" userId="26551a24-7b54-4515-aa86-bf14174199c0" providerId="ADAL" clId="{CCB577AB-D7D1-4450-99F6-F234C2798610}" dt="2024-01-18T12:05:58.290" v="0" actId="47"/>
        <pc:sldMkLst>
          <pc:docMk/>
          <pc:sldMk cId="2944644869" sldId="294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295"/>
        </pc:sldMkLst>
      </pc:sldChg>
      <pc:sldChg chg="del">
        <pc:chgData name="Sadhana Jha" userId="26551a24-7b54-4515-aa86-bf14174199c0" providerId="ADAL" clId="{CCB577AB-D7D1-4450-99F6-F234C2798610}" dt="2024-01-18T12:06:17.489" v="2" actId="47"/>
        <pc:sldMkLst>
          <pc:docMk/>
          <pc:sldMk cId="1495127722" sldId="311"/>
        </pc:sldMkLst>
      </pc:sldChg>
      <pc:sldChg chg="addSp modSp mod">
        <pc:chgData name="Sadhana Jha" userId="26551a24-7b54-4515-aa86-bf14174199c0" providerId="ADAL" clId="{CCB577AB-D7D1-4450-99F6-F234C2798610}" dt="2024-01-18T12:09:57.369" v="112" actId="20577"/>
        <pc:sldMkLst>
          <pc:docMk/>
          <pc:sldMk cId="3402448115" sldId="320"/>
        </pc:sldMkLst>
        <pc:spChg chg="add mod">
          <ac:chgData name="Sadhana Jha" userId="26551a24-7b54-4515-aa86-bf14174199c0" providerId="ADAL" clId="{CCB577AB-D7D1-4450-99F6-F234C2798610}" dt="2024-01-18T12:09:57.369" v="112" actId="20577"/>
          <ac:spMkLst>
            <pc:docMk/>
            <pc:sldMk cId="3402448115" sldId="320"/>
            <ac:spMk id="2" creationId="{F72AECCE-DCF1-FE86-9505-8F6E19652131}"/>
          </ac:spMkLst>
        </pc:spChg>
        <pc:spChg chg="mod">
          <ac:chgData name="Sadhana Jha" userId="26551a24-7b54-4515-aa86-bf14174199c0" providerId="ADAL" clId="{CCB577AB-D7D1-4450-99F6-F234C2798610}" dt="2024-01-18T12:09:32.923" v="86" actId="20577"/>
          <ac:spMkLst>
            <pc:docMk/>
            <pc:sldMk cId="3402448115" sldId="320"/>
            <ac:spMk id="6" creationId="{E849C62E-73E4-4166-933A-789EDF94F1FC}"/>
          </ac:spMkLst>
        </pc:spChg>
      </pc:sldChg>
      <pc:sldChg chg="modSp mod ord">
        <pc:chgData name="Sadhana Jha" userId="26551a24-7b54-4515-aa86-bf14174199c0" providerId="ADAL" clId="{CCB577AB-D7D1-4450-99F6-F234C2798610}" dt="2024-01-18T12:08:36.193" v="75" actId="113"/>
        <pc:sldMkLst>
          <pc:docMk/>
          <pc:sldMk cId="1263441363" sldId="321"/>
        </pc:sldMkLst>
        <pc:spChg chg="mod">
          <ac:chgData name="Sadhana Jha" userId="26551a24-7b54-4515-aa86-bf14174199c0" providerId="ADAL" clId="{CCB577AB-D7D1-4450-99F6-F234C2798610}" dt="2024-01-18T12:08:36.193" v="75" actId="113"/>
          <ac:spMkLst>
            <pc:docMk/>
            <pc:sldMk cId="1263441363" sldId="321"/>
            <ac:spMk id="2" creationId="{3F376D29-EE45-EF33-9D81-0983DC124C5B}"/>
          </ac:spMkLst>
        </pc:spChg>
      </pc:sldChg>
      <pc:sldChg chg="add">
        <pc:chgData name="Sadhana Jha" userId="26551a24-7b54-4515-aa86-bf14174199c0" providerId="ADAL" clId="{CCB577AB-D7D1-4450-99F6-F234C2798610}" dt="2024-01-18T12:09:14.991" v="77"/>
        <pc:sldMkLst>
          <pc:docMk/>
          <pc:sldMk cId="616276792" sldId="323"/>
        </pc:sldMkLst>
      </pc:sldChg>
      <pc:sldChg chg="del">
        <pc:chgData name="Sadhana Jha" userId="26551a24-7b54-4515-aa86-bf14174199c0" providerId="ADAL" clId="{CCB577AB-D7D1-4450-99F6-F234C2798610}" dt="2024-01-18T12:09:11.209" v="76" actId="2696"/>
        <pc:sldMkLst>
          <pc:docMk/>
          <pc:sldMk cId="2103376545" sldId="323"/>
        </pc:sldMkLst>
      </pc:sldChg>
      <pc:sldChg chg="modSp del mod">
        <pc:chgData name="Sadhana Jha" userId="26551a24-7b54-4515-aa86-bf14174199c0" providerId="ADAL" clId="{CCB577AB-D7D1-4450-99F6-F234C2798610}" dt="2024-01-18T12:09:35.626" v="87" actId="47"/>
        <pc:sldMkLst>
          <pc:docMk/>
          <pc:sldMk cId="584193912" sldId="420"/>
        </pc:sldMkLst>
        <pc:spChg chg="mod">
          <ac:chgData name="Sadhana Jha" userId="26551a24-7b54-4515-aa86-bf14174199c0" providerId="ADAL" clId="{CCB577AB-D7D1-4450-99F6-F234C2798610}" dt="2024-01-18T12:09:21.453" v="78" actId="21"/>
          <ac:spMkLst>
            <pc:docMk/>
            <pc:sldMk cId="584193912" sldId="420"/>
            <ac:spMk id="6" creationId="{E849C62E-73E4-4166-933A-789EDF94F1FC}"/>
          </ac:spMkLst>
        </pc:spChg>
      </pc:sldChg>
      <pc:sldChg chg="del">
        <pc:chgData name="Sadhana Jha" userId="26551a24-7b54-4515-aa86-bf14174199c0" providerId="ADAL" clId="{CCB577AB-D7D1-4450-99F6-F234C2798610}" dt="2024-01-18T12:10:24.930" v="113" actId="47"/>
        <pc:sldMkLst>
          <pc:docMk/>
          <pc:sldMk cId="553650460" sldId="421"/>
        </pc:sldMkLst>
      </pc:sldChg>
      <pc:sldChg chg="modSp mod">
        <pc:chgData name="Sadhana Jha" userId="26551a24-7b54-4515-aa86-bf14174199c0" providerId="ADAL" clId="{CCB577AB-D7D1-4450-99F6-F234C2798610}" dt="2024-01-18T12:06:36.500" v="16" actId="1076"/>
        <pc:sldMkLst>
          <pc:docMk/>
          <pc:sldMk cId="3564940754" sldId="423"/>
        </pc:sldMkLst>
        <pc:spChg chg="mod">
          <ac:chgData name="Sadhana Jha" userId="26551a24-7b54-4515-aa86-bf14174199c0" providerId="ADAL" clId="{CCB577AB-D7D1-4450-99F6-F234C2798610}" dt="2024-01-18T12:06:31.717" v="15" actId="20577"/>
          <ac:spMkLst>
            <pc:docMk/>
            <pc:sldMk cId="3564940754" sldId="423"/>
            <ac:spMk id="5" creationId="{F494A499-D668-1740-32D9-8F911F391C48}"/>
          </ac:spMkLst>
        </pc:spChg>
        <pc:spChg chg="mod">
          <ac:chgData name="Sadhana Jha" userId="26551a24-7b54-4515-aa86-bf14174199c0" providerId="ADAL" clId="{CCB577AB-D7D1-4450-99F6-F234C2798610}" dt="2024-01-18T12:06:36.500" v="16" actId="1076"/>
          <ac:spMkLst>
            <pc:docMk/>
            <pc:sldMk cId="3564940754" sldId="423"/>
            <ac:spMk id="6" creationId="{EC2B9A00-82BF-51D1-83CD-D54BBA0E955F}"/>
          </ac:spMkLst>
        </pc:spChg>
      </pc:sldChg>
      <pc:sldChg chg="modSp mod">
        <pc:chgData name="Sadhana Jha" userId="26551a24-7b54-4515-aa86-bf14174199c0" providerId="ADAL" clId="{CCB577AB-D7D1-4450-99F6-F234C2798610}" dt="2024-01-18T12:06:57.059" v="20" actId="14100"/>
        <pc:sldMkLst>
          <pc:docMk/>
          <pc:sldMk cId="2268780933" sldId="425"/>
        </pc:sldMkLst>
        <pc:spChg chg="mod">
          <ac:chgData name="Sadhana Jha" userId="26551a24-7b54-4515-aa86-bf14174199c0" providerId="ADAL" clId="{CCB577AB-D7D1-4450-99F6-F234C2798610}" dt="2024-01-18T12:06:57.059" v="20" actId="14100"/>
          <ac:spMkLst>
            <pc:docMk/>
            <pc:sldMk cId="2268780933" sldId="425"/>
            <ac:spMk id="5" creationId="{F494A499-D668-1740-32D9-8F911F391C48}"/>
          </ac:spMkLst>
        </pc:spChg>
        <pc:spChg chg="mod">
          <ac:chgData name="Sadhana Jha" userId="26551a24-7b54-4515-aa86-bf14174199c0" providerId="ADAL" clId="{CCB577AB-D7D1-4450-99F6-F234C2798610}" dt="2024-01-18T12:06:50.638" v="18" actId="21"/>
          <ac:spMkLst>
            <pc:docMk/>
            <pc:sldMk cId="2268780933" sldId="425"/>
            <ac:spMk id="6" creationId="{EC2B9A00-82BF-51D1-83CD-D54BBA0E955F}"/>
          </ac:spMkLst>
        </pc:spChg>
      </pc:sldChg>
      <pc:sldChg chg="modSp mod">
        <pc:chgData name="Sadhana Jha" userId="26551a24-7b54-4515-aa86-bf14174199c0" providerId="ADAL" clId="{CCB577AB-D7D1-4450-99F6-F234C2798610}" dt="2024-01-18T12:07:48.347" v="47" actId="1036"/>
        <pc:sldMkLst>
          <pc:docMk/>
          <pc:sldMk cId="3236619345" sldId="426"/>
        </pc:sldMkLst>
        <pc:spChg chg="mod">
          <ac:chgData name="Sadhana Jha" userId="26551a24-7b54-4515-aa86-bf14174199c0" providerId="ADAL" clId="{CCB577AB-D7D1-4450-99F6-F234C2798610}" dt="2024-01-18T12:07:48.347" v="47" actId="1036"/>
          <ac:spMkLst>
            <pc:docMk/>
            <pc:sldMk cId="3236619345" sldId="426"/>
            <ac:spMk id="5" creationId="{F494A499-D668-1740-32D9-8F911F391C48}"/>
          </ac:spMkLst>
        </pc:spChg>
        <pc:spChg chg="mod">
          <ac:chgData name="Sadhana Jha" userId="26551a24-7b54-4515-aa86-bf14174199c0" providerId="ADAL" clId="{CCB577AB-D7D1-4450-99F6-F234C2798610}" dt="2024-01-18T12:07:30.984" v="40" actId="1076"/>
          <ac:spMkLst>
            <pc:docMk/>
            <pc:sldMk cId="3236619345" sldId="426"/>
            <ac:spMk id="6" creationId="{EC2B9A00-82BF-51D1-83CD-D54BBA0E955F}"/>
          </ac:spMkLst>
        </pc:spChg>
      </pc:sldChg>
      <pc:sldChg chg="modSp mod">
        <pc:chgData name="Sadhana Jha" userId="26551a24-7b54-4515-aa86-bf14174199c0" providerId="ADAL" clId="{CCB577AB-D7D1-4450-99F6-F234C2798610}" dt="2024-01-18T12:08:09.167" v="52" actId="14100"/>
        <pc:sldMkLst>
          <pc:docMk/>
          <pc:sldMk cId="3347473409" sldId="427"/>
        </pc:sldMkLst>
        <pc:spChg chg="mod">
          <ac:chgData name="Sadhana Jha" userId="26551a24-7b54-4515-aa86-bf14174199c0" providerId="ADAL" clId="{CCB577AB-D7D1-4450-99F6-F234C2798610}" dt="2024-01-18T12:08:09.167" v="52" actId="14100"/>
          <ac:spMkLst>
            <pc:docMk/>
            <pc:sldMk cId="3347473409" sldId="427"/>
            <ac:spMk id="5" creationId="{F494A499-D668-1740-32D9-8F911F391C48}"/>
          </ac:spMkLst>
        </pc:spChg>
        <pc:spChg chg="mod">
          <ac:chgData name="Sadhana Jha" userId="26551a24-7b54-4515-aa86-bf14174199c0" providerId="ADAL" clId="{CCB577AB-D7D1-4450-99F6-F234C2798610}" dt="2024-01-18T12:07:59.207" v="48" actId="21"/>
          <ac:spMkLst>
            <pc:docMk/>
            <pc:sldMk cId="3347473409" sldId="427"/>
            <ac:spMk id="6" creationId="{EC2B9A00-82BF-51D1-83CD-D54BBA0E955F}"/>
          </ac:spMkLst>
        </pc:spChg>
      </pc:sldChg>
      <pc:sldChg chg="addSp modSp new del mod modAnim">
        <pc:chgData name="Sadhana Jha" userId="26551a24-7b54-4515-aa86-bf14174199c0" providerId="ADAL" clId="{CCB577AB-D7D1-4450-99F6-F234C2798610}" dt="2024-01-18T12:48:07.332" v="336" actId="2696"/>
        <pc:sldMkLst>
          <pc:docMk/>
          <pc:sldMk cId="822997683" sldId="428"/>
        </pc:sldMkLst>
        <pc:spChg chg="mod">
          <ac:chgData name="Sadhana Jha" userId="26551a24-7b54-4515-aa86-bf14174199c0" providerId="ADAL" clId="{CCB577AB-D7D1-4450-99F6-F234C2798610}" dt="2024-01-18T12:23:18.915" v="175" actId="14100"/>
          <ac:spMkLst>
            <pc:docMk/>
            <pc:sldMk cId="822997683" sldId="428"/>
            <ac:spMk id="2" creationId="{4B070900-8D4C-C141-BD86-ABE7CD0DADB5}"/>
          </ac:spMkLst>
        </pc:spChg>
        <pc:spChg chg="mod">
          <ac:chgData name="Sadhana Jha" userId="26551a24-7b54-4515-aa86-bf14174199c0" providerId="ADAL" clId="{CCB577AB-D7D1-4450-99F6-F234C2798610}" dt="2024-01-18T12:23:50.184" v="179"/>
          <ac:spMkLst>
            <pc:docMk/>
            <pc:sldMk cId="822997683" sldId="428"/>
            <ac:spMk id="3" creationId="{4F464755-D46F-7FE2-CD85-E157B1FD0828}"/>
          </ac:spMkLst>
        </pc:spChg>
        <pc:graphicFrameChg chg="add mod">
          <ac:chgData name="Sadhana Jha" userId="26551a24-7b54-4515-aa86-bf14174199c0" providerId="ADAL" clId="{CCB577AB-D7D1-4450-99F6-F234C2798610}" dt="2024-01-18T12:23:57.485" v="181" actId="1076"/>
          <ac:graphicFrameMkLst>
            <pc:docMk/>
            <pc:sldMk cId="822997683" sldId="428"/>
            <ac:graphicFrameMk id="4" creationId="{CF951A29-F205-F237-4C6E-B81FED450598}"/>
          </ac:graphicFrameMkLst>
        </pc:graphicFrameChg>
      </pc:sldChg>
      <pc:sldChg chg="modSp add del mod">
        <pc:chgData name="Sadhana Jha" userId="26551a24-7b54-4515-aa86-bf14174199c0" providerId="ADAL" clId="{CCB577AB-D7D1-4450-99F6-F234C2798610}" dt="2024-01-18T12:53:25.445" v="388" actId="2696"/>
        <pc:sldMkLst>
          <pc:docMk/>
          <pc:sldMk cId="3981735424" sldId="428"/>
        </pc:sldMkLst>
        <pc:spChg chg="mod">
          <ac:chgData name="Sadhana Jha" userId="26551a24-7b54-4515-aa86-bf14174199c0" providerId="ADAL" clId="{CCB577AB-D7D1-4450-99F6-F234C2798610}" dt="2024-01-18T12:50:25.801" v="383" actId="113"/>
          <ac:spMkLst>
            <pc:docMk/>
            <pc:sldMk cId="3981735424" sldId="428"/>
            <ac:spMk id="2" creationId="{4B070900-8D4C-C141-BD86-ABE7CD0DADB5}"/>
          </ac:spMkLst>
        </pc:spChg>
      </pc:sldChg>
      <pc:sldChg chg="del">
        <pc:chgData name="Sadhana Jha" userId="26551a24-7b54-4515-aa86-bf14174199c0" providerId="ADAL" clId="{CCB577AB-D7D1-4450-99F6-F234C2798610}" dt="2024-01-18T12:06:39.267" v="17" actId="47"/>
        <pc:sldMkLst>
          <pc:docMk/>
          <pc:sldMk cId="1243404412" sldId="429"/>
        </pc:sldMkLst>
      </pc:sldChg>
      <pc:sldChg chg="modSp add del mod">
        <pc:chgData name="Sadhana Jha" userId="26551a24-7b54-4515-aa86-bf14174199c0" providerId="ADAL" clId="{CCB577AB-D7D1-4450-99F6-F234C2798610}" dt="2024-01-18T12:53:25.445" v="388" actId="2696"/>
        <pc:sldMkLst>
          <pc:docMk/>
          <pc:sldMk cId="2481716662" sldId="429"/>
        </pc:sldMkLst>
        <pc:spChg chg="mod">
          <ac:chgData name="Sadhana Jha" userId="26551a24-7b54-4515-aa86-bf14174199c0" providerId="ADAL" clId="{CCB577AB-D7D1-4450-99F6-F234C2798610}" dt="2024-01-18T12:50:21.499" v="382" actId="113"/>
          <ac:spMkLst>
            <pc:docMk/>
            <pc:sldMk cId="2481716662" sldId="429"/>
            <ac:spMk id="2" creationId="{A95CBC37-0CB1-7D7E-4D5C-7A4EB5FED7A8}"/>
          </ac:spMkLst>
        </pc:spChg>
      </pc:sldChg>
      <pc:sldChg chg="addSp delSp modSp new del mod">
        <pc:chgData name="Sadhana Jha" userId="26551a24-7b54-4515-aa86-bf14174199c0" providerId="ADAL" clId="{CCB577AB-D7D1-4450-99F6-F234C2798610}" dt="2024-01-18T12:48:07.332" v="336" actId="2696"/>
        <pc:sldMkLst>
          <pc:docMk/>
          <pc:sldMk cId="2842719787" sldId="429"/>
        </pc:sldMkLst>
        <pc:spChg chg="del">
          <ac:chgData name="Sadhana Jha" userId="26551a24-7b54-4515-aa86-bf14174199c0" providerId="ADAL" clId="{CCB577AB-D7D1-4450-99F6-F234C2798610}" dt="2024-01-18T12:27:59.132" v="189" actId="478"/>
          <ac:spMkLst>
            <pc:docMk/>
            <pc:sldMk cId="2842719787" sldId="429"/>
            <ac:spMk id="3" creationId="{86BEB83F-9439-7A7D-ACCF-BCF1E29491A4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6" creationId="{43AB64C4-2339-BA59-13C7-76177DDD44C6}"/>
          </ac:spMkLst>
        </pc:spChg>
        <pc:spChg chg="del mod">
          <ac:chgData name="Sadhana Jha" userId="26551a24-7b54-4515-aa86-bf14174199c0" providerId="ADAL" clId="{CCB577AB-D7D1-4450-99F6-F234C2798610}" dt="2024-01-18T12:29:38.850" v="194" actId="478"/>
          <ac:spMkLst>
            <pc:docMk/>
            <pc:sldMk cId="2842719787" sldId="429"/>
            <ac:spMk id="7" creationId="{C00577C8-2545-AD64-1220-6EAC6E882B1E}"/>
          </ac:spMkLst>
        </pc:spChg>
        <pc:spChg chg="del mod">
          <ac:chgData name="Sadhana Jha" userId="26551a24-7b54-4515-aa86-bf14174199c0" providerId="ADAL" clId="{CCB577AB-D7D1-4450-99F6-F234C2798610}" dt="2024-01-18T12:29:48.138" v="196" actId="478"/>
          <ac:spMkLst>
            <pc:docMk/>
            <pc:sldMk cId="2842719787" sldId="429"/>
            <ac:spMk id="8" creationId="{C1C4420E-A354-144C-8812-A47C18683C4A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0" creationId="{2A7483E6-5B08-341B-2AD2-358FBE39F234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1" creationId="{4B2FD6ED-1121-E600-6FD7-662BB74438BA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2" creationId="{CFC83CDA-253B-A204-1EBA-70F5738D7952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3" creationId="{F74FEA5C-2FC9-5E98-B4ED-164DDDF2EAC4}"/>
          </ac:spMkLst>
        </pc:spChg>
        <pc:spChg chg="del mod">
          <ac:chgData name="Sadhana Jha" userId="26551a24-7b54-4515-aa86-bf14174199c0" providerId="ADAL" clId="{CCB577AB-D7D1-4450-99F6-F234C2798610}" dt="2024-01-18T12:29:36.174" v="193" actId="478"/>
          <ac:spMkLst>
            <pc:docMk/>
            <pc:sldMk cId="2842719787" sldId="429"/>
            <ac:spMk id="14" creationId="{5A46B724-7776-B72B-A811-B856B66B85B6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5" creationId="{8B8B3110-4E4A-6032-FA4E-DD43E09F9CED}"/>
          </ac:spMkLst>
        </pc:spChg>
        <pc:spChg chg="del mod">
          <ac:chgData name="Sadhana Jha" userId="26551a24-7b54-4515-aa86-bf14174199c0" providerId="ADAL" clId="{CCB577AB-D7D1-4450-99F6-F234C2798610}" dt="2024-01-18T12:29:45.267" v="195" actId="478"/>
          <ac:spMkLst>
            <pc:docMk/>
            <pc:sldMk cId="2842719787" sldId="429"/>
            <ac:spMk id="16" creationId="{F6AB0458-4C62-CAD7-8493-870E8F5AD546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17" creationId="{AFA8DD6D-5595-8CF3-505B-4DCB2D7B7907}"/>
          </ac:spMkLst>
        </pc:spChg>
        <pc:spChg chg="del mod">
          <ac:chgData name="Sadhana Jha" userId="26551a24-7b54-4515-aa86-bf14174199c0" providerId="ADAL" clId="{CCB577AB-D7D1-4450-99F6-F234C2798610}" dt="2024-01-18T12:29:33.527" v="192" actId="478"/>
          <ac:spMkLst>
            <pc:docMk/>
            <pc:sldMk cId="2842719787" sldId="429"/>
            <ac:spMk id="18" creationId="{3F67E02A-043F-F74B-5DC0-BE6C3E4F4F7D}"/>
          </ac:spMkLst>
        </pc:spChg>
        <pc:spChg chg="del mod">
          <ac:chgData name="Sadhana Jha" userId="26551a24-7b54-4515-aa86-bf14174199c0" providerId="ADAL" clId="{CCB577AB-D7D1-4450-99F6-F234C2798610}" dt="2024-01-18T12:30:03.238" v="197" actId="478"/>
          <ac:spMkLst>
            <pc:docMk/>
            <pc:sldMk cId="2842719787" sldId="429"/>
            <ac:spMk id="19" creationId="{18BC98E5-BE75-F23A-4D11-CCD2804EC346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20" creationId="{23261797-9DE5-421F-4945-674A8B4194A4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21" creationId="{D05C9EEB-F8DA-E38F-BCEF-E6B5FCB66F31}"/>
          </ac:spMkLst>
        </pc:spChg>
        <pc:spChg chg="mod">
          <ac:chgData name="Sadhana Jha" userId="26551a24-7b54-4515-aa86-bf14174199c0" providerId="ADAL" clId="{CCB577AB-D7D1-4450-99F6-F234C2798610}" dt="2024-01-18T12:31:51.347" v="218" actId="1076"/>
          <ac:spMkLst>
            <pc:docMk/>
            <pc:sldMk cId="2842719787" sldId="429"/>
            <ac:spMk id="22" creationId="{FA181034-E710-24DE-B384-A078049E3F54}"/>
          </ac:spMkLst>
        </pc:spChg>
        <pc:spChg chg="add mod">
          <ac:chgData name="Sadhana Jha" userId="26551a24-7b54-4515-aa86-bf14174199c0" providerId="ADAL" clId="{CCB577AB-D7D1-4450-99F6-F234C2798610}" dt="2024-01-18T12:32:13.169" v="221" actId="14100"/>
          <ac:spMkLst>
            <pc:docMk/>
            <pc:sldMk cId="2842719787" sldId="429"/>
            <ac:spMk id="23" creationId="{905F694F-D906-6976-6B43-1B5D7733B1A7}"/>
          </ac:spMkLst>
        </pc:spChg>
        <pc:spChg chg="add mod">
          <ac:chgData name="Sadhana Jha" userId="26551a24-7b54-4515-aa86-bf14174199c0" providerId="ADAL" clId="{CCB577AB-D7D1-4450-99F6-F234C2798610}" dt="2024-01-18T12:32:24.964" v="224" actId="14100"/>
          <ac:spMkLst>
            <pc:docMk/>
            <pc:sldMk cId="2842719787" sldId="429"/>
            <ac:spMk id="24" creationId="{83168ACF-FC20-009E-243A-C9F29B238A69}"/>
          </ac:spMkLst>
        </pc:spChg>
        <pc:grpChg chg="add mod">
          <ac:chgData name="Sadhana Jha" userId="26551a24-7b54-4515-aa86-bf14174199c0" providerId="ADAL" clId="{CCB577AB-D7D1-4450-99F6-F234C2798610}" dt="2024-01-18T12:31:51.347" v="218" actId="1076"/>
          <ac:grpSpMkLst>
            <pc:docMk/>
            <pc:sldMk cId="2842719787" sldId="429"/>
            <ac:grpSpMk id="5" creationId="{19B468E4-2D57-6324-DB65-87950436A184}"/>
          </ac:grpSpMkLst>
        </pc:grpChg>
        <pc:grpChg chg="mod">
          <ac:chgData name="Sadhana Jha" userId="26551a24-7b54-4515-aa86-bf14174199c0" providerId="ADAL" clId="{CCB577AB-D7D1-4450-99F6-F234C2798610}" dt="2024-01-18T12:31:51.347" v="218" actId="1076"/>
          <ac:grpSpMkLst>
            <pc:docMk/>
            <pc:sldMk cId="2842719787" sldId="429"/>
            <ac:grpSpMk id="9" creationId="{EF31FDD8-FE77-B746-71E8-0BD5C12F9931}"/>
          </ac:grpSpMkLst>
        </pc:grpChg>
        <pc:graphicFrameChg chg="add mod modGraphic">
          <ac:chgData name="Sadhana Jha" userId="26551a24-7b54-4515-aa86-bf14174199c0" providerId="ADAL" clId="{CCB577AB-D7D1-4450-99F6-F234C2798610}" dt="2024-01-18T12:28:11.035" v="191" actId="14100"/>
          <ac:graphicFrameMkLst>
            <pc:docMk/>
            <pc:sldMk cId="2842719787" sldId="429"/>
            <ac:graphicFrameMk id="4" creationId="{8435BD63-2212-926D-0E1F-26A573908512}"/>
          </ac:graphicFrameMkLst>
        </pc:graphicFrameChg>
      </pc:sldChg>
      <pc:sldChg chg="add del">
        <pc:chgData name="Sadhana Jha" userId="26551a24-7b54-4515-aa86-bf14174199c0" providerId="ADAL" clId="{CCB577AB-D7D1-4450-99F6-F234C2798610}" dt="2024-01-18T12:53:25.445" v="388" actId="2696"/>
        <pc:sldMkLst>
          <pc:docMk/>
          <pc:sldMk cId="1322338081" sldId="430"/>
        </pc:sldMkLst>
      </pc:sldChg>
      <pc:sldChg chg="addSp delSp modSp new del mod modAnim">
        <pc:chgData name="Sadhana Jha" userId="26551a24-7b54-4515-aa86-bf14174199c0" providerId="ADAL" clId="{CCB577AB-D7D1-4450-99F6-F234C2798610}" dt="2024-01-18T12:48:07.332" v="336" actId="2696"/>
        <pc:sldMkLst>
          <pc:docMk/>
          <pc:sldMk cId="2616999658" sldId="430"/>
        </pc:sldMkLst>
        <pc:spChg chg="mod">
          <ac:chgData name="Sadhana Jha" userId="26551a24-7b54-4515-aa86-bf14174199c0" providerId="ADAL" clId="{CCB577AB-D7D1-4450-99F6-F234C2798610}" dt="2024-01-18T12:39:34.634" v="330" actId="113"/>
          <ac:spMkLst>
            <pc:docMk/>
            <pc:sldMk cId="2616999658" sldId="430"/>
            <ac:spMk id="2" creationId="{740F9CD7-5CD3-3925-74F9-0ECED8C401F3}"/>
          </ac:spMkLst>
        </pc:spChg>
        <pc:spChg chg="del">
          <ac:chgData name="Sadhana Jha" userId="26551a24-7b54-4515-aa86-bf14174199c0" providerId="ADAL" clId="{CCB577AB-D7D1-4450-99F6-F234C2798610}" dt="2024-01-18T12:34:00.493" v="259" actId="478"/>
          <ac:spMkLst>
            <pc:docMk/>
            <pc:sldMk cId="2616999658" sldId="430"/>
            <ac:spMk id="3" creationId="{F6420F85-87CA-B8C3-069B-095A8C302EEC}"/>
          </ac:spMkLst>
        </pc:spChg>
        <pc:spChg chg="add del mod">
          <ac:chgData name="Sadhana Jha" userId="26551a24-7b54-4515-aa86-bf14174199c0" providerId="ADAL" clId="{CCB577AB-D7D1-4450-99F6-F234C2798610}" dt="2024-01-18T12:35:06.048" v="270" actId="478"/>
          <ac:spMkLst>
            <pc:docMk/>
            <pc:sldMk cId="2616999658" sldId="430"/>
            <ac:spMk id="5" creationId="{906B229E-F00E-890C-37B4-238EAB3D186C}"/>
          </ac:spMkLst>
        </pc:spChg>
        <pc:spChg chg="add del mod">
          <ac:chgData name="Sadhana Jha" userId="26551a24-7b54-4515-aa86-bf14174199c0" providerId="ADAL" clId="{CCB577AB-D7D1-4450-99F6-F234C2798610}" dt="2024-01-18T12:33:49.107" v="257"/>
          <ac:spMkLst>
            <pc:docMk/>
            <pc:sldMk cId="2616999658" sldId="430"/>
            <ac:spMk id="7" creationId="{C27C3D6B-80B0-C632-D21E-3039C7AC2724}"/>
          </ac:spMkLst>
        </pc:spChg>
        <pc:spChg chg="add mod">
          <ac:chgData name="Sadhana Jha" userId="26551a24-7b54-4515-aa86-bf14174199c0" providerId="ADAL" clId="{CCB577AB-D7D1-4450-99F6-F234C2798610}" dt="2024-01-18T12:39:27.519" v="329" actId="207"/>
          <ac:spMkLst>
            <pc:docMk/>
            <pc:sldMk cId="2616999658" sldId="430"/>
            <ac:spMk id="9" creationId="{FE0467A1-B875-F588-2672-46CB1486ADB5}"/>
          </ac:spMkLst>
        </pc:spChg>
        <pc:spChg chg="add del mod">
          <ac:chgData name="Sadhana Jha" userId="26551a24-7b54-4515-aa86-bf14174199c0" providerId="ADAL" clId="{CCB577AB-D7D1-4450-99F6-F234C2798610}" dt="2024-01-18T12:36:51.710" v="307" actId="478"/>
          <ac:spMkLst>
            <pc:docMk/>
            <pc:sldMk cId="2616999658" sldId="430"/>
            <ac:spMk id="11" creationId="{64F6EA57-C3C5-A0C9-D6CF-CEB7A08CB6B4}"/>
          </ac:spMkLst>
        </pc:spChg>
        <pc:spChg chg="add mod">
          <ac:chgData name="Sadhana Jha" userId="26551a24-7b54-4515-aa86-bf14174199c0" providerId="ADAL" clId="{CCB577AB-D7D1-4450-99F6-F234C2798610}" dt="2024-01-18T12:38:48.096" v="325" actId="207"/>
          <ac:spMkLst>
            <pc:docMk/>
            <pc:sldMk cId="2616999658" sldId="430"/>
            <ac:spMk id="12" creationId="{888A65FB-209C-CEF9-0512-625C188A9F3D}"/>
          </ac:spMkLst>
        </pc:spChg>
        <pc:spChg chg="add mod">
          <ac:chgData name="Sadhana Jha" userId="26551a24-7b54-4515-aa86-bf14174199c0" providerId="ADAL" clId="{CCB577AB-D7D1-4450-99F6-F234C2798610}" dt="2024-01-18T12:38:06.398" v="318" actId="1582"/>
          <ac:spMkLst>
            <pc:docMk/>
            <pc:sldMk cId="2616999658" sldId="430"/>
            <ac:spMk id="13" creationId="{CB38DC49-AA8D-F92E-5A28-9CFC3B76B3D5}"/>
          </ac:spMkLst>
        </pc:spChg>
        <pc:spChg chg="add mod">
          <ac:chgData name="Sadhana Jha" userId="26551a24-7b54-4515-aa86-bf14174199c0" providerId="ADAL" clId="{CCB577AB-D7D1-4450-99F6-F234C2798610}" dt="2024-01-18T12:38:30.722" v="323" actId="1076"/>
          <ac:spMkLst>
            <pc:docMk/>
            <pc:sldMk cId="2616999658" sldId="430"/>
            <ac:spMk id="14" creationId="{D558E643-610F-4BD2-415F-B049FD67A983}"/>
          </ac:spMkLst>
        </pc:spChg>
        <pc:graphicFrameChg chg="add mod modGraphic">
          <ac:chgData name="Sadhana Jha" userId="26551a24-7b54-4515-aa86-bf14174199c0" providerId="ADAL" clId="{CCB577AB-D7D1-4450-99F6-F234C2798610}" dt="2024-01-18T12:36:56.805" v="308" actId="1076"/>
          <ac:graphicFrameMkLst>
            <pc:docMk/>
            <pc:sldMk cId="2616999658" sldId="430"/>
            <ac:graphicFrameMk id="8" creationId="{C18756DA-AA76-01AF-8743-D05E5B4E44DA}"/>
          </ac:graphicFrameMkLst>
        </pc:graphicFrameChg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431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432"/>
        </pc:sldMkLst>
      </pc:sldChg>
      <pc:sldChg chg="add">
        <pc:chgData name="Sadhana Jha" userId="26551a24-7b54-4515-aa86-bf14174199c0" providerId="ADAL" clId="{CCB577AB-D7D1-4450-99F6-F234C2798610}" dt="2024-01-18T12:46:06.771" v="331"/>
        <pc:sldMkLst>
          <pc:docMk/>
          <pc:sldMk cId="0" sldId="433"/>
        </pc:sldMkLst>
      </pc:sldChg>
      <pc:sldChg chg="addSp delSp modSp new mod">
        <pc:chgData name="Sadhana Jha" userId="26551a24-7b54-4515-aa86-bf14174199c0" providerId="ADAL" clId="{CCB577AB-D7D1-4450-99F6-F234C2798610}" dt="2024-01-18T12:49:13.622" v="380" actId="113"/>
        <pc:sldMkLst>
          <pc:docMk/>
          <pc:sldMk cId="817544732" sldId="434"/>
        </pc:sldMkLst>
        <pc:spChg chg="mod">
          <ac:chgData name="Sadhana Jha" userId="26551a24-7b54-4515-aa86-bf14174199c0" providerId="ADAL" clId="{CCB577AB-D7D1-4450-99F6-F234C2798610}" dt="2024-01-18T12:49:13.622" v="380" actId="113"/>
          <ac:spMkLst>
            <pc:docMk/>
            <pc:sldMk cId="817544732" sldId="434"/>
            <ac:spMk id="2" creationId="{DD135DFC-7E19-27E8-5CB1-149DE08E909B}"/>
          </ac:spMkLst>
        </pc:spChg>
        <pc:spChg chg="del">
          <ac:chgData name="Sadhana Jha" userId="26551a24-7b54-4515-aa86-bf14174199c0" providerId="ADAL" clId="{CCB577AB-D7D1-4450-99F6-F234C2798610}" dt="2024-01-18T12:48:57.424" v="375" actId="478"/>
          <ac:spMkLst>
            <pc:docMk/>
            <pc:sldMk cId="817544732" sldId="434"/>
            <ac:spMk id="3" creationId="{069A60F6-47D2-0F15-8319-84D728791AC0}"/>
          </ac:spMkLst>
        </pc:spChg>
        <pc:spChg chg="add del">
          <ac:chgData name="Sadhana Jha" userId="26551a24-7b54-4515-aa86-bf14174199c0" providerId="ADAL" clId="{CCB577AB-D7D1-4450-99F6-F234C2798610}" dt="2024-01-18T12:49:06.544" v="378" actId="478"/>
          <ac:spMkLst>
            <pc:docMk/>
            <pc:sldMk cId="817544732" sldId="434"/>
            <ac:spMk id="5" creationId="{648354BD-1AF9-28F8-7CA4-28121566C742}"/>
          </ac:spMkLst>
        </pc:spChg>
      </pc:sldChg>
    </pc:docChg>
  </pc:docChgLst>
  <pc:docChgLst>
    <pc:chgData name="Divya Chidambaram" userId="a5f655d4-7c16-4009-87eb-8eca468fdbaa" providerId="ADAL" clId="{EC013A1E-5890-46CB-92DC-5044AF0C90C1}"/>
    <pc:docChg chg="delSld modSld sldOrd">
      <pc:chgData name="Divya Chidambaram" userId="a5f655d4-7c16-4009-87eb-8eca468fdbaa" providerId="ADAL" clId="{EC013A1E-5890-46CB-92DC-5044AF0C90C1}" dt="2023-10-09T16:35:28.064" v="7" actId="47"/>
      <pc:docMkLst>
        <pc:docMk/>
      </pc:docMkLst>
      <pc:sldChg chg="ord">
        <pc:chgData name="Divya Chidambaram" userId="a5f655d4-7c16-4009-87eb-8eca468fdbaa" providerId="ADAL" clId="{EC013A1E-5890-46CB-92DC-5044AF0C90C1}" dt="2023-10-09T16:35:22.872" v="6"/>
        <pc:sldMkLst>
          <pc:docMk/>
          <pc:sldMk cId="3696756900" sldId="293"/>
        </pc:sldMkLst>
      </pc:sldChg>
      <pc:sldChg chg="modNotesTx">
        <pc:chgData name="Divya Chidambaram" userId="a5f655d4-7c16-4009-87eb-8eca468fdbaa" providerId="ADAL" clId="{EC013A1E-5890-46CB-92DC-5044AF0C90C1}" dt="2023-10-09T16:34:08.763" v="0" actId="6549"/>
        <pc:sldMkLst>
          <pc:docMk/>
          <pc:sldMk cId="1263441363" sldId="321"/>
        </pc:sldMkLst>
      </pc:sldChg>
      <pc:sldChg chg="mod modShow">
        <pc:chgData name="Divya Chidambaram" userId="a5f655d4-7c16-4009-87eb-8eca468fdbaa" providerId="ADAL" clId="{EC013A1E-5890-46CB-92DC-5044AF0C90C1}" dt="2023-10-09T16:34:33.811" v="2" actId="729"/>
        <pc:sldMkLst>
          <pc:docMk/>
          <pc:sldMk cId="1385275435" sldId="322"/>
        </pc:sldMkLst>
      </pc:sldChg>
      <pc:sldChg chg="mod modShow">
        <pc:chgData name="Divya Chidambaram" userId="a5f655d4-7c16-4009-87eb-8eca468fdbaa" providerId="ADAL" clId="{EC013A1E-5890-46CB-92DC-5044AF0C90C1}" dt="2023-10-09T16:34:56.156" v="4" actId="729"/>
        <pc:sldMkLst>
          <pc:docMk/>
          <pc:sldMk cId="2103376545" sldId="323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3667916995" sldId="327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4236465873" sldId="399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1051083983" sldId="400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470306004" sldId="401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3593502181" sldId="402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4056614511" sldId="403"/>
        </pc:sldMkLst>
      </pc:sldChg>
      <pc:sldChg chg="del">
        <pc:chgData name="Divya Chidambaram" userId="a5f655d4-7c16-4009-87eb-8eca468fdbaa" providerId="ADAL" clId="{EC013A1E-5890-46CB-92DC-5044AF0C90C1}" dt="2023-10-09T16:35:28.064" v="7" actId="47"/>
        <pc:sldMkLst>
          <pc:docMk/>
          <pc:sldMk cId="1657792994" sldId="404"/>
        </pc:sldMkLst>
      </pc:sldChg>
      <pc:sldChg chg="mod modShow">
        <pc:chgData name="Divya Chidambaram" userId="a5f655d4-7c16-4009-87eb-8eca468fdbaa" providerId="ADAL" clId="{EC013A1E-5890-46CB-92DC-5044AF0C90C1}" dt="2023-10-09T16:34:29.948" v="1" actId="729"/>
        <pc:sldMkLst>
          <pc:docMk/>
          <pc:sldMk cId="584193912" sldId="420"/>
        </pc:sldMkLst>
      </pc:sldChg>
      <pc:sldChg chg="mod modShow">
        <pc:chgData name="Divya Chidambaram" userId="a5f655d4-7c16-4009-87eb-8eca468fdbaa" providerId="ADAL" clId="{EC013A1E-5890-46CB-92DC-5044AF0C90C1}" dt="2023-10-09T16:34:52.130" v="3" actId="729"/>
        <pc:sldMkLst>
          <pc:docMk/>
          <pc:sldMk cId="553650460" sldId="42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AF940-9238-4BC0-ADD3-205609F0BB9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485348E-07FA-41F2-9D97-EBE090706C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"A set of information held in a computer" - Oxford English Dictionary</a:t>
          </a:r>
        </a:p>
      </dgm:t>
      <dgm:extLst>
        <a:ext uri="{E40237B7-FDA0-4F09-8148-C483321AD2D9}">
          <dgm14:cNvPr xmlns:dgm14="http://schemas.microsoft.com/office/drawing/2010/diagram" id="0" name="" descr="&quot;A set of information held in a computer&quot; - Oxford English Dictionary&#10;"/>
        </a:ext>
      </dgm:extLst>
    </dgm:pt>
    <dgm:pt modelId="{EF2B0252-FEB2-4617-9A24-4416DF85A9A8}" type="parTrans" cxnId="{33696955-35CB-40BE-8BBE-F08F85F34DE5}">
      <dgm:prSet/>
      <dgm:spPr/>
      <dgm:t>
        <a:bodyPr/>
        <a:lstStyle/>
        <a:p>
          <a:endParaRPr lang="en-US"/>
        </a:p>
      </dgm:t>
    </dgm:pt>
    <dgm:pt modelId="{4BB2C5C7-3F26-48F7-A5F6-59D5AC903EA8}" type="sibTrans" cxnId="{33696955-35CB-40BE-8BBE-F08F85F34DE5}">
      <dgm:prSet/>
      <dgm:spPr/>
      <dgm:t>
        <a:bodyPr/>
        <a:lstStyle/>
        <a:p>
          <a:endParaRPr lang="en-US"/>
        </a:p>
      </dgm:t>
    </dgm:pt>
    <dgm:pt modelId="{2F233A64-89F0-4726-857E-35A8DF4A0E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“One or more large structured sets of persistent data, usually associated with software to update and query the data” - Free On-Line Dictionary of Computing</a:t>
          </a:r>
        </a:p>
      </dgm:t>
      <dgm:extLst>
        <a:ext uri="{E40237B7-FDA0-4F09-8148-C483321AD2D9}">
          <dgm14:cNvPr xmlns:dgm14="http://schemas.microsoft.com/office/drawing/2010/diagram" id="0" name="" descr="•“One or more large structured sets of persistent data, usually associated with software to update and query the data” - Free On-Line Dictionary of Computing&#10;"/>
        </a:ext>
      </dgm:extLst>
    </dgm:pt>
    <dgm:pt modelId="{6B9E26CD-2412-42BA-844E-945FCDE081C9}" type="parTrans" cxnId="{F9B6E5E5-62ED-46B5-BE0F-0CCC534F6039}">
      <dgm:prSet/>
      <dgm:spPr/>
      <dgm:t>
        <a:bodyPr/>
        <a:lstStyle/>
        <a:p>
          <a:endParaRPr lang="en-US"/>
        </a:p>
      </dgm:t>
    </dgm:pt>
    <dgm:pt modelId="{E572D431-62FA-49C2-AC54-ADA60D0ECD24}" type="sibTrans" cxnId="{F9B6E5E5-62ED-46B5-BE0F-0CCC534F6039}">
      <dgm:prSet/>
      <dgm:spPr/>
      <dgm:t>
        <a:bodyPr/>
        <a:lstStyle/>
        <a:p>
          <a:endParaRPr lang="en-US"/>
        </a:p>
      </dgm:t>
    </dgm:pt>
    <dgm:pt modelId="{6C769DE3-A944-2D45-B2C2-1327EA8F34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 database is a structured collection of data that is organized in a way to make it easily accessible, manageable, and updateable. It is designed to efficiently store, retrieve, and manage vast amounts of information in a systematic and structured manner. Databases are a fundamental part of modern computing and play a critical role in various applications and systems.</a:t>
          </a:r>
          <a:endParaRPr lang="en-GB" dirty="0"/>
        </a:p>
      </dgm:t>
    </dgm:pt>
    <dgm:pt modelId="{D14CE37F-7312-D64E-A3E8-72873C8DC66B}" type="parTrans" cxnId="{FE58F9FD-123C-084E-BB23-B26C5F916B44}">
      <dgm:prSet/>
      <dgm:spPr/>
      <dgm:t>
        <a:bodyPr/>
        <a:lstStyle/>
        <a:p>
          <a:endParaRPr lang="en-GB"/>
        </a:p>
      </dgm:t>
    </dgm:pt>
    <dgm:pt modelId="{4EA072B3-69CC-7146-A756-E2E928888E7C}" type="sibTrans" cxnId="{FE58F9FD-123C-084E-BB23-B26C5F916B44}">
      <dgm:prSet/>
      <dgm:spPr/>
      <dgm:t>
        <a:bodyPr/>
        <a:lstStyle/>
        <a:p>
          <a:endParaRPr lang="en-GB"/>
        </a:p>
      </dgm:t>
    </dgm:pt>
    <dgm:pt modelId="{4AACF5B5-AF62-4042-B80B-B2690E5C2880}" type="pres">
      <dgm:prSet presAssocID="{5D9AF940-9238-4BC0-ADD3-205609F0BB9D}" presName="root" presStyleCnt="0">
        <dgm:presLayoutVars>
          <dgm:dir/>
          <dgm:resizeHandles val="exact"/>
        </dgm:presLayoutVars>
      </dgm:prSet>
      <dgm:spPr/>
    </dgm:pt>
    <dgm:pt modelId="{1FFD3986-D8B1-4BA2-9B5F-DBDECB94375F}" type="pres">
      <dgm:prSet presAssocID="{B485348E-07FA-41F2-9D97-EBE090706C32}" presName="compNode" presStyleCnt="0"/>
      <dgm:spPr/>
    </dgm:pt>
    <dgm:pt modelId="{639B8219-4A9E-428D-A208-E442323E12DC}" type="pres">
      <dgm:prSet presAssocID="{B485348E-07FA-41F2-9D97-EBE090706C32}" presName="bgRect" presStyleLbl="bgShp" presStyleIdx="0" presStyleCnt="3"/>
      <dgm:spPr/>
    </dgm:pt>
    <dgm:pt modelId="{D51E3021-8D32-45BE-8458-CA96094E95F1}" type="pres">
      <dgm:prSet presAssocID="{B485348E-07FA-41F2-9D97-EBE090706C3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F38FA37-6CFD-4FFE-AA06-F76332E92F3D}" type="pres">
      <dgm:prSet presAssocID="{B485348E-07FA-41F2-9D97-EBE090706C32}" presName="spaceRect" presStyleCnt="0"/>
      <dgm:spPr/>
    </dgm:pt>
    <dgm:pt modelId="{4D98BE37-8D7C-432B-95D3-E84FFFABCF11}" type="pres">
      <dgm:prSet presAssocID="{B485348E-07FA-41F2-9D97-EBE090706C32}" presName="parTx" presStyleLbl="revTx" presStyleIdx="0" presStyleCnt="3">
        <dgm:presLayoutVars>
          <dgm:chMax val="0"/>
          <dgm:chPref val="0"/>
        </dgm:presLayoutVars>
      </dgm:prSet>
      <dgm:spPr/>
    </dgm:pt>
    <dgm:pt modelId="{3BE38734-7988-48CB-A663-481AE6316CEB}" type="pres">
      <dgm:prSet presAssocID="{4BB2C5C7-3F26-48F7-A5F6-59D5AC903EA8}" presName="sibTrans" presStyleCnt="0"/>
      <dgm:spPr/>
    </dgm:pt>
    <dgm:pt modelId="{EFD9F1A6-00E7-4B5B-AC32-BA39D15B93B4}" type="pres">
      <dgm:prSet presAssocID="{2F233A64-89F0-4726-857E-35A8DF4A0E32}" presName="compNode" presStyleCnt="0"/>
      <dgm:spPr/>
    </dgm:pt>
    <dgm:pt modelId="{ABDC40C4-191A-4676-B286-CAE662FAF0AE}" type="pres">
      <dgm:prSet presAssocID="{2F233A64-89F0-4726-857E-35A8DF4A0E32}" presName="bgRect" presStyleLbl="bgShp" presStyleIdx="1" presStyleCnt="3"/>
      <dgm:spPr/>
    </dgm:pt>
    <dgm:pt modelId="{DB09C37C-723E-4A2E-B4D3-FBBE1B4DFB9F}" type="pres">
      <dgm:prSet presAssocID="{2F233A64-89F0-4726-857E-35A8DF4A0E3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C1D7823F-CF03-4801-9897-FCAA9C79E666}" type="pres">
      <dgm:prSet presAssocID="{2F233A64-89F0-4726-857E-35A8DF4A0E32}" presName="spaceRect" presStyleCnt="0"/>
      <dgm:spPr/>
    </dgm:pt>
    <dgm:pt modelId="{DC39F01C-7765-4BE4-88A3-68EFAC2E771B}" type="pres">
      <dgm:prSet presAssocID="{2F233A64-89F0-4726-857E-35A8DF4A0E32}" presName="parTx" presStyleLbl="revTx" presStyleIdx="1" presStyleCnt="3">
        <dgm:presLayoutVars>
          <dgm:chMax val="0"/>
          <dgm:chPref val="0"/>
        </dgm:presLayoutVars>
      </dgm:prSet>
      <dgm:spPr/>
    </dgm:pt>
    <dgm:pt modelId="{4AE08071-A18F-A141-805D-AE73F5FB4687}" type="pres">
      <dgm:prSet presAssocID="{E572D431-62FA-49C2-AC54-ADA60D0ECD24}" presName="sibTrans" presStyleCnt="0"/>
      <dgm:spPr/>
    </dgm:pt>
    <dgm:pt modelId="{792975FE-B774-804F-98EE-46234E15F620}" type="pres">
      <dgm:prSet presAssocID="{6C769DE3-A944-2D45-B2C2-1327EA8F34B1}" presName="compNode" presStyleCnt="0"/>
      <dgm:spPr/>
    </dgm:pt>
    <dgm:pt modelId="{E4682E0F-37D9-5E4F-A308-2E24563AFFD6}" type="pres">
      <dgm:prSet presAssocID="{6C769DE3-A944-2D45-B2C2-1327EA8F34B1}" presName="bgRect" presStyleLbl="bgShp" presStyleIdx="2" presStyleCnt="3"/>
      <dgm:spPr/>
    </dgm:pt>
    <dgm:pt modelId="{C13DFD7C-0FF0-6945-B504-F56C204030D7}" type="pres">
      <dgm:prSet presAssocID="{6C769DE3-A944-2D45-B2C2-1327EA8F34B1}" presName="iconRect" presStyleLbl="node1" presStyleIdx="2" presStyleCnt="3"/>
      <dgm:spPr/>
    </dgm:pt>
    <dgm:pt modelId="{A3E75325-0A05-DF4B-8460-1011CF2B4998}" type="pres">
      <dgm:prSet presAssocID="{6C769DE3-A944-2D45-B2C2-1327EA8F34B1}" presName="spaceRect" presStyleCnt="0"/>
      <dgm:spPr/>
    </dgm:pt>
    <dgm:pt modelId="{3D70E20C-E5EA-B04F-A2B0-AD9F91C32A18}" type="pres">
      <dgm:prSet presAssocID="{6C769DE3-A944-2D45-B2C2-1327EA8F34B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A907901-D56B-41BC-8F82-742DAD2C434E}" type="presOf" srcId="{5D9AF940-9238-4BC0-ADD3-205609F0BB9D}" destId="{4AACF5B5-AF62-4042-B80B-B2690E5C2880}" srcOrd="0" destOrd="0" presId="urn:microsoft.com/office/officeart/2018/2/layout/IconVerticalSolidList"/>
    <dgm:cxn modelId="{AF009610-9FB5-47EC-9A48-DC4CED9CC05B}" type="presOf" srcId="{2F233A64-89F0-4726-857E-35A8DF4A0E32}" destId="{DC39F01C-7765-4BE4-88A3-68EFAC2E771B}" srcOrd="0" destOrd="0" presId="urn:microsoft.com/office/officeart/2018/2/layout/IconVerticalSolidList"/>
    <dgm:cxn modelId="{5B835573-C4FD-4F9F-BAD9-4A8BCCE75B17}" type="presOf" srcId="{B485348E-07FA-41F2-9D97-EBE090706C32}" destId="{4D98BE37-8D7C-432B-95D3-E84FFFABCF11}" srcOrd="0" destOrd="0" presId="urn:microsoft.com/office/officeart/2018/2/layout/IconVerticalSolidList"/>
    <dgm:cxn modelId="{33696955-35CB-40BE-8BBE-F08F85F34DE5}" srcId="{5D9AF940-9238-4BC0-ADD3-205609F0BB9D}" destId="{B485348E-07FA-41F2-9D97-EBE090706C32}" srcOrd="0" destOrd="0" parTransId="{EF2B0252-FEB2-4617-9A24-4416DF85A9A8}" sibTransId="{4BB2C5C7-3F26-48F7-A5F6-59D5AC903EA8}"/>
    <dgm:cxn modelId="{344191A3-D62D-0240-AE50-BF9FB027BB11}" type="presOf" srcId="{6C769DE3-A944-2D45-B2C2-1327EA8F34B1}" destId="{3D70E20C-E5EA-B04F-A2B0-AD9F91C32A18}" srcOrd="0" destOrd="0" presId="urn:microsoft.com/office/officeart/2018/2/layout/IconVerticalSolidList"/>
    <dgm:cxn modelId="{F9B6E5E5-62ED-46B5-BE0F-0CCC534F6039}" srcId="{5D9AF940-9238-4BC0-ADD3-205609F0BB9D}" destId="{2F233A64-89F0-4726-857E-35A8DF4A0E32}" srcOrd="1" destOrd="0" parTransId="{6B9E26CD-2412-42BA-844E-945FCDE081C9}" sibTransId="{E572D431-62FA-49C2-AC54-ADA60D0ECD24}"/>
    <dgm:cxn modelId="{FE58F9FD-123C-084E-BB23-B26C5F916B44}" srcId="{5D9AF940-9238-4BC0-ADD3-205609F0BB9D}" destId="{6C769DE3-A944-2D45-B2C2-1327EA8F34B1}" srcOrd="2" destOrd="0" parTransId="{D14CE37F-7312-D64E-A3E8-72873C8DC66B}" sibTransId="{4EA072B3-69CC-7146-A756-E2E928888E7C}"/>
    <dgm:cxn modelId="{C5B200E7-5CC1-4B91-B08E-E314B0CC377A}" type="presParOf" srcId="{4AACF5B5-AF62-4042-B80B-B2690E5C2880}" destId="{1FFD3986-D8B1-4BA2-9B5F-DBDECB94375F}" srcOrd="0" destOrd="0" presId="urn:microsoft.com/office/officeart/2018/2/layout/IconVerticalSolidList"/>
    <dgm:cxn modelId="{4BBCA43A-B877-48E4-A233-E6D38D20A12C}" type="presParOf" srcId="{1FFD3986-D8B1-4BA2-9B5F-DBDECB94375F}" destId="{639B8219-4A9E-428D-A208-E442323E12DC}" srcOrd="0" destOrd="0" presId="urn:microsoft.com/office/officeart/2018/2/layout/IconVerticalSolidList"/>
    <dgm:cxn modelId="{F61D3D3E-EED6-4E7B-B5C0-9A78046191EF}" type="presParOf" srcId="{1FFD3986-D8B1-4BA2-9B5F-DBDECB94375F}" destId="{D51E3021-8D32-45BE-8458-CA96094E95F1}" srcOrd="1" destOrd="0" presId="urn:microsoft.com/office/officeart/2018/2/layout/IconVerticalSolidList"/>
    <dgm:cxn modelId="{2CA094A7-D4A2-431B-B7AC-790845FE2732}" type="presParOf" srcId="{1FFD3986-D8B1-4BA2-9B5F-DBDECB94375F}" destId="{1F38FA37-6CFD-4FFE-AA06-F76332E92F3D}" srcOrd="2" destOrd="0" presId="urn:microsoft.com/office/officeart/2018/2/layout/IconVerticalSolidList"/>
    <dgm:cxn modelId="{C226B9FF-09CF-458D-A5DA-835383553160}" type="presParOf" srcId="{1FFD3986-D8B1-4BA2-9B5F-DBDECB94375F}" destId="{4D98BE37-8D7C-432B-95D3-E84FFFABCF11}" srcOrd="3" destOrd="0" presId="urn:microsoft.com/office/officeart/2018/2/layout/IconVerticalSolidList"/>
    <dgm:cxn modelId="{21258F7F-1FBF-4B36-AE21-6303E574031C}" type="presParOf" srcId="{4AACF5B5-AF62-4042-B80B-B2690E5C2880}" destId="{3BE38734-7988-48CB-A663-481AE6316CEB}" srcOrd="1" destOrd="0" presId="urn:microsoft.com/office/officeart/2018/2/layout/IconVerticalSolidList"/>
    <dgm:cxn modelId="{56595762-3272-4D33-8686-075D04FF8DB4}" type="presParOf" srcId="{4AACF5B5-AF62-4042-B80B-B2690E5C2880}" destId="{EFD9F1A6-00E7-4B5B-AC32-BA39D15B93B4}" srcOrd="2" destOrd="0" presId="urn:microsoft.com/office/officeart/2018/2/layout/IconVerticalSolidList"/>
    <dgm:cxn modelId="{6FEFA829-0973-4F45-8748-1069AA12BF97}" type="presParOf" srcId="{EFD9F1A6-00E7-4B5B-AC32-BA39D15B93B4}" destId="{ABDC40C4-191A-4676-B286-CAE662FAF0AE}" srcOrd="0" destOrd="0" presId="urn:microsoft.com/office/officeart/2018/2/layout/IconVerticalSolidList"/>
    <dgm:cxn modelId="{00458D34-745F-45B4-8D75-B24CD048EF74}" type="presParOf" srcId="{EFD9F1A6-00E7-4B5B-AC32-BA39D15B93B4}" destId="{DB09C37C-723E-4A2E-B4D3-FBBE1B4DFB9F}" srcOrd="1" destOrd="0" presId="urn:microsoft.com/office/officeart/2018/2/layout/IconVerticalSolidList"/>
    <dgm:cxn modelId="{6E6A0F5E-69E7-4F41-B268-0945565CAEDA}" type="presParOf" srcId="{EFD9F1A6-00E7-4B5B-AC32-BA39D15B93B4}" destId="{C1D7823F-CF03-4801-9897-FCAA9C79E666}" srcOrd="2" destOrd="0" presId="urn:microsoft.com/office/officeart/2018/2/layout/IconVerticalSolidList"/>
    <dgm:cxn modelId="{2D078A61-3039-4916-AD48-219B77BEFBA1}" type="presParOf" srcId="{EFD9F1A6-00E7-4B5B-AC32-BA39D15B93B4}" destId="{DC39F01C-7765-4BE4-88A3-68EFAC2E771B}" srcOrd="3" destOrd="0" presId="urn:microsoft.com/office/officeart/2018/2/layout/IconVerticalSolidList"/>
    <dgm:cxn modelId="{F810FEED-78D1-4249-AC92-5CE4A8A41A3A}" type="presParOf" srcId="{4AACF5B5-AF62-4042-B80B-B2690E5C2880}" destId="{4AE08071-A18F-A141-805D-AE73F5FB4687}" srcOrd="3" destOrd="0" presId="urn:microsoft.com/office/officeart/2018/2/layout/IconVerticalSolidList"/>
    <dgm:cxn modelId="{86AA9282-1CC3-F54F-9D89-E6F57E97AB6D}" type="presParOf" srcId="{4AACF5B5-AF62-4042-B80B-B2690E5C2880}" destId="{792975FE-B774-804F-98EE-46234E15F620}" srcOrd="4" destOrd="0" presId="urn:microsoft.com/office/officeart/2018/2/layout/IconVerticalSolidList"/>
    <dgm:cxn modelId="{9FF9EC94-097B-E94C-997A-D66DD25EAE39}" type="presParOf" srcId="{792975FE-B774-804F-98EE-46234E15F620}" destId="{E4682E0F-37D9-5E4F-A308-2E24563AFFD6}" srcOrd="0" destOrd="0" presId="urn:microsoft.com/office/officeart/2018/2/layout/IconVerticalSolidList"/>
    <dgm:cxn modelId="{2D5C54B7-8E07-0A4E-8A32-118C9F0B69DE}" type="presParOf" srcId="{792975FE-B774-804F-98EE-46234E15F620}" destId="{C13DFD7C-0FF0-6945-B504-F56C204030D7}" srcOrd="1" destOrd="0" presId="urn:microsoft.com/office/officeart/2018/2/layout/IconVerticalSolidList"/>
    <dgm:cxn modelId="{98F7A6C2-1199-4F4E-81EE-F112E02E59DA}" type="presParOf" srcId="{792975FE-B774-804F-98EE-46234E15F620}" destId="{A3E75325-0A05-DF4B-8460-1011CF2B4998}" srcOrd="2" destOrd="0" presId="urn:microsoft.com/office/officeart/2018/2/layout/IconVerticalSolidList"/>
    <dgm:cxn modelId="{9D404E86-E4EB-B749-9C6D-696784460AD6}" type="presParOf" srcId="{792975FE-B774-804F-98EE-46234E15F620}" destId="{3D70E20C-E5EA-B04F-A2B0-AD9F91C32A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9B8219-4A9E-428D-A208-E442323E12DC}">
      <dsp:nvSpPr>
        <dsp:cNvPr id="0" name=""/>
        <dsp:cNvSpPr/>
      </dsp:nvSpPr>
      <dsp:spPr>
        <a:xfrm>
          <a:off x="0" y="4045"/>
          <a:ext cx="7991270" cy="127559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1E3021-8D32-45BE-8458-CA96094E95F1}">
      <dsp:nvSpPr>
        <dsp:cNvPr id="0" name=""/>
        <dsp:cNvSpPr/>
      </dsp:nvSpPr>
      <dsp:spPr>
        <a:xfrm>
          <a:off x="385868" y="291054"/>
          <a:ext cx="702264" cy="7015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8BE37-8D7C-432B-95D3-E84FFFABCF11}">
      <dsp:nvSpPr>
        <dsp:cNvPr id="0" name=""/>
        <dsp:cNvSpPr/>
      </dsp:nvSpPr>
      <dsp:spPr>
        <a:xfrm>
          <a:off x="1474000" y="4045"/>
          <a:ext cx="6459518" cy="1276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33" tIns="135133" rIns="135133" bIns="1351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"A set of information held in a computer" - Oxford English Dictionary</a:t>
          </a:r>
        </a:p>
      </dsp:txBody>
      <dsp:txXfrm>
        <a:off x="1474000" y="4045"/>
        <a:ext cx="6459518" cy="1276844"/>
      </dsp:txXfrm>
    </dsp:sp>
    <dsp:sp modelId="{ABDC40C4-191A-4676-B286-CAE662FAF0AE}">
      <dsp:nvSpPr>
        <dsp:cNvPr id="0" name=""/>
        <dsp:cNvSpPr/>
      </dsp:nvSpPr>
      <dsp:spPr>
        <a:xfrm>
          <a:off x="0" y="1590427"/>
          <a:ext cx="7991270" cy="127559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09C37C-723E-4A2E-B4D3-FBBE1B4DFB9F}">
      <dsp:nvSpPr>
        <dsp:cNvPr id="0" name=""/>
        <dsp:cNvSpPr/>
      </dsp:nvSpPr>
      <dsp:spPr>
        <a:xfrm>
          <a:off x="385868" y="1877437"/>
          <a:ext cx="702264" cy="7015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9F01C-7765-4BE4-88A3-68EFAC2E771B}">
      <dsp:nvSpPr>
        <dsp:cNvPr id="0" name=""/>
        <dsp:cNvSpPr/>
      </dsp:nvSpPr>
      <dsp:spPr>
        <a:xfrm>
          <a:off x="1474000" y="1590427"/>
          <a:ext cx="6459518" cy="1276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33" tIns="135133" rIns="135133" bIns="1351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“One or more large structured sets of persistent data, usually associated with software to update and query the data” - Free On-Line Dictionary of Computing</a:t>
          </a:r>
        </a:p>
      </dsp:txBody>
      <dsp:txXfrm>
        <a:off x="1474000" y="1590427"/>
        <a:ext cx="6459518" cy="1276844"/>
      </dsp:txXfrm>
    </dsp:sp>
    <dsp:sp modelId="{E4682E0F-37D9-5E4F-A308-2E24563AFFD6}">
      <dsp:nvSpPr>
        <dsp:cNvPr id="0" name=""/>
        <dsp:cNvSpPr/>
      </dsp:nvSpPr>
      <dsp:spPr>
        <a:xfrm>
          <a:off x="0" y="3176810"/>
          <a:ext cx="7991270" cy="127559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DFD7C-0FF0-6945-B504-F56C204030D7}">
      <dsp:nvSpPr>
        <dsp:cNvPr id="0" name=""/>
        <dsp:cNvSpPr/>
      </dsp:nvSpPr>
      <dsp:spPr>
        <a:xfrm>
          <a:off x="386245" y="3463819"/>
          <a:ext cx="702264" cy="7015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0E20C-E5EA-B04F-A2B0-AD9F91C32A18}">
      <dsp:nvSpPr>
        <dsp:cNvPr id="0" name=""/>
        <dsp:cNvSpPr/>
      </dsp:nvSpPr>
      <dsp:spPr>
        <a:xfrm>
          <a:off x="1474755" y="3176810"/>
          <a:ext cx="6459518" cy="1276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33" tIns="135133" rIns="135133" bIns="1351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A database is a structured collection of data that is organized in a way to make it easily accessible, manageable, and updateable. It is designed to efficiently store, retrieve, and manage vast amounts of information in a systematic and structured manner. Databases are a fundamental part of modern computing and play a critical role in various applications and systems.</a:t>
          </a:r>
          <a:endParaRPr lang="en-GB" sz="1400" kern="1200" dirty="0"/>
        </a:p>
      </dsp:txBody>
      <dsp:txXfrm>
        <a:off x="1474755" y="3176810"/>
        <a:ext cx="6459518" cy="1276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C9E990-282E-42AC-968B-1CC46763D166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F901BF-D382-4BFF-9C43-A16D185F7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452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A clear understanding of what a database is and its various components helps individuals comprehend the concept of data management more effectively.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Knowing different definitions allows you to communicate with others in various fields, such as database administrators, developers, business analysts, and stakeholders, who may have different perspectives on what constitutes a database.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901BF-D382-4BFF-9C43-A16D185F74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462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Your grocery store, bank, restaurant, online shopping sites, hospital, </a:t>
            </a:r>
            <a:r>
              <a:rPr lang="en-GB" b="0" i="0" dirty="0" err="1">
                <a:solidFill>
                  <a:srgbClr val="040C28"/>
                </a:solidFill>
                <a:effectLst/>
                <a:latin typeface="Google Sans"/>
              </a:rPr>
              <a:t>favorite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 clothing store and mobile service provider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, for instance all use databases to keep track of customer, inventory, employee and accounting information.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972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Söhne"/>
              </a:rPr>
              <a:t>used when scalability, flexibility, and fast data access are crucial.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901BF-D382-4BFF-9C43-A16D185F744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86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F901BF-D382-4BFF-9C43-A16D185F744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4449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3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0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0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0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0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0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20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20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1/18/2024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1/18/2024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1/18/2024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82707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01" y="533400"/>
            <a:ext cx="8739823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185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099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1/18/2024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1242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404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299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9373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9054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744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896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9930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812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594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6825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9962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6277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3083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763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635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2637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8121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5244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1018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2383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0791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602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65186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0E7B6-945D-4046-ADF7-A7DD6A8C9EDD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F34FF-4C85-4DDA-B17A-59B4C058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39276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4203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975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62890612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25654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22317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2206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01101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400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37114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5774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3095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90544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75917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37017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49648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86880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7247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11738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55988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0743300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8" y="365126"/>
            <a:ext cx="11193517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6"/>
            <a:ext cx="5468883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8" y="1825626"/>
            <a:ext cx="5834117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7826094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830119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669062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12758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2548376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7220709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690998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896573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609750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6883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21560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00279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97397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08728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3309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25370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82477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5615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20275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4455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55518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40437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24188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13204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36912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63008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59307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2444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13221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96217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43194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64525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41912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02746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36991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95689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2201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91920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674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slideLayout" Target="../slideLayouts/slideLayout31.xml"/><Relationship Id="rId5" Type="http://schemas.openxmlformats.org/officeDocument/2006/relationships/slideLayout" Target="../slideLayouts/slideLayout25.xml"/><Relationship Id="rId10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4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34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35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6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37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9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4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4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42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6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image" Target="../media/image13.png"/><Relationship Id="rId5" Type="http://schemas.openxmlformats.org/officeDocument/2006/relationships/theme" Target="../theme/theme15.xml"/><Relationship Id="rId4" Type="http://schemas.openxmlformats.org/officeDocument/2006/relationships/slideLayout" Target="../slideLayouts/slideLayout5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5" Type="http://schemas.openxmlformats.org/officeDocument/2006/relationships/image" Target="../media/image14.png"/><Relationship Id="rId4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5" Type="http://schemas.openxmlformats.org/officeDocument/2006/relationships/image" Target="../media/image15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image" Target="../media/image17.png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2" Type="http://schemas.openxmlformats.org/officeDocument/2006/relationships/slideLayout" Target="../slideLayouts/slideLayout87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5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9.xml"/><Relationship Id="rId9" Type="http://schemas.openxmlformats.org/officeDocument/2006/relationships/theme" Target="../theme/theme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6000750"/>
            <a:ext cx="12191999" cy="85724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6939" y="296038"/>
            <a:ext cx="8270240" cy="6965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47980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702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08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22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055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919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329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648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366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483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50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192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928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90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402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577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155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729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460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9224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riddle@email.c" TargetMode="External"/><Relationship Id="rId2" Type="http://schemas.openxmlformats.org/officeDocument/2006/relationships/hyperlink" Target="mailto:carl@email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john@email.co" TargetMode="External"/><Relationship Id="rId4" Type="http://schemas.openxmlformats.org/officeDocument/2006/relationships/hyperlink" Target="mailto:mark@email.co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riddle@email.c" TargetMode="External"/><Relationship Id="rId2" Type="http://schemas.openxmlformats.org/officeDocument/2006/relationships/hyperlink" Target="mailto:carl@email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john@email.co" TargetMode="External"/><Relationship Id="rId4" Type="http://schemas.openxmlformats.org/officeDocument/2006/relationships/hyperlink" Target="mailto:mark@email.co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95370" y="1665414"/>
            <a:ext cx="5998210" cy="2618024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579245" marR="5080" indent="-1567180">
              <a:lnSpc>
                <a:spcPts val="6480"/>
              </a:lnSpc>
              <a:spcBef>
                <a:spcPts val="915"/>
              </a:spcBef>
            </a:pPr>
            <a:r>
              <a:rPr sz="6000" dirty="0">
                <a:solidFill>
                  <a:schemeClr val="bg1"/>
                </a:solidFill>
                <a:latin typeface="Britannic Bold" panose="020B0903060703020204" pitchFamily="34" charset="0"/>
              </a:rPr>
              <a:t>Review</a:t>
            </a:r>
            <a:r>
              <a:rPr sz="6000" spc="-125" dirty="0">
                <a:solidFill>
                  <a:schemeClr val="bg1"/>
                </a:solidFill>
                <a:latin typeface="Britannic Bold" panose="020B0903060703020204" pitchFamily="34" charset="0"/>
              </a:rPr>
              <a:t> </a:t>
            </a:r>
            <a:r>
              <a:rPr sz="6000" dirty="0">
                <a:solidFill>
                  <a:schemeClr val="bg1"/>
                </a:solidFill>
                <a:latin typeface="Britannic Bold" panose="020B0903060703020204" pitchFamily="34" charset="0"/>
              </a:rPr>
              <a:t>of</a:t>
            </a:r>
            <a:r>
              <a:rPr sz="6000" spc="-100" dirty="0">
                <a:solidFill>
                  <a:schemeClr val="bg1"/>
                </a:solidFill>
                <a:latin typeface="Britannic Bold" panose="020B0903060703020204" pitchFamily="34" charset="0"/>
              </a:rPr>
              <a:t> </a:t>
            </a:r>
            <a:r>
              <a:rPr sz="6000" spc="-30" dirty="0">
                <a:solidFill>
                  <a:schemeClr val="bg1"/>
                </a:solidFill>
                <a:latin typeface="Britannic Bold" panose="020B0903060703020204" pitchFamily="34" charset="0"/>
              </a:rPr>
              <a:t>Database </a:t>
            </a:r>
            <a:r>
              <a:rPr sz="6000" spc="-10" dirty="0">
                <a:solidFill>
                  <a:schemeClr val="bg1"/>
                </a:solidFill>
                <a:latin typeface="Britannic Bold" panose="020B0903060703020204" pitchFamily="34" charset="0"/>
              </a:rPr>
              <a:t>Concepts</a:t>
            </a:r>
            <a:endParaRPr sz="60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6D54D3F-3FEB-3499-DCC9-8B651F3F0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Bahnschrift SemiBold" panose="020B0502040204020203" pitchFamily="34" charset="0"/>
              </a:rPr>
              <a:t>Learning Objectives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8F8AA9-723F-5A6F-E2A2-A964486424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40" y="2209800"/>
            <a:ext cx="10817860" cy="1205073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ahnschrift" panose="020B0502040204020203" pitchFamily="34" charset="0"/>
              </a:rPr>
              <a:t>Difference between Database and Database Management System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Bahnschrift" panose="020B0502040204020203" pitchFamily="34" charset="0"/>
              </a:rPr>
              <a:t>Database Components</a:t>
            </a:r>
            <a:endParaRPr lang="en-GB" dirty="0"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236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– What is it?</a:t>
            </a:r>
          </a:p>
        </p:txBody>
      </p:sp>
      <p:graphicFrame>
        <p:nvGraphicFramePr>
          <p:cNvPr id="5" name="Content Placeholder 2" descr="&quot;A set of information held in a computer&quot; - Oxford English Dictionary&#10;">
            <a:extLst>
              <a:ext uri="{FF2B5EF4-FFF2-40B4-BE49-F238E27FC236}">
                <a16:creationId xmlns:a16="http://schemas.microsoft.com/office/drawing/2014/main" id="{E9BA49CD-EF6D-64F9-2E4F-59827D46CA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3805786"/>
              </p:ext>
            </p:extLst>
          </p:nvPr>
        </p:nvGraphicFramePr>
        <p:xfrm>
          <a:off x="2100365" y="1143000"/>
          <a:ext cx="7991270" cy="445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hatGPT - Wikipedia">
            <a:extLst>
              <a:ext uri="{FF2B5EF4-FFF2-40B4-BE49-F238E27FC236}">
                <a16:creationId xmlns:a16="http://schemas.microsoft.com/office/drawing/2014/main" id="{8E1669AA-57F6-AB90-0C0C-90BB8A528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4572000"/>
            <a:ext cx="796280" cy="79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403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endParaRPr lang="en-GB" b="1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2567609" y="2112868"/>
            <a:ext cx="7322927" cy="1848069"/>
            <a:chOff x="1043608" y="2112867"/>
            <a:chExt cx="7322927" cy="184806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2132856"/>
              <a:ext cx="2047875" cy="771525"/>
            </a:xfrm>
            <a:prstGeom prst="rect">
              <a:avLst/>
            </a:prstGeom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2195561"/>
              <a:ext cx="2286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152" y="2204864"/>
              <a:ext cx="1257300" cy="3810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43608" y="3186931"/>
              <a:ext cx="952500" cy="771525"/>
            </a:xfrm>
            <a:prstGeom prst="rect">
              <a:avLst/>
            </a:prstGeom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741" y="3355029"/>
              <a:ext cx="971550" cy="481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9772" y="3490961"/>
              <a:ext cx="804863" cy="225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648635" y="2743646"/>
              <a:ext cx="1524000" cy="762000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7480710" y="3186931"/>
              <a:ext cx="885825" cy="77152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5871863" y="2789718"/>
              <a:ext cx="1364847" cy="276499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7527970" y="2112867"/>
              <a:ext cx="791303" cy="9459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4A499-D668-1740-32D9-8F911F391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DBMS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2B9A00-82BF-51D1-83CD-D54BBA0E9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0143" y="1600200"/>
            <a:ext cx="10358120" cy="3447098"/>
          </a:xfrm>
        </p:spPr>
        <p:txBody>
          <a:bodyPr/>
          <a:lstStyle/>
          <a:p>
            <a:r>
              <a:rPr lang="en-GB" dirty="0"/>
              <a:t>Distinct types of database management systems </a:t>
            </a:r>
          </a:p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SQL (Structured Query Language) Databases</a:t>
            </a:r>
          </a:p>
          <a:p>
            <a:r>
              <a:rPr lang="en-GB" dirty="0"/>
              <a:t>	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NoSQL (Not Only SQL) Databases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NewSQL Databases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940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4A499-D668-1740-32D9-8F911F391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8" y="296038"/>
            <a:ext cx="10132061" cy="2031325"/>
          </a:xfrm>
        </p:spPr>
        <p:txBody>
          <a:bodyPr/>
          <a:lstStyle/>
          <a:p>
            <a:r>
              <a:rPr lang="en-GB" b="1" dirty="0"/>
              <a:t>SQL (Structured Query Language) Databases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2B9A00-82BF-51D1-83CD-D54BBA0E9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3447098"/>
          </a:xfrm>
        </p:spPr>
        <p:txBody>
          <a:bodyPr/>
          <a:lstStyle/>
          <a:p>
            <a:endParaRPr lang="en-GB" b="1" dirty="0"/>
          </a:p>
          <a:p>
            <a:r>
              <a:rPr lang="en-GB" dirty="0"/>
              <a:t>	-SQL databases are relational databases that use structured query language (SQL) to manage and manipulate data.</a:t>
            </a:r>
          </a:p>
          <a:p>
            <a:endParaRPr lang="en-GB" dirty="0"/>
          </a:p>
          <a:p>
            <a:r>
              <a:rPr lang="en-GB" dirty="0"/>
              <a:t>	-Examples of SQL databases include MySQL, PostgreSQL, Oracle Database, and Microsoft SQL Server.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780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4A499-D668-1740-32D9-8F911F391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0783"/>
            <a:ext cx="8270240" cy="1354217"/>
          </a:xfrm>
        </p:spPr>
        <p:txBody>
          <a:bodyPr/>
          <a:lstStyle/>
          <a:p>
            <a:pPr algn="ctr"/>
            <a:r>
              <a:rPr lang="en-GB" b="1" dirty="0"/>
              <a:t>NoSQL (Not Only SQL) Databases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2B9A00-82BF-51D1-83CD-D54BBA0E9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981200"/>
            <a:ext cx="10358120" cy="4308872"/>
          </a:xfrm>
        </p:spPr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	</a:t>
            </a:r>
            <a:r>
              <a:rPr lang="en-GB" b="0" i="0" dirty="0">
                <a:effectLst/>
                <a:latin typeface="Söhne"/>
              </a:rPr>
              <a:t>- NoSQL databases are non-relational databases designed for handling unstructured or semi-structured data.</a:t>
            </a:r>
          </a:p>
          <a:p>
            <a:endParaRPr lang="en-GB" b="0" i="0" dirty="0">
              <a:effectLst/>
              <a:latin typeface="Söhne"/>
            </a:endParaRPr>
          </a:p>
          <a:p>
            <a:r>
              <a:rPr lang="en-GB" dirty="0">
                <a:latin typeface="Söhne"/>
              </a:rPr>
              <a:t>	- </a:t>
            </a:r>
            <a:r>
              <a:rPr lang="en-GB" b="0" i="0" dirty="0">
                <a:effectLst/>
                <a:latin typeface="Söhne"/>
              </a:rPr>
              <a:t>NoSQL databases can handle large volumes of data and are suitable for distributed and high-velocity data environments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endParaRPr lang="en-GB" dirty="0">
              <a:solidFill>
                <a:srgbClr val="374151"/>
              </a:solidFill>
              <a:latin typeface="Söhne"/>
            </a:endParaRPr>
          </a:p>
          <a:p>
            <a:r>
              <a:rPr lang="en-GB" dirty="0">
                <a:solidFill>
                  <a:srgbClr val="374151"/>
                </a:solidFill>
                <a:latin typeface="Söhne"/>
              </a:rPr>
              <a:t>	- 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NoSQL databases are particularly popular for web applications and big data projects.</a:t>
            </a:r>
            <a:endParaRPr lang="en-GB" dirty="0"/>
          </a:p>
          <a:p>
            <a:endParaRPr lang="en-GB" dirty="0"/>
          </a:p>
          <a:p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236619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94A499-D668-1740-32D9-8F911F391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9" y="296039"/>
            <a:ext cx="8270240" cy="618362"/>
          </a:xfrm>
        </p:spPr>
        <p:txBody>
          <a:bodyPr/>
          <a:lstStyle/>
          <a:p>
            <a:pPr algn="ctr"/>
            <a:r>
              <a:rPr lang="en-GB" b="1" dirty="0"/>
              <a:t>NewSQL Databases: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2B9A00-82BF-51D1-83CD-D54BBA0E9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5170646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	-NewSQL databases are a relatively recent category of databases that aim to combine the best of both worlds from SQL and NoSQL databases.</a:t>
            </a:r>
          </a:p>
          <a:p>
            <a:r>
              <a:rPr lang="en-GB" dirty="0"/>
              <a:t>	- designed to offer the scalability and high availability of NoSQL databases while maintaining ACID (Atomicity, Consistency, Isolation, Durability) compliance.</a:t>
            </a:r>
          </a:p>
          <a:p>
            <a:endParaRPr lang="en-GB" dirty="0"/>
          </a:p>
          <a:p>
            <a:r>
              <a:rPr lang="en-GB" dirty="0"/>
              <a:t>	- used in applications like financial systems and e-commerce platforms.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473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76D29-EE45-EF33-9D81-0983DC124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8" y="296038"/>
            <a:ext cx="9598661" cy="677108"/>
          </a:xfrm>
        </p:spPr>
        <p:txBody>
          <a:bodyPr/>
          <a:lstStyle/>
          <a:p>
            <a:r>
              <a:rPr lang="en-GB" b="1" dirty="0"/>
              <a:t>How to choose a DB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13235-64FA-C4F1-D7EC-07C8D9285B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990600"/>
            <a:ext cx="11658600" cy="5103833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Data model Alignment:	- SQL database: relational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Scalability: when expected to handle massive volume of data</a:t>
            </a:r>
          </a:p>
          <a:p>
            <a:pPr>
              <a:lnSpc>
                <a:spcPct val="150000"/>
              </a:lnSpc>
            </a:pPr>
            <a:r>
              <a:rPr lang="en-GB" dirty="0"/>
              <a:t>		- Experience rapid growth		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Performance: SQL DB can handle complex queries and transactions</a:t>
            </a:r>
          </a:p>
          <a:p>
            <a:pPr>
              <a:lnSpc>
                <a:spcPct val="150000"/>
              </a:lnSpc>
            </a:pPr>
            <a:r>
              <a:rPr lang="en-GB" dirty="0"/>
              <a:t>		- suitable for applications requiring high data integrity&amp; consistency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Development Speed-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Cost: initial licensing and infrastructure costs, ongoing maintenance and scaling</a:t>
            </a:r>
          </a:p>
        </p:txBody>
      </p:sp>
    </p:spTree>
    <p:extLst>
      <p:ext uri="{BB962C8B-B14F-4D97-AF65-F5344CB8AC3E}">
        <p14:creationId xmlns:p14="http://schemas.microsoft.com/office/powerpoint/2010/main" val="1263441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849C62E-73E4-4166-933A-789EDF94F1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1828800"/>
            <a:ext cx="10358120" cy="2154436"/>
          </a:xfrm>
        </p:spPr>
        <p:txBody>
          <a:bodyPr/>
          <a:lstStyle/>
          <a:p>
            <a:r>
              <a:rPr lang="en-GB" dirty="0"/>
              <a:t>Do you think the choice of a database system can significantly impact the success of a software project? Why or why not?</a:t>
            </a:r>
          </a:p>
          <a:p>
            <a:endParaRPr lang="en-GB" dirty="0"/>
          </a:p>
          <a:p>
            <a:r>
              <a:rPr lang="en-GB" dirty="0"/>
              <a:t>Have you ever wondered about the differences between SQL and NoSQL databases and when to use each one in a project?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AECCE-DCF1-FE86-9505-8F6E19652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8" y="296038"/>
            <a:ext cx="9598661" cy="677108"/>
          </a:xfrm>
        </p:spPr>
        <p:txBody>
          <a:bodyPr/>
          <a:lstStyle/>
          <a:p>
            <a:r>
              <a:rPr lang="en-GB" b="1" dirty="0"/>
              <a:t>Questions to think about</a:t>
            </a:r>
          </a:p>
        </p:txBody>
      </p:sp>
    </p:spTree>
    <p:extLst>
      <p:ext uri="{BB962C8B-B14F-4D97-AF65-F5344CB8AC3E}">
        <p14:creationId xmlns:p14="http://schemas.microsoft.com/office/powerpoint/2010/main" val="3402448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D4EA5-489D-7C0F-AC26-DF78C9426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938" y="296038"/>
            <a:ext cx="10741661" cy="1354217"/>
          </a:xfrm>
        </p:spPr>
        <p:txBody>
          <a:bodyPr/>
          <a:lstStyle/>
          <a:p>
            <a:r>
              <a:rPr lang="en-GB" dirty="0"/>
              <a:t>Differences between SQL and NoSQL databases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FF7FDD-84DC-DFC0-C318-4D6B0DD4D3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3877985"/>
          </a:xfrm>
        </p:spPr>
        <p:txBody>
          <a:bodyPr/>
          <a:lstStyle/>
          <a:p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SQL Databases: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These are like organized, structured filing cabinets for your data.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They're great when you have a clear plan for your data.</a:t>
            </a:r>
          </a:p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E.g. bank accounts or airline reservations</a:t>
            </a:r>
          </a:p>
          <a:p>
            <a:r>
              <a:rPr lang="en-GB" b="1" dirty="0"/>
              <a:t>NoSQL Databases: </a:t>
            </a:r>
          </a:p>
          <a:p>
            <a:r>
              <a:rPr lang="en-GB" dirty="0"/>
              <a:t>These are like flexible, fast-moving drawers for your data. </a:t>
            </a:r>
          </a:p>
          <a:p>
            <a:r>
              <a:rPr lang="en-GB" dirty="0"/>
              <a:t>They're perfect when you have lots of data coming in from all directions.</a:t>
            </a:r>
          </a:p>
          <a:p>
            <a:r>
              <a:rPr lang="en-GB" dirty="0"/>
              <a:t>E.g. Social media apps or big e-commerce websites</a:t>
            </a:r>
          </a:p>
        </p:txBody>
      </p:sp>
    </p:spTree>
    <p:extLst>
      <p:ext uri="{BB962C8B-B14F-4D97-AF65-F5344CB8AC3E}">
        <p14:creationId xmlns:p14="http://schemas.microsoft.com/office/powerpoint/2010/main" val="1385275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AF397-2E98-E51D-A80A-BB5BBA2F2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NewSQL databases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AF56D-F0BD-0755-3F4E-2B1122C16C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6939" y="1220819"/>
            <a:ext cx="10358120" cy="4739759"/>
          </a:xfrm>
        </p:spPr>
        <p:txBody>
          <a:bodyPr/>
          <a:lstStyle/>
          <a:p>
            <a:r>
              <a:rPr lang="en-GB" dirty="0"/>
              <a:t>Example:</a:t>
            </a: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E-commerce Platform: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dirty="0"/>
              <a:t>Imagine you're building an e-commerce platform, and you want to choose a database system to handle your product catalog, customer orders, and inventory management. Here's how a NewSQL database might come into play: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Integrity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Scalability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Transaction Support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Structured Data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SQL Compatibility</a:t>
            </a:r>
          </a:p>
          <a:p>
            <a:r>
              <a:rPr lang="en-GB" b="1" dirty="0"/>
              <a:t>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276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0C59F25-A399-5201-E059-13C6BA320D4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631504" y="2348880"/>
            <a:ext cx="3763692" cy="1292662"/>
          </a:xfrm>
        </p:spPr>
        <p:txBody>
          <a:bodyPr/>
          <a:lstStyle/>
          <a:p>
            <a:r>
              <a:rPr lang="en-US" dirty="0"/>
              <a:t>Describe the functionalities of the database components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04FBD2DD-946C-0501-0E24-B8C246CE69BE}"/>
              </a:ext>
            </a:extLst>
          </p:cNvPr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533400"/>
            <a:ext cx="5165300" cy="4830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67912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35DFC-7E19-27E8-5CB1-149DE08E9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667000"/>
            <a:ext cx="9751061" cy="677108"/>
          </a:xfrm>
        </p:spPr>
        <p:txBody>
          <a:bodyPr/>
          <a:lstStyle/>
          <a:p>
            <a:r>
              <a:rPr lang="en-GB" b="1" dirty="0"/>
              <a:t>Overview of Relational Database Concepts</a:t>
            </a:r>
          </a:p>
        </p:txBody>
      </p:sp>
    </p:spTree>
    <p:extLst>
      <p:ext uri="{BB962C8B-B14F-4D97-AF65-F5344CB8AC3E}">
        <p14:creationId xmlns:p14="http://schemas.microsoft.com/office/powerpoint/2010/main" val="817544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spc="-10" dirty="0"/>
              <a:t>Recap:</a:t>
            </a:r>
            <a:endParaRPr sz="33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15935" y="880057"/>
            <a:ext cx="7733175" cy="502778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30665" y="3442207"/>
            <a:ext cx="297561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Three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Level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ANSI-</a:t>
            </a:r>
            <a:r>
              <a:rPr sz="2400" spc="-25" dirty="0">
                <a:latin typeface="Calibri"/>
                <a:cs typeface="Calibri"/>
              </a:rPr>
              <a:t>SPARC </a:t>
            </a:r>
            <a:r>
              <a:rPr sz="2400" spc="-10" dirty="0">
                <a:latin typeface="Calibri"/>
                <a:cs typeface="Calibri"/>
              </a:rPr>
              <a:t>Architecture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996935"/>
            <a:ext cx="12191987" cy="836636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999180" y="1471769"/>
          <a:ext cx="4194809" cy="363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420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20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99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20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88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3220">
                <a:tc>
                  <a:txBody>
                    <a:bodyPr/>
                    <a:lstStyle/>
                    <a:p>
                      <a:pPr marL="29083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25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sNo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367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fName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621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IName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9085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1200" spc="-25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age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20979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salary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036460" y="1471769"/>
          <a:ext cx="2518407" cy="363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62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94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426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3220">
                <a:tc>
                  <a:txBody>
                    <a:bodyPr/>
                    <a:lstStyle/>
                    <a:p>
                      <a:pPr marL="17526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staffNo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875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IName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branch</a:t>
                      </a:r>
                      <a:r>
                        <a:rPr sz="1200" spc="-17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25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No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3009369" y="1263904"/>
            <a:ext cx="112204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External</a:t>
            </a:r>
            <a:r>
              <a:rPr sz="1150" b="1" spc="12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view</a:t>
            </a:r>
            <a:r>
              <a:rPr sz="1150" b="1" spc="10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spc="-50" dirty="0">
                <a:solidFill>
                  <a:srgbClr val="2A282A"/>
                </a:solidFill>
                <a:latin typeface="Arial"/>
                <a:cs typeface="Arial"/>
              </a:rPr>
              <a:t>1</a:t>
            </a:r>
            <a:endParaRPr sz="11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43598" y="1263904"/>
            <a:ext cx="112268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External</a:t>
            </a:r>
            <a:r>
              <a:rPr sz="1150" b="1" spc="12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view</a:t>
            </a:r>
            <a:r>
              <a:rPr sz="1150" b="1" spc="9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spc="-50" dirty="0">
                <a:solidFill>
                  <a:srgbClr val="2A282A"/>
                </a:solidFill>
                <a:latin typeface="Arial"/>
                <a:cs typeface="Arial"/>
              </a:rPr>
              <a:t>2</a:t>
            </a:r>
            <a:endParaRPr sz="11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06075" y="1616066"/>
            <a:ext cx="268605" cy="10864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6950" spc="-50" dirty="0">
                <a:solidFill>
                  <a:srgbClr val="95959A"/>
                </a:solidFill>
                <a:latin typeface="Times New Roman"/>
                <a:cs typeface="Times New Roman"/>
              </a:rPr>
              <a:t>\</a:t>
            </a:r>
            <a:endParaRPr sz="69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31433" y="1624463"/>
            <a:ext cx="273685" cy="11099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100" i="1" spc="-50" dirty="0">
                <a:solidFill>
                  <a:srgbClr val="95959A"/>
                </a:solidFill>
                <a:latin typeface="Arial"/>
                <a:cs typeface="Arial"/>
              </a:rPr>
              <a:t>I</a:t>
            </a:r>
            <a:endParaRPr sz="71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4680307" y="2540466"/>
          <a:ext cx="5031738" cy="3689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299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20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388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51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62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394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8935">
                <a:tc>
                  <a:txBody>
                    <a:bodyPr/>
                    <a:lstStyle/>
                    <a:p>
                      <a:pPr marL="17526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staffNo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574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fName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193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IName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971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25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DOB</a:t>
                      </a:r>
                      <a:endParaRPr sz="1200" dirty="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574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salary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-10" dirty="0">
                          <a:solidFill>
                            <a:srgbClr val="3B383B"/>
                          </a:solidFill>
                          <a:latin typeface="Arial"/>
                          <a:cs typeface="Arial"/>
                        </a:rPr>
                        <a:t>branch</a:t>
                      </a:r>
                      <a:r>
                        <a:rPr sz="1200" spc="-10" dirty="0">
                          <a:solidFill>
                            <a:srgbClr val="2A282A"/>
                          </a:solidFill>
                          <a:latin typeface="Arial"/>
                          <a:cs typeface="Arial"/>
                        </a:rPr>
                        <a:t>No</a:t>
                      </a:r>
                      <a:endParaRPr sz="1200" dirty="0">
                        <a:latin typeface="Arial"/>
                        <a:cs typeface="Arial"/>
                      </a:endParaRPr>
                    </a:p>
                  </a:txBody>
                  <a:tcPr marL="0" marR="0" marT="977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3007067" y="2640997"/>
            <a:ext cx="122301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Conceptual</a:t>
            </a:r>
            <a:r>
              <a:rPr sz="1150" b="1" spc="17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2A282A"/>
                </a:solidFill>
                <a:latin typeface="Arial"/>
                <a:cs typeface="Arial"/>
              </a:rPr>
              <a:t>level</a:t>
            </a:r>
            <a:endParaRPr sz="11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865639" y="3179671"/>
            <a:ext cx="172085" cy="438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700" spc="-155" dirty="0">
                <a:solidFill>
                  <a:srgbClr val="95959A"/>
                </a:solidFill>
                <a:latin typeface="Arial"/>
                <a:cs typeface="Arial"/>
              </a:rPr>
              <a:t>,,</a:t>
            </a:r>
            <a:endParaRPr sz="27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003998" y="4448619"/>
            <a:ext cx="94805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2A282A"/>
                </a:solidFill>
                <a:latin typeface="Arial"/>
                <a:cs typeface="Arial"/>
              </a:rPr>
              <a:t>Internal</a:t>
            </a:r>
            <a:r>
              <a:rPr sz="1150" b="1" spc="8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2A282A"/>
                </a:solidFill>
                <a:latin typeface="Arial"/>
                <a:cs typeface="Arial"/>
              </a:rPr>
              <a:t>level</a:t>
            </a:r>
            <a:endParaRPr sz="11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681184" y="3642264"/>
            <a:ext cx="2190750" cy="1809114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284480" marR="1146810" indent="-272415">
              <a:lnSpc>
                <a:spcPts val="1370"/>
              </a:lnSpc>
              <a:spcBef>
                <a:spcPts val="204"/>
              </a:spcBef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st</a:t>
            </a:r>
            <a:r>
              <a:rPr sz="1200" dirty="0">
                <a:solidFill>
                  <a:srgbClr val="626266"/>
                </a:solidFill>
                <a:latin typeface="Arial"/>
                <a:cs typeface="Arial"/>
              </a:rPr>
              <a:t>r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uct</a:t>
            </a:r>
            <a:r>
              <a:rPr sz="1200" spc="1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60" dirty="0">
                <a:solidFill>
                  <a:srgbClr val="3B383B"/>
                </a:solidFill>
                <a:latin typeface="Arial"/>
                <a:cs typeface="Arial"/>
              </a:rPr>
              <a:t>STAFF</a:t>
            </a:r>
            <a:r>
              <a:rPr sz="1200" spc="15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50" dirty="0">
                <a:solidFill>
                  <a:srgbClr val="49484F"/>
                </a:solidFill>
                <a:latin typeface="Arial"/>
                <a:cs typeface="Arial"/>
              </a:rPr>
              <a:t>{ 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i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n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t</a:t>
            </a:r>
            <a:r>
              <a:rPr sz="1200" spc="40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staffNo;</a:t>
            </a:r>
            <a:endParaRPr sz="1200" dirty="0">
              <a:latin typeface="Arial"/>
              <a:cs typeface="Arial"/>
            </a:endParaRPr>
          </a:p>
          <a:p>
            <a:pPr marL="284480">
              <a:lnSpc>
                <a:spcPts val="1350"/>
              </a:lnSpc>
            </a:pP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i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nt</a:t>
            </a:r>
            <a:r>
              <a:rPr sz="1200" spc="5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branchNo;</a:t>
            </a:r>
            <a:endParaRPr sz="1200" dirty="0">
              <a:latin typeface="Arial"/>
              <a:cs typeface="Arial"/>
            </a:endParaRPr>
          </a:p>
          <a:p>
            <a:pPr marL="282575">
              <a:lnSpc>
                <a:spcPts val="1420"/>
              </a:lnSpc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char</a:t>
            </a:r>
            <a:r>
              <a:rPr sz="1200" spc="114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fName</a:t>
            </a:r>
            <a:r>
              <a:rPr sz="1200" spc="105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spc="30" dirty="0">
                <a:solidFill>
                  <a:srgbClr val="49484F"/>
                </a:solidFill>
                <a:latin typeface="Arial"/>
                <a:cs typeface="Arial"/>
              </a:rPr>
              <a:t>[</a:t>
            </a:r>
            <a:r>
              <a:rPr sz="1200" spc="30" dirty="0">
                <a:solidFill>
                  <a:srgbClr val="2A282A"/>
                </a:solidFill>
                <a:latin typeface="Arial"/>
                <a:cs typeface="Arial"/>
              </a:rPr>
              <a:t>15];</a:t>
            </a:r>
            <a:endParaRPr sz="1200" dirty="0">
              <a:latin typeface="Arial"/>
              <a:cs typeface="Arial"/>
            </a:endParaRPr>
          </a:p>
          <a:p>
            <a:pPr marL="282575">
              <a:lnSpc>
                <a:spcPts val="1395"/>
              </a:lnSpc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char</a:t>
            </a:r>
            <a:r>
              <a:rPr sz="1200" spc="6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IName</a:t>
            </a:r>
            <a:r>
              <a:rPr sz="1200" spc="114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spc="30" dirty="0">
                <a:solidFill>
                  <a:srgbClr val="49484F"/>
                </a:solidFill>
                <a:latin typeface="Arial"/>
                <a:cs typeface="Arial"/>
              </a:rPr>
              <a:t>[1</a:t>
            </a:r>
            <a:r>
              <a:rPr sz="1200" spc="30" dirty="0">
                <a:solidFill>
                  <a:srgbClr val="2A282A"/>
                </a:solidFill>
                <a:latin typeface="Arial"/>
                <a:cs typeface="Arial"/>
              </a:rPr>
              <a:t>5];</a:t>
            </a:r>
            <a:endParaRPr sz="1200" dirty="0">
              <a:latin typeface="Arial"/>
              <a:cs typeface="Arial"/>
            </a:endParaRPr>
          </a:p>
          <a:p>
            <a:pPr marL="281305" marR="224790" indent="2540">
              <a:lnSpc>
                <a:spcPts val="1420"/>
              </a:lnSpc>
              <a:spcBef>
                <a:spcPts val="30"/>
              </a:spcBef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struct</a:t>
            </a:r>
            <a:r>
              <a:rPr sz="1200" spc="18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date</a:t>
            </a:r>
            <a:r>
              <a:rPr sz="1200" spc="13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dateOf</a:t>
            </a:r>
            <a:r>
              <a:rPr sz="1200" spc="-8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Birth;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float</a:t>
            </a:r>
            <a:r>
              <a:rPr sz="1200" spc="9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2A282A"/>
                </a:solidFill>
                <a:latin typeface="Arial"/>
                <a:cs typeface="Arial"/>
              </a:rPr>
              <a:t>salary;</a:t>
            </a:r>
            <a:endParaRPr sz="1200" dirty="0">
              <a:latin typeface="Arial"/>
              <a:cs typeface="Arial"/>
            </a:endParaRPr>
          </a:p>
          <a:p>
            <a:pPr marL="283845">
              <a:lnSpc>
                <a:spcPts val="1375"/>
              </a:lnSpc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struct</a:t>
            </a:r>
            <a:r>
              <a:rPr sz="1200" spc="13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40" dirty="0">
                <a:solidFill>
                  <a:srgbClr val="2A282A"/>
                </a:solidFill>
                <a:latin typeface="Arial"/>
                <a:cs typeface="Arial"/>
              </a:rPr>
              <a:t>S</a:t>
            </a:r>
            <a:r>
              <a:rPr sz="1200" spc="-40" dirty="0">
                <a:solidFill>
                  <a:srgbClr val="49484F"/>
                </a:solidFill>
                <a:latin typeface="Arial"/>
                <a:cs typeface="Arial"/>
              </a:rPr>
              <a:t>T</a:t>
            </a:r>
            <a:r>
              <a:rPr sz="1200" spc="-40" dirty="0">
                <a:solidFill>
                  <a:srgbClr val="2A282A"/>
                </a:solidFill>
                <a:latin typeface="Arial"/>
                <a:cs typeface="Arial"/>
              </a:rPr>
              <a:t>AFF</a:t>
            </a:r>
            <a:r>
              <a:rPr sz="1200" spc="-5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*next:</a:t>
            </a:r>
            <a:endParaRPr sz="1200" dirty="0">
              <a:latin typeface="Arial"/>
              <a:cs typeface="Arial"/>
            </a:endParaRPr>
          </a:p>
          <a:p>
            <a:pPr marL="13970">
              <a:lnSpc>
                <a:spcPct val="100000"/>
              </a:lnSpc>
              <a:spcBef>
                <a:spcPts val="5"/>
              </a:spcBef>
            </a:pPr>
            <a:r>
              <a:rPr sz="1100" spc="-25" dirty="0">
                <a:solidFill>
                  <a:srgbClr val="3B383B"/>
                </a:solidFill>
                <a:latin typeface="Arial"/>
                <a:cs typeface="Arial"/>
              </a:rPr>
              <a:t>};</a:t>
            </a:r>
            <a:endParaRPr sz="1100" dirty="0">
              <a:latin typeface="Arial"/>
              <a:cs typeface="Arial"/>
            </a:endParaRPr>
          </a:p>
          <a:p>
            <a:pPr marL="13335">
              <a:lnSpc>
                <a:spcPct val="100000"/>
              </a:lnSpc>
              <a:spcBef>
                <a:spcPts val="25"/>
              </a:spcBef>
            </a:pP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index</a:t>
            </a:r>
            <a:r>
              <a:rPr sz="1200" spc="135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staffNo;</a:t>
            </a:r>
            <a:r>
              <a:rPr sz="1200" spc="17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index</a:t>
            </a:r>
            <a:r>
              <a:rPr sz="1200" spc="114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branchNo;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572204" y="4885004"/>
            <a:ext cx="222059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/*</a:t>
            </a:r>
            <a:r>
              <a:rPr sz="1200" spc="85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pointer</a:t>
            </a:r>
            <a:r>
              <a:rPr sz="1200" spc="13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to</a:t>
            </a:r>
            <a:r>
              <a:rPr sz="1200" spc="114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nex</a:t>
            </a:r>
            <a:r>
              <a:rPr sz="1200" dirty="0">
                <a:solidFill>
                  <a:srgbClr val="626266"/>
                </a:solidFill>
                <a:latin typeface="Arial"/>
                <a:cs typeface="Arial"/>
              </a:rPr>
              <a:t>t</a:t>
            </a:r>
            <a:r>
              <a:rPr sz="1200" spc="55" dirty="0">
                <a:solidFill>
                  <a:srgbClr val="626266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Staf</a:t>
            </a:r>
            <a:r>
              <a:rPr sz="1200" dirty="0">
                <a:solidFill>
                  <a:srgbClr val="49484F"/>
                </a:solidFill>
                <a:latin typeface="Arial"/>
                <a:cs typeface="Arial"/>
              </a:rPr>
              <a:t>f</a:t>
            </a:r>
            <a:r>
              <a:rPr sz="1200" spc="215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record</a:t>
            </a:r>
            <a:r>
              <a:rPr sz="1200" spc="12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25" dirty="0">
                <a:solidFill>
                  <a:srgbClr val="49484F"/>
                </a:solidFill>
                <a:latin typeface="Arial"/>
                <a:cs typeface="Arial"/>
              </a:rPr>
              <a:t>*/</a:t>
            </a:r>
            <a:endParaRPr sz="12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572204" y="5242254"/>
            <a:ext cx="19431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/*</a:t>
            </a:r>
            <a:r>
              <a:rPr sz="1200" spc="8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define</a:t>
            </a:r>
            <a:r>
              <a:rPr sz="1200" spc="114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2A282A"/>
                </a:solidFill>
                <a:latin typeface="Arial"/>
                <a:cs typeface="Arial"/>
              </a:rPr>
              <a:t>indexes</a:t>
            </a:r>
            <a:r>
              <a:rPr sz="1200" spc="114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for</a:t>
            </a:r>
            <a:r>
              <a:rPr sz="1200" spc="6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3B383B"/>
                </a:solidFill>
                <a:latin typeface="Arial"/>
                <a:cs typeface="Arial"/>
              </a:rPr>
              <a:t>staff</a:t>
            </a:r>
            <a:r>
              <a:rPr sz="1200" spc="27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25" dirty="0">
                <a:solidFill>
                  <a:srgbClr val="3B383B"/>
                </a:solidFill>
                <a:latin typeface="Arial"/>
                <a:cs typeface="Arial"/>
              </a:rPr>
              <a:t>*/</a:t>
            </a:r>
            <a:endParaRPr sz="12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54648" y="5607901"/>
            <a:ext cx="897890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dirty="0">
                <a:solidFill>
                  <a:srgbClr val="2A282A"/>
                </a:solidFill>
                <a:latin typeface="Arial"/>
                <a:cs typeface="Arial"/>
              </a:rPr>
              <a:t>Figure</a:t>
            </a:r>
            <a:r>
              <a:rPr sz="1350" b="1" spc="360" dirty="0">
                <a:solidFill>
                  <a:srgbClr val="2A282A"/>
                </a:solidFill>
                <a:latin typeface="Arial"/>
                <a:cs typeface="Arial"/>
              </a:rPr>
              <a:t> </a:t>
            </a:r>
            <a:r>
              <a:rPr sz="1350" b="1" spc="-25" dirty="0">
                <a:solidFill>
                  <a:srgbClr val="2A282A"/>
                </a:solidFill>
                <a:latin typeface="Arial"/>
                <a:cs typeface="Arial"/>
              </a:rPr>
              <a:t>2.2</a:t>
            </a:r>
            <a:endParaRPr sz="135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323297" y="5626985"/>
            <a:ext cx="280352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20" dirty="0">
                <a:solidFill>
                  <a:srgbClr val="3B383B"/>
                </a:solidFill>
                <a:latin typeface="Arial"/>
                <a:cs typeface="Arial"/>
              </a:rPr>
              <a:t>D</a:t>
            </a:r>
            <a:r>
              <a:rPr sz="1200" spc="20" dirty="0">
                <a:solidFill>
                  <a:srgbClr val="67414F"/>
                </a:solidFill>
                <a:latin typeface="Arial"/>
                <a:cs typeface="Arial"/>
              </a:rPr>
              <a:t>i</a:t>
            </a:r>
            <a:r>
              <a:rPr sz="1200" spc="20" dirty="0">
                <a:solidFill>
                  <a:srgbClr val="3B383B"/>
                </a:solidFill>
                <a:latin typeface="Arial"/>
                <a:cs typeface="Arial"/>
              </a:rPr>
              <a:t>fference</a:t>
            </a:r>
            <a:r>
              <a:rPr sz="1200" spc="20" dirty="0">
                <a:solidFill>
                  <a:srgbClr val="626266"/>
                </a:solidFill>
                <a:latin typeface="Arial"/>
                <a:cs typeface="Arial"/>
              </a:rPr>
              <a:t>s</a:t>
            </a:r>
            <a:r>
              <a:rPr sz="1200" spc="55" dirty="0">
                <a:solidFill>
                  <a:srgbClr val="626266"/>
                </a:solidFill>
                <a:latin typeface="Arial"/>
                <a:cs typeface="Arial"/>
              </a:rPr>
              <a:t> </a:t>
            </a:r>
            <a:r>
              <a:rPr sz="1200" spc="75" dirty="0">
                <a:solidFill>
                  <a:srgbClr val="49484F"/>
                </a:solidFill>
                <a:latin typeface="Arial"/>
                <a:cs typeface="Arial"/>
              </a:rPr>
              <a:t>be</a:t>
            </a:r>
            <a:r>
              <a:rPr sz="1200" spc="75" dirty="0">
                <a:solidFill>
                  <a:srgbClr val="724F3D"/>
                </a:solidFill>
                <a:latin typeface="Arial"/>
                <a:cs typeface="Arial"/>
              </a:rPr>
              <a:t>t</a:t>
            </a:r>
            <a:r>
              <a:rPr sz="1200" spc="75" dirty="0">
                <a:solidFill>
                  <a:srgbClr val="49484F"/>
                </a:solidFill>
                <a:latin typeface="Arial"/>
                <a:cs typeface="Arial"/>
              </a:rPr>
              <a:t>ween</a:t>
            </a:r>
            <a:r>
              <a:rPr sz="1200" spc="80" dirty="0">
                <a:solidFill>
                  <a:srgbClr val="49484F"/>
                </a:solidFill>
                <a:latin typeface="Arial"/>
                <a:cs typeface="Arial"/>
              </a:rPr>
              <a:t> </a:t>
            </a:r>
            <a:r>
              <a:rPr sz="1200" spc="75" dirty="0">
                <a:solidFill>
                  <a:srgbClr val="3B383B"/>
                </a:solidFill>
                <a:latin typeface="Arial"/>
                <a:cs typeface="Arial"/>
              </a:rPr>
              <a:t>t</a:t>
            </a:r>
            <a:r>
              <a:rPr sz="1200" spc="75" dirty="0">
                <a:solidFill>
                  <a:srgbClr val="2B4975"/>
                </a:solidFill>
                <a:latin typeface="Arial"/>
                <a:cs typeface="Arial"/>
              </a:rPr>
              <a:t>h</a:t>
            </a:r>
            <a:r>
              <a:rPr sz="1200" spc="75" dirty="0">
                <a:solidFill>
                  <a:srgbClr val="3B383B"/>
                </a:solidFill>
                <a:latin typeface="Arial"/>
                <a:cs typeface="Arial"/>
              </a:rPr>
              <a:t>e</a:t>
            </a:r>
            <a:r>
              <a:rPr sz="1200" spc="165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70" dirty="0">
                <a:solidFill>
                  <a:srgbClr val="3B383B"/>
                </a:solidFill>
                <a:latin typeface="Arial"/>
                <a:cs typeface="Arial"/>
              </a:rPr>
              <a:t>three</a:t>
            </a:r>
            <a:r>
              <a:rPr sz="1200" spc="220" dirty="0">
                <a:solidFill>
                  <a:srgbClr val="3B383B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231F6D"/>
                </a:solidFill>
                <a:latin typeface="Arial"/>
                <a:cs typeface="Arial"/>
              </a:rPr>
              <a:t>l</a:t>
            </a:r>
            <a:r>
              <a:rPr sz="1200" spc="-10" dirty="0">
                <a:solidFill>
                  <a:srgbClr val="3B383B"/>
                </a:solidFill>
                <a:latin typeface="Arial"/>
                <a:cs typeface="Arial"/>
              </a:rPr>
              <a:t>eve</a:t>
            </a:r>
            <a:r>
              <a:rPr sz="1200" spc="-10" dirty="0">
                <a:solidFill>
                  <a:srgbClr val="67414F"/>
                </a:solidFill>
                <a:latin typeface="Arial"/>
                <a:cs typeface="Arial"/>
              </a:rPr>
              <a:t>l</a:t>
            </a:r>
            <a:r>
              <a:rPr sz="1200" spc="-10" dirty="0">
                <a:solidFill>
                  <a:srgbClr val="49484F"/>
                </a:solidFill>
                <a:latin typeface="Arial"/>
                <a:cs typeface="Arial"/>
              </a:rPr>
              <a:t>s</a:t>
            </a:r>
            <a:r>
              <a:rPr sz="1200" spc="-10" dirty="0">
                <a:solidFill>
                  <a:srgbClr val="2A1F46"/>
                </a:solidFill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94514"/>
            <a:ext cx="892429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20" dirty="0">
                <a:latin typeface="Calibri"/>
                <a:cs typeface="Calibri"/>
              </a:rPr>
              <a:t>Entity-</a:t>
            </a:r>
            <a:r>
              <a:rPr b="1" dirty="0">
                <a:latin typeface="Calibri"/>
                <a:cs typeface="Calibri"/>
              </a:rPr>
              <a:t>Relationship</a:t>
            </a:r>
            <a:r>
              <a:rPr b="1" spc="-100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Model</a:t>
            </a:r>
            <a:r>
              <a:rPr b="1" spc="-75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(ER</a:t>
            </a:r>
            <a:r>
              <a:rPr b="1" spc="-50" dirty="0">
                <a:latin typeface="Calibri"/>
                <a:cs typeface="Calibri"/>
              </a:rPr>
              <a:t> </a:t>
            </a:r>
            <a:r>
              <a:rPr b="1" spc="-10" dirty="0">
                <a:latin typeface="Calibri"/>
                <a:cs typeface="Calibri"/>
              </a:rPr>
              <a:t>Model):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318100"/>
            <a:ext cx="10337165" cy="442341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240029" marR="134620" indent="-227329">
              <a:lnSpc>
                <a:spcPts val="3030"/>
              </a:lnSpc>
              <a:spcBef>
                <a:spcPts val="470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ER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conceptual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abstract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representation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data 	</a:t>
            </a:r>
            <a:r>
              <a:rPr sz="2800" dirty="0">
                <a:latin typeface="Calibri"/>
                <a:cs typeface="Calibri"/>
              </a:rPr>
              <a:t>structure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within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database.</a:t>
            </a:r>
            <a:endParaRPr sz="2800">
              <a:latin typeface="Calibri"/>
              <a:cs typeface="Calibri"/>
            </a:endParaRPr>
          </a:p>
          <a:p>
            <a:pPr marL="240029" marR="5080" indent="-227329">
              <a:lnSpc>
                <a:spcPts val="303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ER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usually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documented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using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natural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language,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text,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50" dirty="0">
                <a:latin typeface="Calibri"/>
                <a:cs typeface="Calibri"/>
              </a:rPr>
              <a:t>a 	</a:t>
            </a:r>
            <a:r>
              <a:rPr sz="2800" dirty="0">
                <a:latin typeface="Calibri"/>
                <a:cs typeface="Calibri"/>
              </a:rPr>
              <a:t>combination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text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diagrams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610"/>
              </a:spcBef>
              <a:buFont typeface="Arial"/>
              <a:buChar char="•"/>
              <a:tabLst>
                <a:tab pos="240029" algn="l"/>
              </a:tabLst>
            </a:pPr>
            <a:r>
              <a:rPr sz="2800" spc="-10" dirty="0">
                <a:latin typeface="Calibri"/>
                <a:cs typeface="Calibri"/>
              </a:rPr>
              <a:t>Example:</a:t>
            </a:r>
            <a:endParaRPr sz="2800">
              <a:latin typeface="Calibri"/>
              <a:cs typeface="Calibri"/>
            </a:endParaRPr>
          </a:p>
          <a:p>
            <a:pPr marL="1155065" lvl="1" indent="-228600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1155065" algn="l"/>
              </a:tabLst>
            </a:pPr>
            <a:r>
              <a:rPr sz="2000" dirty="0">
                <a:latin typeface="Calibri"/>
                <a:cs typeface="Calibri"/>
              </a:rPr>
              <a:t>Customer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entity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has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attributes: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CustomerID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(Primary</a:t>
            </a:r>
            <a:r>
              <a:rPr sz="2000" spc="-7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Key),</a:t>
            </a:r>
            <a:r>
              <a:rPr sz="2000" spc="-9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FirstName,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LastName,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Email.</a:t>
            </a:r>
            <a:endParaRPr sz="2000">
              <a:latin typeface="Calibri"/>
              <a:cs typeface="Calibri"/>
            </a:endParaRPr>
          </a:p>
          <a:p>
            <a:pPr marL="1155065" marR="1737360" lvl="1" indent="-228600">
              <a:lnSpc>
                <a:spcPts val="2160"/>
              </a:lnSpc>
              <a:spcBef>
                <a:spcPts val="540"/>
              </a:spcBef>
              <a:buFont typeface="Arial"/>
              <a:buChar char="•"/>
              <a:tabLst>
                <a:tab pos="1155065" algn="l"/>
              </a:tabLst>
            </a:pPr>
            <a:r>
              <a:rPr sz="2000" spc="-10" dirty="0">
                <a:latin typeface="Calibri"/>
                <a:cs typeface="Calibri"/>
              </a:rPr>
              <a:t>Product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entity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has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attributes: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ProductID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(Primary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Key),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Name,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Price,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and </a:t>
            </a:r>
            <a:r>
              <a:rPr sz="2000" spc="-10" dirty="0">
                <a:latin typeface="Calibri"/>
                <a:cs typeface="Calibri"/>
              </a:rPr>
              <a:t>QuantityInStock.</a:t>
            </a:r>
            <a:endParaRPr sz="2000">
              <a:latin typeface="Calibri"/>
              <a:cs typeface="Calibri"/>
            </a:endParaRPr>
          </a:p>
          <a:p>
            <a:pPr marL="1155065" marR="158750" lvl="1" indent="-228600">
              <a:lnSpc>
                <a:spcPts val="2160"/>
              </a:lnSpc>
              <a:spcBef>
                <a:spcPts val="500"/>
              </a:spcBef>
              <a:buFont typeface="Arial"/>
              <a:buChar char="•"/>
              <a:tabLst>
                <a:tab pos="1155065" algn="l"/>
              </a:tabLst>
            </a:pPr>
            <a:r>
              <a:rPr sz="2000" dirty="0">
                <a:latin typeface="Calibri"/>
                <a:cs typeface="Calibri"/>
              </a:rPr>
              <a:t>The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Customer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entity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FirstName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attribute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data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type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30" dirty="0">
                <a:latin typeface="Calibri"/>
                <a:cs typeface="Calibri"/>
              </a:rPr>
              <a:t>Text,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it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is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required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(NOT </a:t>
            </a:r>
            <a:r>
              <a:rPr sz="2000" spc="-10" dirty="0">
                <a:latin typeface="Calibri"/>
                <a:cs typeface="Calibri"/>
              </a:rPr>
              <a:t>NULL).</a:t>
            </a:r>
            <a:endParaRPr sz="2000">
              <a:latin typeface="Calibri"/>
              <a:cs typeface="Calibri"/>
            </a:endParaRPr>
          </a:p>
          <a:p>
            <a:pPr marL="1155065" marR="254000" lvl="1" indent="-228600">
              <a:lnSpc>
                <a:spcPts val="2160"/>
              </a:lnSpc>
              <a:spcBef>
                <a:spcPts val="495"/>
              </a:spcBef>
              <a:buFont typeface="Arial"/>
              <a:buChar char="•"/>
              <a:tabLst>
                <a:tab pos="1155065" algn="l"/>
              </a:tabLst>
            </a:pPr>
            <a:r>
              <a:rPr sz="2000" dirty="0">
                <a:latin typeface="Calibri"/>
                <a:cs typeface="Calibri"/>
              </a:rPr>
              <a:t>A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one-to-</a:t>
            </a:r>
            <a:r>
              <a:rPr sz="2000" dirty="0">
                <a:latin typeface="Calibri"/>
                <a:cs typeface="Calibri"/>
              </a:rPr>
              <a:t>many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relationship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exists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between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Customer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Order,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where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each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customer </a:t>
            </a:r>
            <a:r>
              <a:rPr sz="2000" dirty="0">
                <a:latin typeface="Calibri"/>
                <a:cs typeface="Calibri"/>
              </a:rPr>
              <a:t>can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place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multiple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orders,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but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each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order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placed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by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one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customer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94514"/>
            <a:ext cx="892429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20" dirty="0">
                <a:latin typeface="Calibri"/>
                <a:cs typeface="Calibri"/>
              </a:rPr>
              <a:t>Entity-</a:t>
            </a:r>
            <a:r>
              <a:rPr b="1" dirty="0">
                <a:latin typeface="Calibri"/>
                <a:cs typeface="Calibri"/>
              </a:rPr>
              <a:t>Relationship</a:t>
            </a:r>
            <a:r>
              <a:rPr b="1" spc="-100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Model</a:t>
            </a:r>
            <a:r>
              <a:rPr b="1" spc="-75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(ER</a:t>
            </a:r>
            <a:r>
              <a:rPr b="1" spc="-50" dirty="0">
                <a:latin typeface="Calibri"/>
                <a:cs typeface="Calibri"/>
              </a:rPr>
              <a:t> </a:t>
            </a:r>
            <a:r>
              <a:rPr b="1" spc="-10" dirty="0">
                <a:latin typeface="Calibri"/>
                <a:cs typeface="Calibri"/>
              </a:rPr>
              <a:t>Model):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318100"/>
            <a:ext cx="10337165" cy="1348105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240029" marR="5080" indent="-227329">
              <a:lnSpc>
                <a:spcPts val="3030"/>
              </a:lnSpc>
              <a:spcBef>
                <a:spcPts val="470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ER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usually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documented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using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natural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language,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text,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50" dirty="0">
                <a:latin typeface="Calibri"/>
                <a:cs typeface="Calibri"/>
              </a:rPr>
              <a:t>a 	</a:t>
            </a:r>
            <a:r>
              <a:rPr sz="2800" dirty="0">
                <a:latin typeface="Calibri"/>
                <a:cs typeface="Calibri"/>
              </a:rPr>
              <a:t>combination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text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diagrams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620"/>
              </a:spcBef>
              <a:buFont typeface="Arial"/>
              <a:buChar char="•"/>
              <a:tabLst>
                <a:tab pos="240029" algn="l"/>
              </a:tabLst>
            </a:pPr>
            <a:r>
              <a:rPr sz="2800" spc="-10" dirty="0">
                <a:latin typeface="Calibri"/>
                <a:cs typeface="Calibri"/>
              </a:rPr>
              <a:t>Example: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7794" y="3518160"/>
            <a:ext cx="5423686" cy="1169597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7904061" y="2463338"/>
            <a:ext cx="3826510" cy="3333115"/>
            <a:chOff x="7904061" y="2463338"/>
            <a:chExt cx="3826510" cy="333311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04061" y="2463338"/>
              <a:ext cx="3826470" cy="333278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9802518" y="4523845"/>
              <a:ext cx="24765" cy="24765"/>
            </a:xfrm>
            <a:custGeom>
              <a:avLst/>
              <a:gdLst/>
              <a:ahLst/>
              <a:cxnLst/>
              <a:rect l="l" t="t" r="r" b="b"/>
              <a:pathLst>
                <a:path w="24765" h="24764">
                  <a:moveTo>
                    <a:pt x="19215" y="0"/>
                  </a:moveTo>
                  <a:lnTo>
                    <a:pt x="5537" y="0"/>
                  </a:lnTo>
                  <a:lnTo>
                    <a:pt x="0" y="5537"/>
                  </a:lnTo>
                  <a:lnTo>
                    <a:pt x="0" y="19202"/>
                  </a:lnTo>
                  <a:lnTo>
                    <a:pt x="5537" y="24739"/>
                  </a:lnTo>
                  <a:lnTo>
                    <a:pt x="19215" y="24739"/>
                  </a:lnTo>
                  <a:lnTo>
                    <a:pt x="24752" y="19202"/>
                  </a:lnTo>
                  <a:lnTo>
                    <a:pt x="24752" y="12369"/>
                  </a:lnTo>
                  <a:lnTo>
                    <a:pt x="24752" y="5537"/>
                  </a:lnTo>
                  <a:lnTo>
                    <a:pt x="19215" y="0"/>
                  </a:lnTo>
                  <a:close/>
                </a:path>
              </a:pathLst>
            </a:custGeom>
            <a:solidFill>
              <a:srgbClr val="E7122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20423"/>
            <a:ext cx="417576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dirty="0"/>
              <a:t>Database</a:t>
            </a:r>
            <a:r>
              <a:rPr sz="3300" spc="-85" dirty="0"/>
              <a:t> </a:t>
            </a:r>
            <a:r>
              <a:rPr sz="3300" dirty="0"/>
              <a:t>Design</a:t>
            </a:r>
            <a:r>
              <a:rPr sz="3300" spc="-100" dirty="0"/>
              <a:t> </a:t>
            </a:r>
            <a:r>
              <a:rPr sz="3300" spc="-10" dirty="0"/>
              <a:t>Process</a:t>
            </a:r>
            <a:endParaRPr sz="3300"/>
          </a:p>
        </p:txBody>
      </p:sp>
      <p:grpSp>
        <p:nvGrpSpPr>
          <p:cNvPr id="3" name="object 3"/>
          <p:cNvGrpSpPr/>
          <p:nvPr/>
        </p:nvGrpSpPr>
        <p:grpSpPr>
          <a:xfrm>
            <a:off x="2279650" y="3043173"/>
            <a:ext cx="1338580" cy="543560"/>
            <a:chOff x="2279650" y="3043173"/>
            <a:chExt cx="1338580" cy="543560"/>
          </a:xfrm>
        </p:grpSpPr>
        <p:sp>
          <p:nvSpPr>
            <p:cNvPr id="4" name="object 4"/>
            <p:cNvSpPr/>
            <p:nvPr/>
          </p:nvSpPr>
          <p:spPr>
            <a:xfrm>
              <a:off x="2286000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1060704" y="0"/>
                  </a:moveTo>
                  <a:lnTo>
                    <a:pt x="0" y="0"/>
                  </a:lnTo>
                  <a:lnTo>
                    <a:pt x="0" y="530352"/>
                  </a:lnTo>
                  <a:lnTo>
                    <a:pt x="1060704" y="530352"/>
                  </a:lnTo>
                  <a:lnTo>
                    <a:pt x="1325880" y="265176"/>
                  </a:lnTo>
                  <a:lnTo>
                    <a:pt x="106070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286000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0" y="0"/>
                  </a:moveTo>
                  <a:lnTo>
                    <a:pt x="1060704" y="0"/>
                  </a:lnTo>
                  <a:lnTo>
                    <a:pt x="1325880" y="265176"/>
                  </a:lnTo>
                  <a:lnTo>
                    <a:pt x="1060704" y="530352"/>
                  </a:lnTo>
                  <a:lnTo>
                    <a:pt x="0" y="530352"/>
                  </a:lnTo>
                  <a:lnTo>
                    <a:pt x="0" y="0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429367" y="3076192"/>
            <a:ext cx="964565" cy="43497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89230" marR="5080" indent="-177165">
              <a:lnSpc>
                <a:spcPts val="1540"/>
              </a:lnSpc>
              <a:spcBef>
                <a:spcPts val="270"/>
              </a:spcBef>
            </a:pPr>
            <a:r>
              <a:rPr sz="1400" spc="-20" dirty="0">
                <a:solidFill>
                  <a:srgbClr val="FFFFFF"/>
                </a:solidFill>
                <a:latin typeface="Calibri"/>
                <a:cs typeface="Calibri"/>
              </a:rPr>
              <a:t>Requirement 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Analysis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340353" y="3043173"/>
            <a:ext cx="1669414" cy="543560"/>
            <a:chOff x="3340353" y="3043173"/>
            <a:chExt cx="1669414" cy="543560"/>
          </a:xfrm>
        </p:grpSpPr>
        <p:sp>
          <p:nvSpPr>
            <p:cNvPr id="8" name="object 8"/>
            <p:cNvSpPr/>
            <p:nvPr/>
          </p:nvSpPr>
          <p:spPr>
            <a:xfrm>
              <a:off x="3346703" y="3049523"/>
              <a:ext cx="1656714" cy="530860"/>
            </a:xfrm>
            <a:custGeom>
              <a:avLst/>
              <a:gdLst/>
              <a:ahLst/>
              <a:cxnLst/>
              <a:rect l="l" t="t" r="r" b="b"/>
              <a:pathLst>
                <a:path w="1656714" h="530860">
                  <a:moveTo>
                    <a:pt x="1391412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391412" y="530352"/>
                  </a:lnTo>
                  <a:lnTo>
                    <a:pt x="1656588" y="265176"/>
                  </a:lnTo>
                  <a:lnTo>
                    <a:pt x="1391412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346703" y="3049523"/>
              <a:ext cx="1656714" cy="530860"/>
            </a:xfrm>
            <a:custGeom>
              <a:avLst/>
              <a:gdLst/>
              <a:ahLst/>
              <a:cxnLst/>
              <a:rect l="l" t="t" r="r" b="b"/>
              <a:pathLst>
                <a:path w="1656714" h="530860">
                  <a:moveTo>
                    <a:pt x="0" y="0"/>
                  </a:moveTo>
                  <a:lnTo>
                    <a:pt x="1391412" y="0"/>
                  </a:lnTo>
                  <a:lnTo>
                    <a:pt x="1656588" y="265176"/>
                  </a:lnTo>
                  <a:lnTo>
                    <a:pt x="1391412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773144" y="3076192"/>
            <a:ext cx="842644" cy="43497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77165" marR="5080" indent="-165100">
              <a:lnSpc>
                <a:spcPts val="1540"/>
              </a:lnSpc>
              <a:spcBef>
                <a:spcPts val="270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Conceptual Design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731765" y="3043173"/>
            <a:ext cx="1338580" cy="543560"/>
            <a:chOff x="4731765" y="3043173"/>
            <a:chExt cx="1338580" cy="543560"/>
          </a:xfrm>
        </p:grpSpPr>
        <p:sp>
          <p:nvSpPr>
            <p:cNvPr id="12" name="object 12"/>
            <p:cNvSpPr/>
            <p:nvPr/>
          </p:nvSpPr>
          <p:spPr>
            <a:xfrm>
              <a:off x="4738115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1060704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060704" y="530352"/>
                  </a:lnTo>
                  <a:lnTo>
                    <a:pt x="1325880" y="265176"/>
                  </a:lnTo>
                  <a:lnTo>
                    <a:pt x="106070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738115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0" y="0"/>
                  </a:moveTo>
                  <a:lnTo>
                    <a:pt x="1060704" y="0"/>
                  </a:lnTo>
                  <a:lnTo>
                    <a:pt x="1325880" y="265176"/>
                  </a:lnTo>
                  <a:lnTo>
                    <a:pt x="1060704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5159971" y="2978529"/>
            <a:ext cx="519430" cy="62992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ctr">
              <a:lnSpc>
                <a:spcPts val="1540"/>
              </a:lnSpc>
              <a:spcBef>
                <a:spcPts val="270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Logical 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DB</a:t>
            </a:r>
            <a:endParaRPr sz="1400">
              <a:latin typeface="Calibri"/>
              <a:cs typeface="Calibri"/>
            </a:endParaRPr>
          </a:p>
          <a:p>
            <a:pPr marL="1905" algn="ctr">
              <a:lnSpc>
                <a:spcPts val="1505"/>
              </a:lnSpc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792470" y="3043173"/>
            <a:ext cx="1652905" cy="543560"/>
            <a:chOff x="5792470" y="3043173"/>
            <a:chExt cx="1652905" cy="543560"/>
          </a:xfrm>
        </p:grpSpPr>
        <p:sp>
          <p:nvSpPr>
            <p:cNvPr id="16" name="object 16"/>
            <p:cNvSpPr/>
            <p:nvPr/>
          </p:nvSpPr>
          <p:spPr>
            <a:xfrm>
              <a:off x="5798820" y="3049523"/>
              <a:ext cx="1640205" cy="530860"/>
            </a:xfrm>
            <a:custGeom>
              <a:avLst/>
              <a:gdLst/>
              <a:ahLst/>
              <a:cxnLst/>
              <a:rect l="l" t="t" r="r" b="b"/>
              <a:pathLst>
                <a:path w="1640204" h="530860">
                  <a:moveTo>
                    <a:pt x="1374648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374648" y="530352"/>
                  </a:lnTo>
                  <a:lnTo>
                    <a:pt x="1639824" y="265176"/>
                  </a:lnTo>
                  <a:lnTo>
                    <a:pt x="1374648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798820" y="3049523"/>
              <a:ext cx="1640205" cy="530860"/>
            </a:xfrm>
            <a:custGeom>
              <a:avLst/>
              <a:gdLst/>
              <a:ahLst/>
              <a:cxnLst/>
              <a:rect l="l" t="t" r="r" b="b"/>
              <a:pathLst>
                <a:path w="1640204" h="530860">
                  <a:moveTo>
                    <a:pt x="0" y="0"/>
                  </a:moveTo>
                  <a:lnTo>
                    <a:pt x="1374648" y="0"/>
                  </a:lnTo>
                  <a:lnTo>
                    <a:pt x="1639824" y="265176"/>
                  </a:lnTo>
                  <a:lnTo>
                    <a:pt x="1374648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6205506" y="3076192"/>
            <a:ext cx="865505" cy="43497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indent="136525">
              <a:lnSpc>
                <a:spcPts val="1540"/>
              </a:lnSpc>
              <a:spcBef>
                <a:spcPts val="270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Schema Refinement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7167118" y="3043173"/>
            <a:ext cx="1338580" cy="543560"/>
            <a:chOff x="7167118" y="3043173"/>
            <a:chExt cx="1338580" cy="543560"/>
          </a:xfrm>
        </p:grpSpPr>
        <p:sp>
          <p:nvSpPr>
            <p:cNvPr id="20" name="object 20"/>
            <p:cNvSpPr/>
            <p:nvPr/>
          </p:nvSpPr>
          <p:spPr>
            <a:xfrm>
              <a:off x="7173468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1060704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060704" y="530352"/>
                  </a:lnTo>
                  <a:lnTo>
                    <a:pt x="1325880" y="265176"/>
                  </a:lnTo>
                  <a:lnTo>
                    <a:pt x="106070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173468" y="3049523"/>
              <a:ext cx="1325880" cy="530860"/>
            </a:xfrm>
            <a:custGeom>
              <a:avLst/>
              <a:gdLst/>
              <a:ahLst/>
              <a:cxnLst/>
              <a:rect l="l" t="t" r="r" b="b"/>
              <a:pathLst>
                <a:path w="1325879" h="530860">
                  <a:moveTo>
                    <a:pt x="0" y="0"/>
                  </a:moveTo>
                  <a:lnTo>
                    <a:pt x="1060704" y="0"/>
                  </a:lnTo>
                  <a:lnTo>
                    <a:pt x="1325880" y="265176"/>
                  </a:lnTo>
                  <a:lnTo>
                    <a:pt x="1060704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7599864" y="3173598"/>
            <a:ext cx="512445" cy="4349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ts val="1610"/>
              </a:lnSpc>
              <a:spcBef>
                <a:spcPts val="105"/>
              </a:spcBef>
            </a:pP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DB</a:t>
            </a:r>
            <a:endParaRPr sz="1400">
              <a:latin typeface="Calibri"/>
              <a:cs typeface="Calibri"/>
            </a:endParaRPr>
          </a:p>
          <a:p>
            <a:pPr algn="ctr">
              <a:lnSpc>
                <a:spcPts val="1610"/>
              </a:lnSpc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227821" y="3043173"/>
            <a:ext cx="2050414" cy="543560"/>
            <a:chOff x="8227821" y="3043173"/>
            <a:chExt cx="2050414" cy="543560"/>
          </a:xfrm>
        </p:grpSpPr>
        <p:sp>
          <p:nvSpPr>
            <p:cNvPr id="24" name="object 24"/>
            <p:cNvSpPr/>
            <p:nvPr/>
          </p:nvSpPr>
          <p:spPr>
            <a:xfrm>
              <a:off x="8234171" y="3049523"/>
              <a:ext cx="2037714" cy="530860"/>
            </a:xfrm>
            <a:custGeom>
              <a:avLst/>
              <a:gdLst/>
              <a:ahLst/>
              <a:cxnLst/>
              <a:rect l="l" t="t" r="r" b="b"/>
              <a:pathLst>
                <a:path w="2037715" h="530860">
                  <a:moveTo>
                    <a:pt x="1772412" y="0"/>
                  </a:moveTo>
                  <a:lnTo>
                    <a:pt x="0" y="0"/>
                  </a:lnTo>
                  <a:lnTo>
                    <a:pt x="265176" y="265176"/>
                  </a:lnTo>
                  <a:lnTo>
                    <a:pt x="0" y="530352"/>
                  </a:lnTo>
                  <a:lnTo>
                    <a:pt x="1772412" y="530352"/>
                  </a:lnTo>
                  <a:lnTo>
                    <a:pt x="2037588" y="265176"/>
                  </a:lnTo>
                  <a:lnTo>
                    <a:pt x="1772412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8234171" y="3049523"/>
              <a:ext cx="2037714" cy="530860"/>
            </a:xfrm>
            <a:custGeom>
              <a:avLst/>
              <a:gdLst/>
              <a:ahLst/>
              <a:cxnLst/>
              <a:rect l="l" t="t" r="r" b="b"/>
              <a:pathLst>
                <a:path w="2037715" h="530860">
                  <a:moveTo>
                    <a:pt x="0" y="0"/>
                  </a:moveTo>
                  <a:lnTo>
                    <a:pt x="1772412" y="0"/>
                  </a:lnTo>
                  <a:lnTo>
                    <a:pt x="2037588" y="265176"/>
                  </a:lnTo>
                  <a:lnTo>
                    <a:pt x="1772412" y="530352"/>
                  </a:lnTo>
                  <a:lnTo>
                    <a:pt x="0" y="530352"/>
                  </a:lnTo>
                  <a:lnTo>
                    <a:pt x="265176" y="265176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1998047" y="3836352"/>
            <a:ext cx="200342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Understand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the </a:t>
            </a:r>
            <a:r>
              <a:rPr sz="1800" spc="-10" dirty="0">
                <a:latin typeface="Calibri"/>
                <a:cs typeface="Calibri"/>
              </a:rPr>
              <a:t>application,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identify </a:t>
            </a:r>
            <a:r>
              <a:rPr sz="1800" b="1" dirty="0">
                <a:latin typeface="Calibri"/>
                <a:cs typeface="Calibri"/>
              </a:rPr>
              <a:t>what</a:t>
            </a:r>
            <a:r>
              <a:rPr sz="1800" b="1" spc="-3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data</a:t>
            </a:r>
            <a:r>
              <a:rPr sz="1800" b="1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&amp;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b="1" spc="-20" dirty="0">
                <a:latin typeface="Calibri"/>
                <a:cs typeface="Calibri"/>
              </a:rPr>
              <a:t>what </a:t>
            </a:r>
            <a:r>
              <a:rPr sz="1800" b="1" dirty="0">
                <a:latin typeface="Calibri"/>
                <a:cs typeface="Calibri"/>
              </a:rPr>
              <a:t>operations</a:t>
            </a:r>
            <a:r>
              <a:rPr sz="1800" b="1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should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be </a:t>
            </a:r>
            <a:r>
              <a:rPr sz="1800" spc="-10" dirty="0">
                <a:latin typeface="Calibri"/>
                <a:cs typeface="Calibri"/>
              </a:rPr>
              <a:t>stored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2961135" y="2887726"/>
            <a:ext cx="2308860" cy="1013460"/>
            <a:chOff x="2961135" y="2887726"/>
            <a:chExt cx="2308860" cy="1013460"/>
          </a:xfrm>
        </p:grpSpPr>
        <p:sp>
          <p:nvSpPr>
            <p:cNvPr id="28" name="object 28"/>
            <p:cNvSpPr/>
            <p:nvPr/>
          </p:nvSpPr>
          <p:spPr>
            <a:xfrm>
              <a:off x="2999231" y="3635757"/>
              <a:ext cx="0" cy="182245"/>
            </a:xfrm>
            <a:custGeom>
              <a:avLst/>
              <a:gdLst/>
              <a:ahLst/>
              <a:cxnLst/>
              <a:rect l="l" t="t" r="r" b="b"/>
              <a:pathLst>
                <a:path h="182245">
                  <a:moveTo>
                    <a:pt x="0" y="182054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961135" y="3572254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38100" y="0"/>
                  </a:moveTo>
                  <a:lnTo>
                    <a:pt x="0" y="76200"/>
                  </a:lnTo>
                  <a:lnTo>
                    <a:pt x="76200" y="76200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133087" y="2894076"/>
              <a:ext cx="0" cy="85090"/>
            </a:xfrm>
            <a:custGeom>
              <a:avLst/>
              <a:gdLst/>
              <a:ahLst/>
              <a:cxnLst/>
              <a:rect l="l" t="t" r="r" b="b"/>
              <a:pathLst>
                <a:path h="85089">
                  <a:moveTo>
                    <a:pt x="0" y="0"/>
                  </a:moveTo>
                  <a:lnTo>
                    <a:pt x="0" y="84518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094991" y="2965902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76200" y="0"/>
                  </a:moveTo>
                  <a:lnTo>
                    <a:pt x="0" y="0"/>
                  </a:lnTo>
                  <a:lnTo>
                    <a:pt x="38100" y="7620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231891" y="3708911"/>
              <a:ext cx="0" cy="186055"/>
            </a:xfrm>
            <a:custGeom>
              <a:avLst/>
              <a:gdLst/>
              <a:ahLst/>
              <a:cxnLst/>
              <a:rect l="l" t="t" r="r" b="b"/>
              <a:pathLst>
                <a:path h="186054">
                  <a:moveTo>
                    <a:pt x="0" y="18547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5193795" y="3645405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38100" y="0"/>
                  </a:moveTo>
                  <a:lnTo>
                    <a:pt x="0" y="76200"/>
                  </a:lnTo>
                  <a:lnTo>
                    <a:pt x="76200" y="76200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5880774" y="1573733"/>
            <a:ext cx="2273300" cy="1644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3716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Analyse</a:t>
            </a:r>
            <a:r>
              <a:rPr sz="1800" spc="-9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relations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and </a:t>
            </a:r>
            <a:r>
              <a:rPr sz="1800" dirty="0">
                <a:latin typeface="Calibri"/>
                <a:cs typeface="Calibri"/>
              </a:rPr>
              <a:t>identify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any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potential </a:t>
            </a:r>
            <a:r>
              <a:rPr sz="1800" dirty="0">
                <a:latin typeface="Calibri"/>
                <a:cs typeface="Calibri"/>
              </a:rPr>
              <a:t>problems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refine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it. </a:t>
            </a:r>
            <a:r>
              <a:rPr sz="1800" b="1" dirty="0">
                <a:latin typeface="Calibri"/>
                <a:cs typeface="Calibri"/>
              </a:rPr>
              <a:t>Normalisation</a:t>
            </a:r>
            <a:r>
              <a:rPr sz="1800" b="1" spc="-9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comes here</a:t>
            </a:r>
            <a:endParaRPr sz="1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265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Physical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274336" y="1712233"/>
            <a:ext cx="244157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Develop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high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level </a:t>
            </a:r>
            <a:r>
              <a:rPr sz="1800" dirty="0">
                <a:latin typeface="Calibri"/>
                <a:cs typeface="Calibri"/>
              </a:rPr>
              <a:t>description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Data</a:t>
            </a:r>
            <a:r>
              <a:rPr sz="1800" b="1" spc="-3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&amp;</a:t>
            </a:r>
            <a:r>
              <a:rPr sz="1800" b="1" spc="-45" dirty="0">
                <a:latin typeface="Calibri"/>
                <a:cs typeface="Calibri"/>
              </a:rPr>
              <a:t> </a:t>
            </a:r>
            <a:r>
              <a:rPr sz="1800" b="1" spc="-25" dirty="0">
                <a:latin typeface="Calibri"/>
                <a:cs typeface="Calibri"/>
              </a:rPr>
              <a:t>its </a:t>
            </a:r>
            <a:r>
              <a:rPr sz="1800" b="1" dirty="0">
                <a:latin typeface="Calibri"/>
                <a:cs typeface="Calibri"/>
              </a:rPr>
              <a:t>Constraints,</a:t>
            </a:r>
            <a:r>
              <a:rPr sz="1800" b="1" spc="-6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ER</a:t>
            </a:r>
            <a:r>
              <a:rPr sz="1800" b="1" spc="-8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modelling </a:t>
            </a:r>
            <a:r>
              <a:rPr sz="1800" dirty="0">
                <a:latin typeface="Calibri"/>
                <a:cs typeface="Calibri"/>
              </a:rPr>
              <a:t>comes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here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582988" y="3911780"/>
            <a:ext cx="186499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Choose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DBMS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to </a:t>
            </a:r>
            <a:r>
              <a:rPr sz="1800" dirty="0">
                <a:latin typeface="Calibri"/>
                <a:cs typeface="Calibri"/>
              </a:rPr>
              <a:t>implement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the </a:t>
            </a:r>
            <a:r>
              <a:rPr sz="1800" dirty="0">
                <a:latin typeface="Calibri"/>
                <a:cs typeface="Calibri"/>
              </a:rPr>
              <a:t>design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convert </a:t>
            </a:r>
            <a:r>
              <a:rPr sz="1800" b="1" dirty="0">
                <a:latin typeface="Calibri"/>
                <a:cs typeface="Calibri"/>
              </a:rPr>
              <a:t>the</a:t>
            </a:r>
            <a:r>
              <a:rPr sz="1800" b="1" spc="-2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ER</a:t>
            </a:r>
            <a:r>
              <a:rPr sz="1800" b="1" spc="-1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model</a:t>
            </a:r>
            <a:r>
              <a:rPr sz="1800" b="1" spc="-4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to </a:t>
            </a:r>
            <a:r>
              <a:rPr sz="1800" b="1" spc="-25" dirty="0">
                <a:latin typeface="Calibri"/>
                <a:cs typeface="Calibri"/>
              </a:rPr>
              <a:t>DB </a:t>
            </a:r>
            <a:r>
              <a:rPr sz="1800" b="1" spc="-10" dirty="0">
                <a:latin typeface="Calibri"/>
                <a:cs typeface="Calibri"/>
              </a:rPr>
              <a:t>Schema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6922011" y="2887726"/>
            <a:ext cx="76200" cy="154940"/>
            <a:chOff x="6922011" y="2887726"/>
            <a:chExt cx="76200" cy="154940"/>
          </a:xfrm>
        </p:grpSpPr>
        <p:sp>
          <p:nvSpPr>
            <p:cNvPr id="38" name="object 38"/>
            <p:cNvSpPr/>
            <p:nvPr/>
          </p:nvSpPr>
          <p:spPr>
            <a:xfrm>
              <a:off x="6960107" y="2894076"/>
              <a:ext cx="0" cy="85090"/>
            </a:xfrm>
            <a:custGeom>
              <a:avLst/>
              <a:gdLst/>
              <a:ahLst/>
              <a:cxnLst/>
              <a:rect l="l" t="t" r="r" b="b"/>
              <a:pathLst>
                <a:path h="85089">
                  <a:moveTo>
                    <a:pt x="0" y="0"/>
                  </a:moveTo>
                  <a:lnTo>
                    <a:pt x="0" y="84518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6922011" y="2965902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76200" y="0"/>
                  </a:moveTo>
                  <a:lnTo>
                    <a:pt x="0" y="0"/>
                  </a:lnTo>
                  <a:lnTo>
                    <a:pt x="38100" y="7620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7038836" y="3836352"/>
            <a:ext cx="220281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DB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Design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refined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to </a:t>
            </a:r>
            <a:r>
              <a:rPr sz="1800" dirty="0">
                <a:latin typeface="Calibri"/>
                <a:cs typeface="Calibri"/>
              </a:rPr>
              <a:t>ensure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that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it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meets </a:t>
            </a:r>
            <a:r>
              <a:rPr sz="1800" spc="-10" dirty="0">
                <a:latin typeface="Calibri"/>
                <a:cs typeface="Calibri"/>
              </a:rPr>
              <a:t>performance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criteria. </a:t>
            </a:r>
            <a:r>
              <a:rPr sz="1800" b="1" dirty="0">
                <a:latin typeface="Calibri"/>
                <a:cs typeface="Calibri"/>
              </a:rPr>
              <a:t>Indexing,</a:t>
            </a:r>
            <a:r>
              <a:rPr sz="1800" b="1" spc="-7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clustering</a:t>
            </a:r>
            <a:r>
              <a:rPr sz="1800" b="1" spc="-75" dirty="0">
                <a:latin typeface="Calibri"/>
                <a:cs typeface="Calibri"/>
              </a:rPr>
              <a:t> </a:t>
            </a:r>
            <a:r>
              <a:rPr sz="1800" b="1" spc="-25" dirty="0">
                <a:latin typeface="Calibri"/>
                <a:cs typeface="Calibri"/>
              </a:rPr>
              <a:t>etc </a:t>
            </a:r>
            <a:r>
              <a:rPr sz="1800" dirty="0">
                <a:latin typeface="Calibri"/>
                <a:cs typeface="Calibri"/>
              </a:rPr>
              <a:t>comes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here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7939222" y="3628646"/>
            <a:ext cx="76200" cy="271780"/>
            <a:chOff x="7939222" y="3628646"/>
            <a:chExt cx="76200" cy="271780"/>
          </a:xfrm>
        </p:grpSpPr>
        <p:sp>
          <p:nvSpPr>
            <p:cNvPr id="42" name="object 42"/>
            <p:cNvSpPr/>
            <p:nvPr/>
          </p:nvSpPr>
          <p:spPr>
            <a:xfrm>
              <a:off x="7967472" y="3692056"/>
              <a:ext cx="10795" cy="201930"/>
            </a:xfrm>
            <a:custGeom>
              <a:avLst/>
              <a:gdLst/>
              <a:ahLst/>
              <a:cxnLst/>
              <a:rect l="l" t="t" r="r" b="b"/>
              <a:pathLst>
                <a:path w="10795" h="201929">
                  <a:moveTo>
                    <a:pt x="0" y="201561"/>
                  </a:moveTo>
                  <a:lnTo>
                    <a:pt x="10452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7939222" y="3628646"/>
              <a:ext cx="76200" cy="78105"/>
            </a:xfrm>
            <a:custGeom>
              <a:avLst/>
              <a:gdLst/>
              <a:ahLst/>
              <a:cxnLst/>
              <a:rect l="l" t="t" r="r" b="b"/>
              <a:pathLst>
                <a:path w="76200" h="78104">
                  <a:moveTo>
                    <a:pt x="41986" y="0"/>
                  </a:moveTo>
                  <a:lnTo>
                    <a:pt x="0" y="74129"/>
                  </a:lnTo>
                  <a:lnTo>
                    <a:pt x="76098" y="78066"/>
                  </a:lnTo>
                  <a:lnTo>
                    <a:pt x="4198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4" name="object 44"/>
          <p:cNvSpPr txBox="1"/>
          <p:nvPr/>
        </p:nvSpPr>
        <p:spPr>
          <a:xfrm>
            <a:off x="8358356" y="1029261"/>
            <a:ext cx="2011680" cy="2481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happens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after </a:t>
            </a:r>
            <a:r>
              <a:rPr sz="1800" dirty="0">
                <a:latin typeface="Calibri"/>
                <a:cs typeface="Calibri"/>
              </a:rPr>
              <a:t>DB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design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is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done? </a:t>
            </a:r>
            <a:r>
              <a:rPr sz="1800" dirty="0">
                <a:latin typeface="Calibri"/>
                <a:cs typeface="Calibri"/>
              </a:rPr>
              <a:t>How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apps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use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it,</a:t>
            </a:r>
            <a:r>
              <a:rPr sz="1800" spc="-25" dirty="0">
                <a:latin typeface="Calibri"/>
                <a:cs typeface="Calibri"/>
              </a:rPr>
              <a:t> how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restrict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access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to </a:t>
            </a:r>
            <a:r>
              <a:rPr sz="1800" dirty="0">
                <a:latin typeface="Calibri"/>
                <a:cs typeface="Calibri"/>
              </a:rPr>
              <a:t>relations</a:t>
            </a:r>
            <a:r>
              <a:rPr sz="1800" spc="-10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and </a:t>
            </a:r>
            <a:r>
              <a:rPr sz="1800" dirty="0">
                <a:latin typeface="Calibri"/>
                <a:cs typeface="Calibri"/>
              </a:rPr>
              <a:t>implement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access rules</a:t>
            </a:r>
            <a:endParaRPr sz="1800">
              <a:latin typeface="Calibri"/>
              <a:cs typeface="Calibri"/>
            </a:endParaRPr>
          </a:p>
          <a:p>
            <a:pPr marL="278130" marR="454659" indent="226695">
              <a:lnSpc>
                <a:spcPts val="1540"/>
              </a:lnSpc>
              <a:spcBef>
                <a:spcPts val="1170"/>
              </a:spcBef>
            </a:pP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Application 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Security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9657591" y="2894076"/>
            <a:ext cx="76200" cy="139065"/>
            <a:chOff x="9657591" y="2894076"/>
            <a:chExt cx="76200" cy="139065"/>
          </a:xfrm>
        </p:grpSpPr>
        <p:sp>
          <p:nvSpPr>
            <p:cNvPr id="46" name="object 46"/>
            <p:cNvSpPr/>
            <p:nvPr/>
          </p:nvSpPr>
          <p:spPr>
            <a:xfrm>
              <a:off x="9695688" y="2894076"/>
              <a:ext cx="0" cy="75565"/>
            </a:xfrm>
            <a:custGeom>
              <a:avLst/>
              <a:gdLst/>
              <a:ahLst/>
              <a:cxnLst/>
              <a:rect l="l" t="t" r="r" b="b"/>
              <a:pathLst>
                <a:path h="75564">
                  <a:moveTo>
                    <a:pt x="0" y="0"/>
                  </a:moveTo>
                  <a:lnTo>
                    <a:pt x="0" y="74993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9657591" y="2956377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76200" y="0"/>
                  </a:moveTo>
                  <a:lnTo>
                    <a:pt x="0" y="0"/>
                  </a:lnTo>
                  <a:lnTo>
                    <a:pt x="38100" y="7620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79454" y="230770"/>
            <a:ext cx="101473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5" dirty="0"/>
              <a:t>Keys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463010" y="2025280"/>
          <a:ext cx="6148069" cy="2660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363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44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47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094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3716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EMP_NI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1938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Emp_id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68643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Emp_name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u="sng" spc="-10" dirty="0">
                          <a:solidFill>
                            <a:srgbClr val="FF0000"/>
                          </a:solidFill>
                          <a:uFill>
                            <a:solidFill>
                              <a:srgbClr val="FF0000"/>
                            </a:solidFill>
                          </a:uFill>
                          <a:latin typeface="Calibri"/>
                          <a:cs typeface="Calibri"/>
                        </a:rPr>
                        <a:t>Emp_email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41201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Carl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R="13335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2"/>
                        </a:rPr>
                        <a:t>carl@email.com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98653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Riddle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0256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u="sng" spc="-10" dirty="0">
                          <a:solidFill>
                            <a:srgbClr val="0562C1"/>
                          </a:solidFill>
                          <a:uFill>
                            <a:solidFill>
                              <a:srgbClr val="0562C1"/>
                            </a:solidFill>
                          </a:uFill>
                          <a:latin typeface="Calibri"/>
                          <a:cs typeface="Calibri"/>
                          <a:hlinkClick r:id="rId3"/>
                        </a:rPr>
                        <a:t>riddle@email.c</a:t>
                      </a:r>
                      <a:r>
                        <a:rPr sz="1800" spc="-10" dirty="0">
                          <a:solidFill>
                            <a:srgbClr val="0562C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u="sng" spc="-25" dirty="0">
                          <a:solidFill>
                            <a:srgbClr val="0562C1"/>
                          </a:solidFill>
                          <a:uFill>
                            <a:solidFill>
                              <a:srgbClr val="0562C1"/>
                            </a:solidFill>
                          </a:uFill>
                          <a:latin typeface="Calibri"/>
                          <a:cs typeface="Calibri"/>
                        </a:rPr>
                        <a:t>om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47652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Mary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4732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4"/>
                        </a:rPr>
                        <a:t>mark@email.co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46378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John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0701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5"/>
                        </a:rPr>
                        <a:t>john@email.co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62844" y="1412175"/>
            <a:ext cx="5673090" cy="35134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ts val="201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Employee</a:t>
            </a:r>
            <a:endParaRPr sz="1800">
              <a:latin typeface="Calibri"/>
              <a:cs typeface="Calibri"/>
            </a:endParaRPr>
          </a:p>
          <a:p>
            <a:pPr marL="240029" indent="-227329">
              <a:lnSpc>
                <a:spcPts val="3210"/>
              </a:lnSpc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Candidate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</a:t>
            </a:r>
            <a:endParaRPr sz="2800">
              <a:latin typeface="Times New Roman"/>
              <a:cs typeface="Times New Roman"/>
            </a:endParaRPr>
          </a:p>
          <a:p>
            <a:pPr marL="697230" marR="1431290" lvl="1" indent="-227329">
              <a:lnSpc>
                <a:spcPts val="2590"/>
              </a:lnSpc>
              <a:spcBef>
                <a:spcPts val="560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Times New Roman"/>
                <a:cs typeface="Times New Roman"/>
              </a:rPr>
              <a:t>Minimal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attributes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that 	</a:t>
            </a:r>
            <a:r>
              <a:rPr sz="2400" dirty="0">
                <a:latin typeface="Times New Roman"/>
                <a:cs typeface="Times New Roman"/>
              </a:rPr>
              <a:t>uniquely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identifies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each 	</a:t>
            </a:r>
            <a:r>
              <a:rPr sz="2400" dirty="0">
                <a:latin typeface="Times New Roman"/>
                <a:cs typeface="Times New Roman"/>
              </a:rPr>
              <a:t>occurrence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entity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type.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2265"/>
              </a:spcBef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Primary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</a:t>
            </a:r>
            <a:endParaRPr sz="2800">
              <a:latin typeface="Times New Roman"/>
              <a:cs typeface="Times New Roman"/>
            </a:endParaRPr>
          </a:p>
          <a:p>
            <a:pPr marL="697230" marR="1491615" lvl="1" indent="-227329">
              <a:lnSpc>
                <a:spcPts val="2590"/>
              </a:lnSpc>
              <a:spcBef>
                <a:spcPts val="545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Times New Roman"/>
                <a:cs typeface="Times New Roman"/>
              </a:rPr>
              <a:t>Candidate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key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selected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to 	</a:t>
            </a:r>
            <a:r>
              <a:rPr sz="2400" dirty="0">
                <a:latin typeface="Times New Roman"/>
                <a:cs typeface="Times New Roman"/>
              </a:rPr>
              <a:t>uniquely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identify</a:t>
            </a:r>
            <a:r>
              <a:rPr sz="2400" spc="-20" dirty="0">
                <a:latin typeface="Times New Roman"/>
                <a:cs typeface="Times New Roman"/>
              </a:rPr>
              <a:t> each 	</a:t>
            </a:r>
            <a:r>
              <a:rPr sz="2400" dirty="0">
                <a:latin typeface="Times New Roman"/>
                <a:cs typeface="Times New Roman"/>
              </a:rPr>
              <a:t>occurrence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entity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type.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>
    <p:wipe dir="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9431" y="293244"/>
            <a:ext cx="101600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5" dirty="0"/>
              <a:t>Keys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2844" y="2001555"/>
            <a:ext cx="3886200" cy="257937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5080">
              <a:lnSpc>
                <a:spcPts val="3030"/>
              </a:lnSpc>
              <a:spcBef>
                <a:spcPts val="470"/>
              </a:spcBef>
            </a:pPr>
            <a:r>
              <a:rPr sz="2800" dirty="0">
                <a:latin typeface="Times New Roman"/>
                <a:cs typeface="Times New Roman"/>
              </a:rPr>
              <a:t>Identify</a:t>
            </a:r>
            <a:r>
              <a:rPr sz="2800" spc="-6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following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keys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this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Employee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table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420"/>
              </a:spcBef>
            </a:pPr>
            <a:endParaRPr sz="28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Candidate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Key?</a:t>
            </a:r>
            <a:endParaRPr sz="28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2315"/>
              </a:spcBef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Primary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Key?</a:t>
            </a:r>
            <a:endParaRPr sz="2800">
              <a:latin typeface="Times New Roman"/>
              <a:cs typeface="Times New Roman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483037" y="1684338"/>
          <a:ext cx="6169658" cy="2660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57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44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47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0941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4922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EMP_NI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1938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68643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Emp_name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Emp_email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41201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Carl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R="12700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2"/>
                        </a:rPr>
                        <a:t>carl@email.com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98653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Riddle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20256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u="sng" spc="-10" dirty="0">
                          <a:solidFill>
                            <a:srgbClr val="0562C1"/>
                          </a:solidFill>
                          <a:uFill>
                            <a:solidFill>
                              <a:srgbClr val="0562C1"/>
                            </a:solidFill>
                          </a:uFill>
                          <a:latin typeface="Calibri"/>
                          <a:cs typeface="Calibri"/>
                          <a:hlinkClick r:id="rId3"/>
                        </a:rPr>
                        <a:t>riddle@email.c</a:t>
                      </a:r>
                      <a:r>
                        <a:rPr sz="1800" spc="-10" dirty="0">
                          <a:solidFill>
                            <a:srgbClr val="0562C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u="sng" spc="-25" dirty="0">
                          <a:solidFill>
                            <a:srgbClr val="0562C1"/>
                          </a:solidFill>
                          <a:uFill>
                            <a:solidFill>
                              <a:srgbClr val="0562C1"/>
                            </a:solidFill>
                          </a:uFill>
                          <a:latin typeface="Calibri"/>
                          <a:cs typeface="Calibri"/>
                        </a:rPr>
                        <a:t>om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47652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Mary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4668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4"/>
                        </a:rPr>
                        <a:t>mark@email.co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46378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John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20637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  <a:hlinkClick r:id="rId5"/>
                        </a:rPr>
                        <a:t>john@email.co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m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5610200" y="1139813"/>
            <a:ext cx="9391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Employee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>
    <p:wipe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5987" y="293244"/>
            <a:ext cx="101473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5" dirty="0"/>
              <a:t>Keys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2844" y="2841243"/>
            <a:ext cx="3823335" cy="836294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5080">
              <a:lnSpc>
                <a:spcPts val="3030"/>
              </a:lnSpc>
              <a:spcBef>
                <a:spcPts val="470"/>
              </a:spcBef>
            </a:pPr>
            <a:r>
              <a:rPr sz="2800" dirty="0">
                <a:latin typeface="Times New Roman"/>
                <a:cs typeface="Times New Roman"/>
              </a:rPr>
              <a:t>Identify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composite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this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Employee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table</a:t>
            </a:r>
            <a:endParaRPr sz="2800">
              <a:latin typeface="Times New Roman"/>
              <a:cs typeface="Times New Roman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979988" y="2025280"/>
          <a:ext cx="5511799" cy="14820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037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46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434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SalesPersonID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SaleAmount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SalesDate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£500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£750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238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£600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238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238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5671097" y="1412124"/>
            <a:ext cx="49593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Sales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>
    <p:wipe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119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100"/>
              </a:spcBef>
            </a:pPr>
            <a:r>
              <a:rPr b="1" spc="-20" dirty="0">
                <a:latin typeface="Times New Roman"/>
                <a:cs typeface="Times New Roman"/>
              </a:rPr>
              <a:t>Keys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2844" y="2224786"/>
            <a:ext cx="4248150" cy="2581275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429895">
              <a:lnSpc>
                <a:spcPts val="3030"/>
              </a:lnSpc>
              <a:spcBef>
                <a:spcPts val="470"/>
              </a:spcBef>
            </a:pPr>
            <a:r>
              <a:rPr sz="2800" dirty="0">
                <a:latin typeface="Times New Roman"/>
                <a:cs typeface="Times New Roman"/>
              </a:rPr>
              <a:t>Identify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composite</a:t>
            </a:r>
            <a:r>
              <a:rPr sz="2800" spc="-7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this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Employee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table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410"/>
              </a:spcBef>
            </a:pPr>
            <a:endParaRPr sz="28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Times New Roman"/>
                <a:cs typeface="Times New Roman"/>
              </a:rPr>
              <a:t>Composite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Key</a:t>
            </a:r>
            <a:endParaRPr sz="2800">
              <a:latin typeface="Times New Roman"/>
              <a:cs typeface="Times New Roman"/>
            </a:endParaRPr>
          </a:p>
          <a:p>
            <a:pPr marL="697230" marR="5080" lvl="1" indent="-227329">
              <a:lnSpc>
                <a:spcPts val="2590"/>
              </a:lnSpc>
              <a:spcBef>
                <a:spcPts val="560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candidate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key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consists 	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two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more </a:t>
            </a:r>
            <a:r>
              <a:rPr sz="2400" spc="-10" dirty="0">
                <a:latin typeface="Times New Roman"/>
                <a:cs typeface="Times New Roman"/>
              </a:rPr>
              <a:t>attributes.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33839" y="1816789"/>
            <a:ext cx="49593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Sales</a:t>
            </a:r>
            <a:endParaRPr sz="1800">
              <a:latin typeface="Calibri"/>
              <a:cs typeface="Calibri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5463010" y="2436653"/>
          <a:ext cx="5511799" cy="14814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037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46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434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SalesPersonID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SaleAmount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SalesDate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£500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£750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101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£600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2023-10-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24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301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wipe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86528" y="272808"/>
            <a:ext cx="5699848" cy="278433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5987" y="293244"/>
            <a:ext cx="222313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0" dirty="0"/>
              <a:t>Attributes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982277" y="5134165"/>
            <a:ext cx="1449705" cy="840105"/>
            <a:chOff x="2982277" y="5134165"/>
            <a:chExt cx="1449705" cy="840105"/>
          </a:xfrm>
        </p:grpSpPr>
        <p:sp>
          <p:nvSpPr>
            <p:cNvPr id="5" name="object 5"/>
            <p:cNvSpPr/>
            <p:nvPr/>
          </p:nvSpPr>
          <p:spPr>
            <a:xfrm>
              <a:off x="2987039" y="5138928"/>
              <a:ext cx="1440180" cy="830580"/>
            </a:xfrm>
            <a:custGeom>
              <a:avLst/>
              <a:gdLst/>
              <a:ahLst/>
              <a:cxnLst/>
              <a:rect l="l" t="t" r="r" b="b"/>
              <a:pathLst>
                <a:path w="1440179" h="830579">
                  <a:moveTo>
                    <a:pt x="720090" y="0"/>
                  </a:moveTo>
                  <a:lnTo>
                    <a:pt x="661030" y="1376"/>
                  </a:lnTo>
                  <a:lnTo>
                    <a:pt x="603286" y="5435"/>
                  </a:lnTo>
                  <a:lnTo>
                    <a:pt x="547042" y="12069"/>
                  </a:lnTo>
                  <a:lnTo>
                    <a:pt x="492483" y="21171"/>
                  </a:lnTo>
                  <a:lnTo>
                    <a:pt x="439796" y="32635"/>
                  </a:lnTo>
                  <a:lnTo>
                    <a:pt x="389164" y="46353"/>
                  </a:lnTo>
                  <a:lnTo>
                    <a:pt x="340774" y="62219"/>
                  </a:lnTo>
                  <a:lnTo>
                    <a:pt x="294811" y="80125"/>
                  </a:lnTo>
                  <a:lnTo>
                    <a:pt x="251460" y="99966"/>
                  </a:lnTo>
                  <a:lnTo>
                    <a:pt x="210907" y="121634"/>
                  </a:lnTo>
                  <a:lnTo>
                    <a:pt x="173336" y="145022"/>
                  </a:lnTo>
                  <a:lnTo>
                    <a:pt x="138933" y="170023"/>
                  </a:lnTo>
                  <a:lnTo>
                    <a:pt x="107884" y="196531"/>
                  </a:lnTo>
                  <a:lnTo>
                    <a:pt x="80374" y="224438"/>
                  </a:lnTo>
                  <a:lnTo>
                    <a:pt x="36710" y="284024"/>
                  </a:lnTo>
                  <a:lnTo>
                    <a:pt x="9424" y="347926"/>
                  </a:lnTo>
                  <a:lnTo>
                    <a:pt x="0" y="415290"/>
                  </a:lnTo>
                  <a:lnTo>
                    <a:pt x="2387" y="449350"/>
                  </a:lnTo>
                  <a:lnTo>
                    <a:pt x="20927" y="515090"/>
                  </a:lnTo>
                  <a:lnTo>
                    <a:pt x="56587" y="576941"/>
                  </a:lnTo>
                  <a:lnTo>
                    <a:pt x="107884" y="634048"/>
                  </a:lnTo>
                  <a:lnTo>
                    <a:pt x="138933" y="660556"/>
                  </a:lnTo>
                  <a:lnTo>
                    <a:pt x="173336" y="685557"/>
                  </a:lnTo>
                  <a:lnTo>
                    <a:pt x="210907" y="708945"/>
                  </a:lnTo>
                  <a:lnTo>
                    <a:pt x="251460" y="730613"/>
                  </a:lnTo>
                  <a:lnTo>
                    <a:pt x="294811" y="750454"/>
                  </a:lnTo>
                  <a:lnTo>
                    <a:pt x="340774" y="768360"/>
                  </a:lnTo>
                  <a:lnTo>
                    <a:pt x="389164" y="784226"/>
                  </a:lnTo>
                  <a:lnTo>
                    <a:pt x="439796" y="797944"/>
                  </a:lnTo>
                  <a:lnTo>
                    <a:pt x="492483" y="809408"/>
                  </a:lnTo>
                  <a:lnTo>
                    <a:pt x="547042" y="818510"/>
                  </a:lnTo>
                  <a:lnTo>
                    <a:pt x="603286" y="825144"/>
                  </a:lnTo>
                  <a:lnTo>
                    <a:pt x="661030" y="829203"/>
                  </a:lnTo>
                  <a:lnTo>
                    <a:pt x="720090" y="830580"/>
                  </a:lnTo>
                  <a:lnTo>
                    <a:pt x="779149" y="829203"/>
                  </a:lnTo>
                  <a:lnTo>
                    <a:pt x="836893" y="825144"/>
                  </a:lnTo>
                  <a:lnTo>
                    <a:pt x="893137" y="818510"/>
                  </a:lnTo>
                  <a:lnTo>
                    <a:pt x="947696" y="809408"/>
                  </a:lnTo>
                  <a:lnTo>
                    <a:pt x="1000383" y="797944"/>
                  </a:lnTo>
                  <a:lnTo>
                    <a:pt x="1051015" y="784226"/>
                  </a:lnTo>
                  <a:lnTo>
                    <a:pt x="1099405" y="768360"/>
                  </a:lnTo>
                  <a:lnTo>
                    <a:pt x="1145368" y="750454"/>
                  </a:lnTo>
                  <a:lnTo>
                    <a:pt x="1188719" y="730613"/>
                  </a:lnTo>
                  <a:lnTo>
                    <a:pt x="1229272" y="708945"/>
                  </a:lnTo>
                  <a:lnTo>
                    <a:pt x="1266843" y="685557"/>
                  </a:lnTo>
                  <a:lnTo>
                    <a:pt x="1301246" y="660556"/>
                  </a:lnTo>
                  <a:lnTo>
                    <a:pt x="1332295" y="634048"/>
                  </a:lnTo>
                  <a:lnTo>
                    <a:pt x="1359805" y="606141"/>
                  </a:lnTo>
                  <a:lnTo>
                    <a:pt x="1403469" y="546555"/>
                  </a:lnTo>
                  <a:lnTo>
                    <a:pt x="1430755" y="482653"/>
                  </a:lnTo>
                  <a:lnTo>
                    <a:pt x="1440180" y="415290"/>
                  </a:lnTo>
                  <a:lnTo>
                    <a:pt x="1437792" y="381229"/>
                  </a:lnTo>
                  <a:lnTo>
                    <a:pt x="1419252" y="315489"/>
                  </a:lnTo>
                  <a:lnTo>
                    <a:pt x="1383592" y="253638"/>
                  </a:lnTo>
                  <a:lnTo>
                    <a:pt x="1332295" y="196531"/>
                  </a:lnTo>
                  <a:lnTo>
                    <a:pt x="1301246" y="170023"/>
                  </a:lnTo>
                  <a:lnTo>
                    <a:pt x="1266843" y="145022"/>
                  </a:lnTo>
                  <a:lnTo>
                    <a:pt x="1229272" y="121634"/>
                  </a:lnTo>
                  <a:lnTo>
                    <a:pt x="1188719" y="99966"/>
                  </a:lnTo>
                  <a:lnTo>
                    <a:pt x="1145368" y="80125"/>
                  </a:lnTo>
                  <a:lnTo>
                    <a:pt x="1099405" y="62219"/>
                  </a:lnTo>
                  <a:lnTo>
                    <a:pt x="1051015" y="46353"/>
                  </a:lnTo>
                  <a:lnTo>
                    <a:pt x="1000383" y="32635"/>
                  </a:lnTo>
                  <a:lnTo>
                    <a:pt x="947696" y="21171"/>
                  </a:lnTo>
                  <a:lnTo>
                    <a:pt x="893137" y="12069"/>
                  </a:lnTo>
                  <a:lnTo>
                    <a:pt x="836893" y="5435"/>
                  </a:lnTo>
                  <a:lnTo>
                    <a:pt x="779149" y="1376"/>
                  </a:lnTo>
                  <a:lnTo>
                    <a:pt x="720090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987039" y="5138928"/>
              <a:ext cx="1440180" cy="830580"/>
            </a:xfrm>
            <a:custGeom>
              <a:avLst/>
              <a:gdLst/>
              <a:ahLst/>
              <a:cxnLst/>
              <a:rect l="l" t="t" r="r" b="b"/>
              <a:pathLst>
                <a:path w="1440179" h="830579">
                  <a:moveTo>
                    <a:pt x="0" y="415290"/>
                  </a:moveTo>
                  <a:lnTo>
                    <a:pt x="9424" y="347926"/>
                  </a:lnTo>
                  <a:lnTo>
                    <a:pt x="36710" y="284024"/>
                  </a:lnTo>
                  <a:lnTo>
                    <a:pt x="80374" y="224438"/>
                  </a:lnTo>
                  <a:lnTo>
                    <a:pt x="107884" y="196531"/>
                  </a:lnTo>
                  <a:lnTo>
                    <a:pt x="138933" y="170023"/>
                  </a:lnTo>
                  <a:lnTo>
                    <a:pt x="173336" y="145022"/>
                  </a:lnTo>
                  <a:lnTo>
                    <a:pt x="210907" y="121634"/>
                  </a:lnTo>
                  <a:lnTo>
                    <a:pt x="251460" y="99966"/>
                  </a:lnTo>
                  <a:lnTo>
                    <a:pt x="294811" y="80125"/>
                  </a:lnTo>
                  <a:lnTo>
                    <a:pt x="340774" y="62219"/>
                  </a:lnTo>
                  <a:lnTo>
                    <a:pt x="389164" y="46353"/>
                  </a:lnTo>
                  <a:lnTo>
                    <a:pt x="439796" y="32635"/>
                  </a:lnTo>
                  <a:lnTo>
                    <a:pt x="492483" y="21171"/>
                  </a:lnTo>
                  <a:lnTo>
                    <a:pt x="547042" y="12069"/>
                  </a:lnTo>
                  <a:lnTo>
                    <a:pt x="603286" y="5435"/>
                  </a:lnTo>
                  <a:lnTo>
                    <a:pt x="661030" y="1376"/>
                  </a:lnTo>
                  <a:lnTo>
                    <a:pt x="720090" y="0"/>
                  </a:lnTo>
                  <a:lnTo>
                    <a:pt x="779149" y="1376"/>
                  </a:lnTo>
                  <a:lnTo>
                    <a:pt x="836893" y="5435"/>
                  </a:lnTo>
                  <a:lnTo>
                    <a:pt x="893137" y="12069"/>
                  </a:lnTo>
                  <a:lnTo>
                    <a:pt x="947696" y="21171"/>
                  </a:lnTo>
                  <a:lnTo>
                    <a:pt x="1000383" y="32635"/>
                  </a:lnTo>
                  <a:lnTo>
                    <a:pt x="1051015" y="46353"/>
                  </a:lnTo>
                  <a:lnTo>
                    <a:pt x="1099405" y="62219"/>
                  </a:lnTo>
                  <a:lnTo>
                    <a:pt x="1145368" y="80125"/>
                  </a:lnTo>
                  <a:lnTo>
                    <a:pt x="1188719" y="99966"/>
                  </a:lnTo>
                  <a:lnTo>
                    <a:pt x="1229272" y="121634"/>
                  </a:lnTo>
                  <a:lnTo>
                    <a:pt x="1266843" y="145022"/>
                  </a:lnTo>
                  <a:lnTo>
                    <a:pt x="1301246" y="170023"/>
                  </a:lnTo>
                  <a:lnTo>
                    <a:pt x="1332295" y="196531"/>
                  </a:lnTo>
                  <a:lnTo>
                    <a:pt x="1359805" y="224438"/>
                  </a:lnTo>
                  <a:lnTo>
                    <a:pt x="1403469" y="284024"/>
                  </a:lnTo>
                  <a:lnTo>
                    <a:pt x="1430755" y="347926"/>
                  </a:lnTo>
                  <a:lnTo>
                    <a:pt x="1440180" y="415290"/>
                  </a:lnTo>
                  <a:lnTo>
                    <a:pt x="1437792" y="449350"/>
                  </a:lnTo>
                  <a:lnTo>
                    <a:pt x="1419252" y="515090"/>
                  </a:lnTo>
                  <a:lnTo>
                    <a:pt x="1383592" y="576941"/>
                  </a:lnTo>
                  <a:lnTo>
                    <a:pt x="1332295" y="634048"/>
                  </a:lnTo>
                  <a:lnTo>
                    <a:pt x="1301246" y="660556"/>
                  </a:lnTo>
                  <a:lnTo>
                    <a:pt x="1266843" y="685557"/>
                  </a:lnTo>
                  <a:lnTo>
                    <a:pt x="1229272" y="708945"/>
                  </a:lnTo>
                  <a:lnTo>
                    <a:pt x="1188719" y="730613"/>
                  </a:lnTo>
                  <a:lnTo>
                    <a:pt x="1145368" y="750454"/>
                  </a:lnTo>
                  <a:lnTo>
                    <a:pt x="1099405" y="768360"/>
                  </a:lnTo>
                  <a:lnTo>
                    <a:pt x="1051015" y="784226"/>
                  </a:lnTo>
                  <a:lnTo>
                    <a:pt x="1000383" y="797944"/>
                  </a:lnTo>
                  <a:lnTo>
                    <a:pt x="947696" y="809408"/>
                  </a:lnTo>
                  <a:lnTo>
                    <a:pt x="893137" y="818510"/>
                  </a:lnTo>
                  <a:lnTo>
                    <a:pt x="836893" y="825144"/>
                  </a:lnTo>
                  <a:lnTo>
                    <a:pt x="779149" y="829203"/>
                  </a:lnTo>
                  <a:lnTo>
                    <a:pt x="720090" y="830580"/>
                  </a:lnTo>
                  <a:lnTo>
                    <a:pt x="661030" y="829203"/>
                  </a:lnTo>
                  <a:lnTo>
                    <a:pt x="603286" y="825144"/>
                  </a:lnTo>
                  <a:lnTo>
                    <a:pt x="547042" y="818510"/>
                  </a:lnTo>
                  <a:lnTo>
                    <a:pt x="492483" y="809408"/>
                  </a:lnTo>
                  <a:lnTo>
                    <a:pt x="439796" y="797944"/>
                  </a:lnTo>
                  <a:lnTo>
                    <a:pt x="389164" y="784226"/>
                  </a:lnTo>
                  <a:lnTo>
                    <a:pt x="340774" y="768360"/>
                  </a:lnTo>
                  <a:lnTo>
                    <a:pt x="294811" y="750454"/>
                  </a:lnTo>
                  <a:lnTo>
                    <a:pt x="251460" y="730613"/>
                  </a:lnTo>
                  <a:lnTo>
                    <a:pt x="210907" y="708945"/>
                  </a:lnTo>
                  <a:lnTo>
                    <a:pt x="173336" y="685557"/>
                  </a:lnTo>
                  <a:lnTo>
                    <a:pt x="138933" y="660556"/>
                  </a:lnTo>
                  <a:lnTo>
                    <a:pt x="107884" y="634048"/>
                  </a:lnTo>
                  <a:lnTo>
                    <a:pt x="80374" y="606141"/>
                  </a:lnTo>
                  <a:lnTo>
                    <a:pt x="36710" y="546555"/>
                  </a:lnTo>
                  <a:lnTo>
                    <a:pt x="9424" y="482653"/>
                  </a:lnTo>
                  <a:lnTo>
                    <a:pt x="0" y="41529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6440233" y="5134165"/>
            <a:ext cx="1449705" cy="840105"/>
            <a:chOff x="6440233" y="5134165"/>
            <a:chExt cx="1449705" cy="840105"/>
          </a:xfrm>
        </p:grpSpPr>
        <p:sp>
          <p:nvSpPr>
            <p:cNvPr id="8" name="object 8"/>
            <p:cNvSpPr/>
            <p:nvPr/>
          </p:nvSpPr>
          <p:spPr>
            <a:xfrm>
              <a:off x="6444996" y="5138928"/>
              <a:ext cx="1440180" cy="830580"/>
            </a:xfrm>
            <a:custGeom>
              <a:avLst/>
              <a:gdLst/>
              <a:ahLst/>
              <a:cxnLst/>
              <a:rect l="l" t="t" r="r" b="b"/>
              <a:pathLst>
                <a:path w="1440179" h="830579">
                  <a:moveTo>
                    <a:pt x="720090" y="0"/>
                  </a:moveTo>
                  <a:lnTo>
                    <a:pt x="661030" y="1376"/>
                  </a:lnTo>
                  <a:lnTo>
                    <a:pt x="603286" y="5435"/>
                  </a:lnTo>
                  <a:lnTo>
                    <a:pt x="547042" y="12069"/>
                  </a:lnTo>
                  <a:lnTo>
                    <a:pt x="492483" y="21171"/>
                  </a:lnTo>
                  <a:lnTo>
                    <a:pt x="439796" y="32635"/>
                  </a:lnTo>
                  <a:lnTo>
                    <a:pt x="389164" y="46353"/>
                  </a:lnTo>
                  <a:lnTo>
                    <a:pt x="340774" y="62219"/>
                  </a:lnTo>
                  <a:lnTo>
                    <a:pt x="294811" y="80125"/>
                  </a:lnTo>
                  <a:lnTo>
                    <a:pt x="251460" y="99966"/>
                  </a:lnTo>
                  <a:lnTo>
                    <a:pt x="210907" y="121634"/>
                  </a:lnTo>
                  <a:lnTo>
                    <a:pt x="173336" y="145022"/>
                  </a:lnTo>
                  <a:lnTo>
                    <a:pt x="138933" y="170023"/>
                  </a:lnTo>
                  <a:lnTo>
                    <a:pt x="107884" y="196531"/>
                  </a:lnTo>
                  <a:lnTo>
                    <a:pt x="80374" y="224438"/>
                  </a:lnTo>
                  <a:lnTo>
                    <a:pt x="36710" y="284024"/>
                  </a:lnTo>
                  <a:lnTo>
                    <a:pt x="9424" y="347926"/>
                  </a:lnTo>
                  <a:lnTo>
                    <a:pt x="0" y="415290"/>
                  </a:lnTo>
                  <a:lnTo>
                    <a:pt x="2387" y="449350"/>
                  </a:lnTo>
                  <a:lnTo>
                    <a:pt x="20927" y="515090"/>
                  </a:lnTo>
                  <a:lnTo>
                    <a:pt x="56587" y="576941"/>
                  </a:lnTo>
                  <a:lnTo>
                    <a:pt x="107884" y="634048"/>
                  </a:lnTo>
                  <a:lnTo>
                    <a:pt x="138933" y="660556"/>
                  </a:lnTo>
                  <a:lnTo>
                    <a:pt x="173336" y="685557"/>
                  </a:lnTo>
                  <a:lnTo>
                    <a:pt x="210907" y="708945"/>
                  </a:lnTo>
                  <a:lnTo>
                    <a:pt x="251460" y="730613"/>
                  </a:lnTo>
                  <a:lnTo>
                    <a:pt x="294811" y="750454"/>
                  </a:lnTo>
                  <a:lnTo>
                    <a:pt x="340774" y="768360"/>
                  </a:lnTo>
                  <a:lnTo>
                    <a:pt x="389164" y="784226"/>
                  </a:lnTo>
                  <a:lnTo>
                    <a:pt x="439796" y="797944"/>
                  </a:lnTo>
                  <a:lnTo>
                    <a:pt x="492483" y="809408"/>
                  </a:lnTo>
                  <a:lnTo>
                    <a:pt x="547042" y="818510"/>
                  </a:lnTo>
                  <a:lnTo>
                    <a:pt x="603286" y="825144"/>
                  </a:lnTo>
                  <a:lnTo>
                    <a:pt x="661030" y="829203"/>
                  </a:lnTo>
                  <a:lnTo>
                    <a:pt x="720090" y="830580"/>
                  </a:lnTo>
                  <a:lnTo>
                    <a:pt x="779149" y="829203"/>
                  </a:lnTo>
                  <a:lnTo>
                    <a:pt x="836893" y="825144"/>
                  </a:lnTo>
                  <a:lnTo>
                    <a:pt x="893137" y="818510"/>
                  </a:lnTo>
                  <a:lnTo>
                    <a:pt x="947696" y="809408"/>
                  </a:lnTo>
                  <a:lnTo>
                    <a:pt x="1000383" y="797944"/>
                  </a:lnTo>
                  <a:lnTo>
                    <a:pt x="1051015" y="784226"/>
                  </a:lnTo>
                  <a:lnTo>
                    <a:pt x="1099405" y="768360"/>
                  </a:lnTo>
                  <a:lnTo>
                    <a:pt x="1145368" y="750454"/>
                  </a:lnTo>
                  <a:lnTo>
                    <a:pt x="1188719" y="730613"/>
                  </a:lnTo>
                  <a:lnTo>
                    <a:pt x="1229272" y="708945"/>
                  </a:lnTo>
                  <a:lnTo>
                    <a:pt x="1266843" y="685557"/>
                  </a:lnTo>
                  <a:lnTo>
                    <a:pt x="1301246" y="660556"/>
                  </a:lnTo>
                  <a:lnTo>
                    <a:pt x="1332295" y="634048"/>
                  </a:lnTo>
                  <a:lnTo>
                    <a:pt x="1359805" y="606141"/>
                  </a:lnTo>
                  <a:lnTo>
                    <a:pt x="1403469" y="546555"/>
                  </a:lnTo>
                  <a:lnTo>
                    <a:pt x="1430755" y="482653"/>
                  </a:lnTo>
                  <a:lnTo>
                    <a:pt x="1440180" y="415290"/>
                  </a:lnTo>
                  <a:lnTo>
                    <a:pt x="1437792" y="381229"/>
                  </a:lnTo>
                  <a:lnTo>
                    <a:pt x="1419252" y="315489"/>
                  </a:lnTo>
                  <a:lnTo>
                    <a:pt x="1383592" y="253638"/>
                  </a:lnTo>
                  <a:lnTo>
                    <a:pt x="1332295" y="196531"/>
                  </a:lnTo>
                  <a:lnTo>
                    <a:pt x="1301246" y="170023"/>
                  </a:lnTo>
                  <a:lnTo>
                    <a:pt x="1266843" y="145022"/>
                  </a:lnTo>
                  <a:lnTo>
                    <a:pt x="1229272" y="121634"/>
                  </a:lnTo>
                  <a:lnTo>
                    <a:pt x="1188719" y="99966"/>
                  </a:lnTo>
                  <a:lnTo>
                    <a:pt x="1145368" y="80125"/>
                  </a:lnTo>
                  <a:lnTo>
                    <a:pt x="1099405" y="62219"/>
                  </a:lnTo>
                  <a:lnTo>
                    <a:pt x="1051015" y="46353"/>
                  </a:lnTo>
                  <a:lnTo>
                    <a:pt x="1000383" y="32635"/>
                  </a:lnTo>
                  <a:lnTo>
                    <a:pt x="947696" y="21171"/>
                  </a:lnTo>
                  <a:lnTo>
                    <a:pt x="893137" y="12069"/>
                  </a:lnTo>
                  <a:lnTo>
                    <a:pt x="836893" y="5435"/>
                  </a:lnTo>
                  <a:lnTo>
                    <a:pt x="779149" y="1376"/>
                  </a:lnTo>
                  <a:lnTo>
                    <a:pt x="720090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444996" y="5138928"/>
              <a:ext cx="1440180" cy="830580"/>
            </a:xfrm>
            <a:custGeom>
              <a:avLst/>
              <a:gdLst/>
              <a:ahLst/>
              <a:cxnLst/>
              <a:rect l="l" t="t" r="r" b="b"/>
              <a:pathLst>
                <a:path w="1440179" h="830579">
                  <a:moveTo>
                    <a:pt x="0" y="415290"/>
                  </a:moveTo>
                  <a:lnTo>
                    <a:pt x="9424" y="347926"/>
                  </a:lnTo>
                  <a:lnTo>
                    <a:pt x="36710" y="284024"/>
                  </a:lnTo>
                  <a:lnTo>
                    <a:pt x="80374" y="224438"/>
                  </a:lnTo>
                  <a:lnTo>
                    <a:pt x="107884" y="196531"/>
                  </a:lnTo>
                  <a:lnTo>
                    <a:pt x="138933" y="170023"/>
                  </a:lnTo>
                  <a:lnTo>
                    <a:pt x="173336" y="145022"/>
                  </a:lnTo>
                  <a:lnTo>
                    <a:pt x="210907" y="121634"/>
                  </a:lnTo>
                  <a:lnTo>
                    <a:pt x="251460" y="99966"/>
                  </a:lnTo>
                  <a:lnTo>
                    <a:pt x="294811" y="80125"/>
                  </a:lnTo>
                  <a:lnTo>
                    <a:pt x="340774" y="62219"/>
                  </a:lnTo>
                  <a:lnTo>
                    <a:pt x="389164" y="46353"/>
                  </a:lnTo>
                  <a:lnTo>
                    <a:pt x="439796" y="32635"/>
                  </a:lnTo>
                  <a:lnTo>
                    <a:pt x="492483" y="21171"/>
                  </a:lnTo>
                  <a:lnTo>
                    <a:pt x="547042" y="12069"/>
                  </a:lnTo>
                  <a:lnTo>
                    <a:pt x="603286" y="5435"/>
                  </a:lnTo>
                  <a:lnTo>
                    <a:pt x="661030" y="1376"/>
                  </a:lnTo>
                  <a:lnTo>
                    <a:pt x="720090" y="0"/>
                  </a:lnTo>
                  <a:lnTo>
                    <a:pt x="779149" y="1376"/>
                  </a:lnTo>
                  <a:lnTo>
                    <a:pt x="836893" y="5435"/>
                  </a:lnTo>
                  <a:lnTo>
                    <a:pt x="893137" y="12069"/>
                  </a:lnTo>
                  <a:lnTo>
                    <a:pt x="947696" y="21171"/>
                  </a:lnTo>
                  <a:lnTo>
                    <a:pt x="1000383" y="32635"/>
                  </a:lnTo>
                  <a:lnTo>
                    <a:pt x="1051015" y="46353"/>
                  </a:lnTo>
                  <a:lnTo>
                    <a:pt x="1099405" y="62219"/>
                  </a:lnTo>
                  <a:lnTo>
                    <a:pt x="1145368" y="80125"/>
                  </a:lnTo>
                  <a:lnTo>
                    <a:pt x="1188719" y="99966"/>
                  </a:lnTo>
                  <a:lnTo>
                    <a:pt x="1229272" y="121634"/>
                  </a:lnTo>
                  <a:lnTo>
                    <a:pt x="1266843" y="145022"/>
                  </a:lnTo>
                  <a:lnTo>
                    <a:pt x="1301246" y="170023"/>
                  </a:lnTo>
                  <a:lnTo>
                    <a:pt x="1332295" y="196531"/>
                  </a:lnTo>
                  <a:lnTo>
                    <a:pt x="1359805" y="224438"/>
                  </a:lnTo>
                  <a:lnTo>
                    <a:pt x="1403469" y="284024"/>
                  </a:lnTo>
                  <a:lnTo>
                    <a:pt x="1430755" y="347926"/>
                  </a:lnTo>
                  <a:lnTo>
                    <a:pt x="1440180" y="415290"/>
                  </a:lnTo>
                  <a:lnTo>
                    <a:pt x="1437792" y="449350"/>
                  </a:lnTo>
                  <a:lnTo>
                    <a:pt x="1419252" y="515090"/>
                  </a:lnTo>
                  <a:lnTo>
                    <a:pt x="1383592" y="576941"/>
                  </a:lnTo>
                  <a:lnTo>
                    <a:pt x="1332295" y="634048"/>
                  </a:lnTo>
                  <a:lnTo>
                    <a:pt x="1301246" y="660556"/>
                  </a:lnTo>
                  <a:lnTo>
                    <a:pt x="1266843" y="685557"/>
                  </a:lnTo>
                  <a:lnTo>
                    <a:pt x="1229272" y="708945"/>
                  </a:lnTo>
                  <a:lnTo>
                    <a:pt x="1188719" y="730613"/>
                  </a:lnTo>
                  <a:lnTo>
                    <a:pt x="1145368" y="750454"/>
                  </a:lnTo>
                  <a:lnTo>
                    <a:pt x="1099405" y="768360"/>
                  </a:lnTo>
                  <a:lnTo>
                    <a:pt x="1051015" y="784226"/>
                  </a:lnTo>
                  <a:lnTo>
                    <a:pt x="1000383" y="797944"/>
                  </a:lnTo>
                  <a:lnTo>
                    <a:pt x="947696" y="809408"/>
                  </a:lnTo>
                  <a:lnTo>
                    <a:pt x="893137" y="818510"/>
                  </a:lnTo>
                  <a:lnTo>
                    <a:pt x="836893" y="825144"/>
                  </a:lnTo>
                  <a:lnTo>
                    <a:pt x="779149" y="829203"/>
                  </a:lnTo>
                  <a:lnTo>
                    <a:pt x="720090" y="830580"/>
                  </a:lnTo>
                  <a:lnTo>
                    <a:pt x="661030" y="829203"/>
                  </a:lnTo>
                  <a:lnTo>
                    <a:pt x="603286" y="825144"/>
                  </a:lnTo>
                  <a:lnTo>
                    <a:pt x="547042" y="818510"/>
                  </a:lnTo>
                  <a:lnTo>
                    <a:pt x="492483" y="809408"/>
                  </a:lnTo>
                  <a:lnTo>
                    <a:pt x="439796" y="797944"/>
                  </a:lnTo>
                  <a:lnTo>
                    <a:pt x="389164" y="784226"/>
                  </a:lnTo>
                  <a:lnTo>
                    <a:pt x="340774" y="768360"/>
                  </a:lnTo>
                  <a:lnTo>
                    <a:pt x="294811" y="750454"/>
                  </a:lnTo>
                  <a:lnTo>
                    <a:pt x="251460" y="730613"/>
                  </a:lnTo>
                  <a:lnTo>
                    <a:pt x="210907" y="708945"/>
                  </a:lnTo>
                  <a:lnTo>
                    <a:pt x="173336" y="685557"/>
                  </a:lnTo>
                  <a:lnTo>
                    <a:pt x="138933" y="660556"/>
                  </a:lnTo>
                  <a:lnTo>
                    <a:pt x="107884" y="634048"/>
                  </a:lnTo>
                  <a:lnTo>
                    <a:pt x="80374" y="606141"/>
                  </a:lnTo>
                  <a:lnTo>
                    <a:pt x="36710" y="546555"/>
                  </a:lnTo>
                  <a:lnTo>
                    <a:pt x="9424" y="482653"/>
                  </a:lnTo>
                  <a:lnTo>
                    <a:pt x="0" y="41529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2135187" y="2686657"/>
            <a:ext cx="7171690" cy="2978150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365"/>
              </a:spcBef>
              <a:buFont typeface="Arial"/>
              <a:buChar char="•"/>
              <a:tabLst>
                <a:tab pos="240029" algn="l"/>
              </a:tabLst>
            </a:pPr>
            <a:r>
              <a:rPr sz="2800" b="1" spc="-10" dirty="0">
                <a:latin typeface="Times New Roman"/>
                <a:cs typeface="Times New Roman"/>
              </a:rPr>
              <a:t>Attribute</a:t>
            </a:r>
            <a:endParaRPr sz="2800">
              <a:latin typeface="Times New Roman"/>
              <a:cs typeface="Times New Roman"/>
            </a:endParaRPr>
          </a:p>
          <a:p>
            <a:pPr marL="697230" lvl="1" indent="-227329">
              <a:lnSpc>
                <a:spcPct val="100000"/>
              </a:lnSpc>
              <a:spcBef>
                <a:spcPts val="234"/>
              </a:spcBef>
              <a:buFont typeface="Arial"/>
              <a:buChar char="•"/>
              <a:tabLst>
                <a:tab pos="697230" algn="l"/>
              </a:tabLst>
            </a:pPr>
            <a:r>
              <a:rPr sz="2400" b="1" dirty="0">
                <a:latin typeface="Times New Roman"/>
                <a:cs typeface="Times New Roman"/>
              </a:rPr>
              <a:t>Property</a:t>
            </a:r>
            <a:r>
              <a:rPr sz="2400" b="1" spc="-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of</a:t>
            </a:r>
            <a:r>
              <a:rPr sz="2400" b="1" spc="-2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an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entity</a:t>
            </a:r>
            <a:r>
              <a:rPr sz="2400" b="1" spc="-4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or</a:t>
            </a:r>
            <a:r>
              <a:rPr sz="2400" b="1" spc="-8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</a:t>
            </a:r>
            <a:r>
              <a:rPr sz="2400" b="1" spc="-2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relationship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type.</a:t>
            </a:r>
            <a:endParaRPr sz="2400">
              <a:latin typeface="Times New Roman"/>
              <a:cs typeface="Times New Roman"/>
            </a:endParaRPr>
          </a:p>
          <a:p>
            <a:pPr marL="240029" indent="-227329">
              <a:lnSpc>
                <a:spcPct val="100000"/>
              </a:lnSpc>
              <a:spcBef>
                <a:spcPts val="2300"/>
              </a:spcBef>
              <a:buFont typeface="Arial"/>
              <a:buChar char="•"/>
              <a:tabLst>
                <a:tab pos="240029" algn="l"/>
              </a:tabLst>
            </a:pPr>
            <a:r>
              <a:rPr sz="2800" b="1" dirty="0">
                <a:latin typeface="Times New Roman"/>
                <a:cs typeface="Times New Roman"/>
              </a:rPr>
              <a:t>Attribute</a:t>
            </a:r>
            <a:r>
              <a:rPr sz="2800" b="1" spc="-80" dirty="0">
                <a:latin typeface="Times New Roman"/>
                <a:cs typeface="Times New Roman"/>
              </a:rPr>
              <a:t> </a:t>
            </a:r>
            <a:r>
              <a:rPr sz="2800" b="1" spc="-10" dirty="0">
                <a:latin typeface="Times New Roman"/>
                <a:cs typeface="Times New Roman"/>
              </a:rPr>
              <a:t>Domain</a:t>
            </a:r>
            <a:endParaRPr sz="2800">
              <a:latin typeface="Times New Roman"/>
              <a:cs typeface="Times New Roman"/>
            </a:endParaRPr>
          </a:p>
          <a:p>
            <a:pPr marL="697230" lvl="1" indent="-227329">
              <a:lnSpc>
                <a:spcPct val="100000"/>
              </a:lnSpc>
              <a:spcBef>
                <a:spcPts val="219"/>
              </a:spcBef>
              <a:buFont typeface="Arial"/>
              <a:buChar char="•"/>
              <a:tabLst>
                <a:tab pos="697230" algn="l"/>
              </a:tabLst>
            </a:pPr>
            <a:r>
              <a:rPr sz="2400" b="1" dirty="0">
                <a:latin typeface="Times New Roman"/>
                <a:cs typeface="Times New Roman"/>
              </a:rPr>
              <a:t>Set</a:t>
            </a:r>
            <a:r>
              <a:rPr sz="2400" b="1" spc="-3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of</a:t>
            </a:r>
            <a:r>
              <a:rPr sz="2400" b="1" spc="-4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allowable</a:t>
            </a:r>
            <a:r>
              <a:rPr sz="2400" b="1" spc="-2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values</a:t>
            </a:r>
            <a:r>
              <a:rPr sz="2400" b="1" spc="-4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for</a:t>
            </a:r>
            <a:r>
              <a:rPr sz="2400" b="1" spc="-7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one</a:t>
            </a:r>
            <a:r>
              <a:rPr sz="2400" b="1" spc="-3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or</a:t>
            </a:r>
            <a:r>
              <a:rPr sz="2400" b="1" spc="-7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more</a:t>
            </a:r>
            <a:r>
              <a:rPr sz="2400" b="1" spc="-3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attributes.</a:t>
            </a:r>
            <a:endParaRPr sz="2400">
              <a:latin typeface="Times New Roman"/>
              <a:cs typeface="Times New Roman"/>
            </a:endParaRPr>
          </a:p>
          <a:p>
            <a:pPr marL="418465">
              <a:lnSpc>
                <a:spcPct val="100000"/>
              </a:lnSpc>
              <a:spcBef>
                <a:spcPts val="660"/>
              </a:spcBef>
              <a:tabLst>
                <a:tab pos="3678554" algn="l"/>
              </a:tabLst>
            </a:pPr>
            <a:r>
              <a:rPr sz="1800" spc="-10" dirty="0">
                <a:latin typeface="Calibri"/>
                <a:cs typeface="Calibri"/>
              </a:rPr>
              <a:t>Notation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Attribute</a:t>
            </a:r>
            <a:r>
              <a:rPr sz="1800" dirty="0">
                <a:latin typeface="Calibri"/>
                <a:cs typeface="Calibri"/>
              </a:rPr>
              <a:t>	</a:t>
            </a:r>
            <a:r>
              <a:rPr sz="1800" spc="-10" dirty="0">
                <a:latin typeface="Calibri"/>
                <a:cs typeface="Calibri"/>
              </a:rPr>
              <a:t>Notation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Key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Attribute</a:t>
            </a:r>
            <a:endParaRPr sz="1800">
              <a:latin typeface="Calibri"/>
              <a:cs typeface="Calibri"/>
            </a:endParaRPr>
          </a:p>
          <a:p>
            <a:pPr marL="1200785">
              <a:lnSpc>
                <a:spcPct val="100000"/>
              </a:lnSpc>
              <a:spcBef>
                <a:spcPts val="2045"/>
              </a:spcBef>
              <a:tabLst>
                <a:tab pos="4897120" algn="l"/>
              </a:tabLst>
            </a:pPr>
            <a:r>
              <a:rPr sz="2400" spc="-20" dirty="0">
                <a:latin typeface="Calibri"/>
                <a:cs typeface="Calibri"/>
              </a:rPr>
              <a:t>Name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u="sng" spc="-2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ID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851242" y="400323"/>
            <a:ext cx="5822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Calibri"/>
                <a:cs typeface="Calibri"/>
              </a:rPr>
              <a:t>Entity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095081" y="975003"/>
            <a:ext cx="97916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Calibri"/>
                <a:cs typeface="Calibri"/>
              </a:rPr>
              <a:t>Attributes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>
    <p:wipe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5987" y="310008"/>
            <a:ext cx="397510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 dirty="0">
                <a:latin typeface="Times New Roman"/>
                <a:cs typeface="Times New Roman"/>
              </a:rPr>
              <a:t>Attributes-</a:t>
            </a:r>
            <a:r>
              <a:rPr b="0" spc="-25" dirty="0">
                <a:latin typeface="Times New Roman"/>
                <a:cs typeface="Times New Roman"/>
              </a:rPr>
              <a:t>Type</a:t>
            </a:r>
            <a:r>
              <a:rPr b="0" spc="-155" dirty="0">
                <a:latin typeface="Times New Roman"/>
                <a:cs typeface="Times New Roman"/>
              </a:rPr>
              <a:t> </a:t>
            </a:r>
            <a:r>
              <a:rPr b="0" spc="-50" dirty="0">
                <a:latin typeface="Times New Roman"/>
                <a:cs typeface="Times New Roman"/>
              </a:rPr>
              <a:t>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2249" y="2046663"/>
            <a:ext cx="3468370" cy="132270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240029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Simple</a:t>
            </a:r>
            <a:r>
              <a:rPr sz="2400" b="1" spc="-114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Attribute</a:t>
            </a:r>
            <a:endParaRPr sz="2400">
              <a:latin typeface="Times New Roman"/>
              <a:cs typeface="Times New Roman"/>
            </a:endParaRPr>
          </a:p>
          <a:p>
            <a:pPr marL="698500" marR="5080" lvl="1" indent="-228600">
              <a:lnSpc>
                <a:spcPts val="2160"/>
              </a:lnSpc>
              <a:spcBef>
                <a:spcPts val="550"/>
              </a:spcBef>
              <a:buFont typeface="Arial"/>
              <a:buChar char="•"/>
              <a:tabLst>
                <a:tab pos="698500" algn="l"/>
              </a:tabLst>
            </a:pPr>
            <a:r>
              <a:rPr sz="2000" b="1" dirty="0">
                <a:latin typeface="Times New Roman"/>
                <a:cs typeface="Times New Roman"/>
              </a:rPr>
              <a:t>Attribute</a:t>
            </a:r>
            <a:r>
              <a:rPr sz="2000" b="1" spc="-5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composed</a:t>
            </a:r>
            <a:r>
              <a:rPr sz="2000" b="1" spc="-4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of</a:t>
            </a:r>
            <a:r>
              <a:rPr sz="2000" b="1" spc="-25" dirty="0">
                <a:latin typeface="Times New Roman"/>
                <a:cs typeface="Times New Roman"/>
              </a:rPr>
              <a:t> </a:t>
            </a:r>
            <a:r>
              <a:rPr sz="2000" b="1" spc="-50" dirty="0">
                <a:latin typeface="Times New Roman"/>
                <a:cs typeface="Times New Roman"/>
              </a:rPr>
              <a:t>a </a:t>
            </a:r>
            <a:r>
              <a:rPr sz="2000" b="1" dirty="0">
                <a:latin typeface="Times New Roman"/>
                <a:cs typeface="Times New Roman"/>
              </a:rPr>
              <a:t>single</a:t>
            </a:r>
            <a:r>
              <a:rPr sz="2000" b="1" spc="-3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component</a:t>
            </a:r>
            <a:r>
              <a:rPr sz="2000" b="1" spc="-5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with</a:t>
            </a:r>
            <a:r>
              <a:rPr sz="2000" b="1" spc="-15" dirty="0">
                <a:latin typeface="Times New Roman"/>
                <a:cs typeface="Times New Roman"/>
              </a:rPr>
              <a:t> </a:t>
            </a:r>
            <a:r>
              <a:rPr sz="2000" b="1" spc="-25" dirty="0">
                <a:latin typeface="Times New Roman"/>
                <a:cs typeface="Times New Roman"/>
              </a:rPr>
              <a:t>an </a:t>
            </a:r>
            <a:r>
              <a:rPr sz="2000" b="1" dirty="0">
                <a:latin typeface="Times New Roman"/>
                <a:cs typeface="Times New Roman"/>
              </a:rPr>
              <a:t>independent</a:t>
            </a:r>
            <a:r>
              <a:rPr sz="2000" b="1" spc="-4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existence.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2249" y="3577060"/>
            <a:ext cx="3488690" cy="1593850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415"/>
              </a:spcBef>
              <a:buFont typeface="Arial"/>
              <a:buChar char="•"/>
              <a:tabLst>
                <a:tab pos="240029" algn="l"/>
              </a:tabLst>
            </a:pPr>
            <a:r>
              <a:rPr sz="2400" b="1" spc="-10" dirty="0">
                <a:latin typeface="Times New Roman"/>
                <a:cs typeface="Times New Roman"/>
              </a:rPr>
              <a:t>Composite</a:t>
            </a:r>
            <a:r>
              <a:rPr sz="2400" b="1" spc="-12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Attribute</a:t>
            </a:r>
            <a:endParaRPr sz="2400">
              <a:latin typeface="Times New Roman"/>
              <a:cs typeface="Times New Roman"/>
            </a:endParaRPr>
          </a:p>
          <a:p>
            <a:pPr marL="698500" marR="5080" lvl="1" indent="-228600">
              <a:lnSpc>
                <a:spcPts val="2160"/>
              </a:lnSpc>
              <a:spcBef>
                <a:spcPts val="540"/>
              </a:spcBef>
              <a:buFont typeface="Arial"/>
              <a:buChar char="•"/>
              <a:tabLst>
                <a:tab pos="698500" algn="l"/>
              </a:tabLst>
            </a:pPr>
            <a:r>
              <a:rPr sz="2000" b="1" dirty="0">
                <a:latin typeface="Times New Roman"/>
                <a:cs typeface="Times New Roman"/>
              </a:rPr>
              <a:t>Attribute</a:t>
            </a:r>
            <a:r>
              <a:rPr sz="2000" b="1" spc="-6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composed</a:t>
            </a:r>
            <a:r>
              <a:rPr sz="2000" b="1" spc="-50" dirty="0">
                <a:latin typeface="Times New Roman"/>
                <a:cs typeface="Times New Roman"/>
              </a:rPr>
              <a:t> </a:t>
            </a:r>
            <a:r>
              <a:rPr sz="2000" b="1" spc="-25" dirty="0">
                <a:latin typeface="Times New Roman"/>
                <a:cs typeface="Times New Roman"/>
              </a:rPr>
              <a:t>of </a:t>
            </a:r>
            <a:r>
              <a:rPr sz="2000" b="1" dirty="0">
                <a:latin typeface="Times New Roman"/>
                <a:cs typeface="Times New Roman"/>
              </a:rPr>
              <a:t>multiple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components, </a:t>
            </a:r>
            <a:r>
              <a:rPr sz="2000" b="1" dirty="0">
                <a:latin typeface="Times New Roman"/>
                <a:cs typeface="Times New Roman"/>
              </a:rPr>
              <a:t>each</a:t>
            </a:r>
            <a:r>
              <a:rPr sz="2000" b="1" spc="-2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with</a:t>
            </a:r>
            <a:r>
              <a:rPr sz="2000" b="1" spc="-2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</a:t>
            </a:r>
            <a:r>
              <a:rPr sz="2000" b="1" spc="-1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independent existence.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70141" y="980807"/>
            <a:ext cx="53682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Entity: Person(Firstname,Lastname,DateOfBirth,Gender,</a:t>
            </a:r>
            <a:r>
              <a:rPr sz="1800" spc="-10" dirty="0">
                <a:solidFill>
                  <a:srgbClr val="FF0000"/>
                </a:solidFill>
                <a:latin typeface="Calibri"/>
                <a:cs typeface="Calibri"/>
              </a:rPr>
              <a:t>Address</a:t>
            </a:r>
            <a:r>
              <a:rPr sz="1800" spc="-10" dirty="0">
                <a:latin typeface="Calibri"/>
                <a:cs typeface="Calibri"/>
              </a:rPr>
              <a:t>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70141" y="1803767"/>
            <a:ext cx="173418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374151"/>
                </a:solidFill>
                <a:latin typeface="Calibri"/>
                <a:cs typeface="Calibri"/>
              </a:rPr>
              <a:t>Simple</a:t>
            </a:r>
            <a:r>
              <a:rPr sz="1800" b="1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374151"/>
                </a:solidFill>
                <a:latin typeface="Calibri"/>
                <a:cs typeface="Calibri"/>
              </a:rPr>
              <a:t>Attributes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>
              <a:latin typeface="Calibri"/>
              <a:cs typeface="Calibri"/>
            </a:endParaRPr>
          </a:p>
          <a:p>
            <a:pPr marL="185420" indent="-176530">
              <a:lnSpc>
                <a:spcPct val="100000"/>
              </a:lnSpc>
              <a:buSzPct val="94444"/>
              <a:buAutoNum type="arabicPeriod"/>
              <a:tabLst>
                <a:tab pos="18542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FirstName</a:t>
            </a:r>
            <a:endParaRPr sz="1800">
              <a:latin typeface="Calibri"/>
              <a:cs typeface="Calibri"/>
            </a:endParaRPr>
          </a:p>
          <a:p>
            <a:pPr marL="185420" indent="-176530">
              <a:lnSpc>
                <a:spcPct val="100000"/>
              </a:lnSpc>
              <a:buSzPct val="94444"/>
              <a:buAutoNum type="arabicPeriod"/>
              <a:tabLst>
                <a:tab pos="18542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LastName</a:t>
            </a:r>
            <a:endParaRPr sz="1800">
              <a:latin typeface="Calibri"/>
              <a:cs typeface="Calibri"/>
            </a:endParaRPr>
          </a:p>
          <a:p>
            <a:pPr marL="185420" indent="-176530">
              <a:lnSpc>
                <a:spcPct val="100000"/>
              </a:lnSpc>
              <a:buSzPct val="94444"/>
              <a:buAutoNum type="arabicPeriod"/>
              <a:tabLst>
                <a:tab pos="18542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DateOfBirth</a:t>
            </a:r>
            <a:endParaRPr sz="1800">
              <a:latin typeface="Calibri"/>
              <a:cs typeface="Calibri"/>
            </a:endParaRPr>
          </a:p>
          <a:p>
            <a:pPr marL="185420" indent="-176530">
              <a:lnSpc>
                <a:spcPct val="100000"/>
              </a:lnSpc>
              <a:buSzPct val="94444"/>
              <a:buAutoNum type="arabicPeriod"/>
              <a:tabLst>
                <a:tab pos="18542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Gender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70141" y="3449687"/>
            <a:ext cx="20116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374151"/>
                </a:solidFill>
                <a:latin typeface="Calibri"/>
                <a:cs typeface="Calibri"/>
              </a:rPr>
              <a:t>Composite</a:t>
            </a:r>
            <a:r>
              <a:rPr sz="1800" b="1" spc="-8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374151"/>
                </a:solidFill>
                <a:latin typeface="Calibri"/>
                <a:cs typeface="Calibri"/>
              </a:rPr>
              <a:t>Attribute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5.</a:t>
            </a:r>
            <a:r>
              <a:rPr sz="1800" spc="-1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Address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70141" y="3998327"/>
            <a:ext cx="164528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SzPct val="97222"/>
              <a:buFont typeface="Arial"/>
              <a:buChar char="•"/>
              <a:tabLst>
                <a:tab pos="298450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Street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address</a:t>
            </a:r>
            <a:endParaRPr sz="1800">
              <a:latin typeface="Calibri"/>
              <a:cs typeface="Calibri"/>
            </a:endParaRPr>
          </a:p>
          <a:p>
            <a:pPr marL="91440" indent="-90805">
              <a:lnSpc>
                <a:spcPct val="100000"/>
              </a:lnSpc>
              <a:buSzPct val="97222"/>
              <a:buFont typeface="Arial"/>
              <a:buChar char="•"/>
              <a:tabLst>
                <a:tab pos="9144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State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770141" y="4546967"/>
            <a:ext cx="11893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440" indent="-88900">
              <a:lnSpc>
                <a:spcPct val="100000"/>
              </a:lnSpc>
              <a:spcBef>
                <a:spcPts val="100"/>
              </a:spcBef>
              <a:buSzPct val="94444"/>
              <a:buFont typeface="Arial"/>
              <a:buChar char="•"/>
              <a:tabLst>
                <a:tab pos="91440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Postal</a:t>
            </a:r>
            <a:r>
              <a:rPr sz="1800" spc="-5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Code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25378" y="4092675"/>
            <a:ext cx="16452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990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Street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address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482578" y="4366995"/>
            <a:ext cx="17176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990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House</a:t>
            </a:r>
            <a:r>
              <a:rPr sz="1800" spc="-4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Number</a:t>
            </a:r>
            <a:endParaRPr sz="1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buFont typeface="Arial"/>
              <a:buChar char="•"/>
              <a:tabLst>
                <a:tab pos="2990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Street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Name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279270" y="3093908"/>
            <a:ext cx="6412202" cy="2228759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805400" y="4059181"/>
            <a:ext cx="24765" cy="26670"/>
          </a:xfrm>
          <a:custGeom>
            <a:avLst/>
            <a:gdLst/>
            <a:ahLst/>
            <a:cxnLst/>
            <a:rect l="l" t="t" r="r" b="b"/>
            <a:pathLst>
              <a:path w="24765" h="26670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2369"/>
                </a:lnTo>
                <a:lnTo>
                  <a:pt x="0" y="21005"/>
                </a:lnTo>
                <a:lnTo>
                  <a:pt x="5537" y="26542"/>
                </a:lnTo>
                <a:lnTo>
                  <a:pt x="19215" y="26542"/>
                </a:lnTo>
                <a:lnTo>
                  <a:pt x="24752" y="21005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282758" y="4025605"/>
            <a:ext cx="24765" cy="24765"/>
          </a:xfrm>
          <a:custGeom>
            <a:avLst/>
            <a:gdLst/>
            <a:ahLst/>
            <a:cxnLst/>
            <a:rect l="l" t="t" r="r" b="b"/>
            <a:pathLst>
              <a:path w="24765" h="24764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9202"/>
                </a:lnTo>
                <a:lnTo>
                  <a:pt x="5537" y="24739"/>
                </a:lnTo>
                <a:lnTo>
                  <a:pt x="19215" y="24739"/>
                </a:lnTo>
                <a:lnTo>
                  <a:pt x="24752" y="19202"/>
                </a:lnTo>
                <a:lnTo>
                  <a:pt x="24752" y="12369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134518" y="4173206"/>
            <a:ext cx="24765" cy="24765"/>
          </a:xfrm>
          <a:custGeom>
            <a:avLst/>
            <a:gdLst/>
            <a:ahLst/>
            <a:cxnLst/>
            <a:rect l="l" t="t" r="r" b="b"/>
            <a:pathLst>
              <a:path w="24764" h="24764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9202"/>
                </a:lnTo>
                <a:lnTo>
                  <a:pt x="5537" y="24739"/>
                </a:lnTo>
                <a:lnTo>
                  <a:pt x="19215" y="24739"/>
                </a:lnTo>
                <a:lnTo>
                  <a:pt x="24752" y="19202"/>
                </a:lnTo>
                <a:lnTo>
                  <a:pt x="24752" y="12369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520798" y="4786285"/>
            <a:ext cx="24765" cy="24765"/>
          </a:xfrm>
          <a:custGeom>
            <a:avLst/>
            <a:gdLst/>
            <a:ahLst/>
            <a:cxnLst/>
            <a:rect l="l" t="t" r="r" b="b"/>
            <a:pathLst>
              <a:path w="24764" h="24764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9202"/>
                </a:lnTo>
                <a:lnTo>
                  <a:pt x="5537" y="24739"/>
                </a:lnTo>
                <a:lnTo>
                  <a:pt x="19215" y="24739"/>
                </a:lnTo>
                <a:lnTo>
                  <a:pt x="24752" y="19202"/>
                </a:lnTo>
                <a:lnTo>
                  <a:pt x="24752" y="12369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588837" y="4616005"/>
            <a:ext cx="24765" cy="24765"/>
          </a:xfrm>
          <a:custGeom>
            <a:avLst/>
            <a:gdLst/>
            <a:ahLst/>
            <a:cxnLst/>
            <a:rect l="l" t="t" r="r" b="b"/>
            <a:pathLst>
              <a:path w="24764" h="24764">
                <a:moveTo>
                  <a:pt x="19215" y="0"/>
                </a:moveTo>
                <a:lnTo>
                  <a:pt x="5537" y="0"/>
                </a:lnTo>
                <a:lnTo>
                  <a:pt x="0" y="5537"/>
                </a:lnTo>
                <a:lnTo>
                  <a:pt x="0" y="19202"/>
                </a:lnTo>
                <a:lnTo>
                  <a:pt x="5537" y="24739"/>
                </a:lnTo>
                <a:lnTo>
                  <a:pt x="19215" y="24739"/>
                </a:lnTo>
                <a:lnTo>
                  <a:pt x="24752" y="19202"/>
                </a:lnTo>
                <a:lnTo>
                  <a:pt x="24752" y="12369"/>
                </a:lnTo>
                <a:lnTo>
                  <a:pt x="24752" y="5537"/>
                </a:lnTo>
                <a:lnTo>
                  <a:pt x="19215" y="0"/>
                </a:lnTo>
                <a:close/>
              </a:path>
            </a:pathLst>
          </a:custGeom>
          <a:solidFill>
            <a:srgbClr val="FFC113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ransition>
    <p:wipe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4624" rIns="0" bIns="0" rtlCol="0">
            <a:spAutoFit/>
          </a:bodyPr>
          <a:lstStyle/>
          <a:p>
            <a:pPr marL="10922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Attribute</a:t>
            </a:r>
            <a:r>
              <a:rPr spc="-160" dirty="0"/>
              <a:t> </a:t>
            </a:r>
            <a:r>
              <a:rPr spc="-10" dirty="0"/>
              <a:t>Types</a:t>
            </a:r>
            <a:r>
              <a:rPr spc="-135" dirty="0"/>
              <a:t> </a:t>
            </a:r>
            <a:r>
              <a:rPr dirty="0"/>
              <a:t>-</a:t>
            </a:r>
            <a:r>
              <a:rPr spc="-135" dirty="0"/>
              <a:t> </a:t>
            </a:r>
            <a:r>
              <a:rPr spc="-50" dirty="0"/>
              <a:t>2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279650" y="1517650"/>
          <a:ext cx="7772400" cy="30219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Type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Description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Example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Single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Valued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18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that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holds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single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for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each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occurrence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 type.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 algn="just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Employee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entity: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90805" marR="134620" algn="just">
                        <a:lnSpc>
                          <a:spcPct val="995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Salary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Wingdings"/>
                          <a:cs typeface="Wingdings"/>
                        </a:rPr>
                        <a:t></a:t>
                      </a:r>
                      <a:r>
                        <a:rPr sz="1800" spc="-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can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be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only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one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value.</a:t>
                      </a:r>
                      <a:r>
                        <a:rPr sz="1800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Cannot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draw</a:t>
                      </a:r>
                      <a:r>
                        <a:rPr sz="1800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more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than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one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salary.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304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Multi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Valued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7178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that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holds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multiple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values</a:t>
                      </a:r>
                      <a:r>
                        <a:rPr sz="1800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for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each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occurrence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 type.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9969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Employee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entity: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PhoneNo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Wingdings"/>
                          <a:cs typeface="Wingdings"/>
                        </a:rPr>
                        <a:t></a:t>
                      </a:r>
                      <a:r>
                        <a:rPr sz="18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person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can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have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one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or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more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mobile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phone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number,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landline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etc.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8FAA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3021901" y="3768661"/>
            <a:ext cx="873760" cy="514350"/>
            <a:chOff x="3021901" y="3768661"/>
            <a:chExt cx="873760" cy="514350"/>
          </a:xfrm>
        </p:grpSpPr>
        <p:sp>
          <p:nvSpPr>
            <p:cNvPr id="5" name="object 5"/>
            <p:cNvSpPr/>
            <p:nvPr/>
          </p:nvSpPr>
          <p:spPr>
            <a:xfrm>
              <a:off x="3026664" y="3773423"/>
              <a:ext cx="864235" cy="504825"/>
            </a:xfrm>
            <a:custGeom>
              <a:avLst/>
              <a:gdLst/>
              <a:ahLst/>
              <a:cxnLst/>
              <a:rect l="l" t="t" r="r" b="b"/>
              <a:pathLst>
                <a:path w="864235" h="504825">
                  <a:moveTo>
                    <a:pt x="432054" y="0"/>
                  </a:moveTo>
                  <a:lnTo>
                    <a:pt x="373426" y="2302"/>
                  </a:lnTo>
                  <a:lnTo>
                    <a:pt x="317195" y="9009"/>
                  </a:lnTo>
                  <a:lnTo>
                    <a:pt x="263877" y="19821"/>
                  </a:lnTo>
                  <a:lnTo>
                    <a:pt x="213986" y="34436"/>
                  </a:lnTo>
                  <a:lnTo>
                    <a:pt x="168037" y="52555"/>
                  </a:lnTo>
                  <a:lnTo>
                    <a:pt x="126544" y="73875"/>
                  </a:lnTo>
                  <a:lnTo>
                    <a:pt x="90022" y="98098"/>
                  </a:lnTo>
                  <a:lnTo>
                    <a:pt x="58987" y="124922"/>
                  </a:lnTo>
                  <a:lnTo>
                    <a:pt x="33952" y="154047"/>
                  </a:lnTo>
                  <a:lnTo>
                    <a:pt x="3944" y="217997"/>
                  </a:lnTo>
                  <a:lnTo>
                    <a:pt x="0" y="252221"/>
                  </a:lnTo>
                  <a:lnTo>
                    <a:pt x="3944" y="286446"/>
                  </a:lnTo>
                  <a:lnTo>
                    <a:pt x="33952" y="350396"/>
                  </a:lnTo>
                  <a:lnTo>
                    <a:pt x="58987" y="379521"/>
                  </a:lnTo>
                  <a:lnTo>
                    <a:pt x="90022" y="406345"/>
                  </a:lnTo>
                  <a:lnTo>
                    <a:pt x="126544" y="430568"/>
                  </a:lnTo>
                  <a:lnTo>
                    <a:pt x="168037" y="451888"/>
                  </a:lnTo>
                  <a:lnTo>
                    <a:pt x="213986" y="470007"/>
                  </a:lnTo>
                  <a:lnTo>
                    <a:pt x="263877" y="484622"/>
                  </a:lnTo>
                  <a:lnTo>
                    <a:pt x="317195" y="495434"/>
                  </a:lnTo>
                  <a:lnTo>
                    <a:pt x="373426" y="502141"/>
                  </a:lnTo>
                  <a:lnTo>
                    <a:pt x="432054" y="504443"/>
                  </a:lnTo>
                  <a:lnTo>
                    <a:pt x="490681" y="502141"/>
                  </a:lnTo>
                  <a:lnTo>
                    <a:pt x="546912" y="495434"/>
                  </a:lnTo>
                  <a:lnTo>
                    <a:pt x="600230" y="484622"/>
                  </a:lnTo>
                  <a:lnTo>
                    <a:pt x="650121" y="470007"/>
                  </a:lnTo>
                  <a:lnTo>
                    <a:pt x="696070" y="451888"/>
                  </a:lnTo>
                  <a:lnTo>
                    <a:pt x="737563" y="430568"/>
                  </a:lnTo>
                  <a:lnTo>
                    <a:pt x="774085" y="406345"/>
                  </a:lnTo>
                  <a:lnTo>
                    <a:pt x="805120" y="379521"/>
                  </a:lnTo>
                  <a:lnTo>
                    <a:pt x="830155" y="350396"/>
                  </a:lnTo>
                  <a:lnTo>
                    <a:pt x="860163" y="286446"/>
                  </a:lnTo>
                  <a:lnTo>
                    <a:pt x="864108" y="252221"/>
                  </a:lnTo>
                  <a:lnTo>
                    <a:pt x="860163" y="217997"/>
                  </a:lnTo>
                  <a:lnTo>
                    <a:pt x="830155" y="154047"/>
                  </a:lnTo>
                  <a:lnTo>
                    <a:pt x="805120" y="124922"/>
                  </a:lnTo>
                  <a:lnTo>
                    <a:pt x="774085" y="98098"/>
                  </a:lnTo>
                  <a:lnTo>
                    <a:pt x="737563" y="73875"/>
                  </a:lnTo>
                  <a:lnTo>
                    <a:pt x="696070" y="52555"/>
                  </a:lnTo>
                  <a:lnTo>
                    <a:pt x="650121" y="34436"/>
                  </a:lnTo>
                  <a:lnTo>
                    <a:pt x="600230" y="19821"/>
                  </a:lnTo>
                  <a:lnTo>
                    <a:pt x="546912" y="9009"/>
                  </a:lnTo>
                  <a:lnTo>
                    <a:pt x="490681" y="2302"/>
                  </a:lnTo>
                  <a:lnTo>
                    <a:pt x="43205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026664" y="3773423"/>
              <a:ext cx="864235" cy="504825"/>
            </a:xfrm>
            <a:custGeom>
              <a:avLst/>
              <a:gdLst/>
              <a:ahLst/>
              <a:cxnLst/>
              <a:rect l="l" t="t" r="r" b="b"/>
              <a:pathLst>
                <a:path w="864235" h="504825">
                  <a:moveTo>
                    <a:pt x="0" y="252221"/>
                  </a:moveTo>
                  <a:lnTo>
                    <a:pt x="15433" y="185173"/>
                  </a:lnTo>
                  <a:lnTo>
                    <a:pt x="58987" y="124922"/>
                  </a:lnTo>
                  <a:lnTo>
                    <a:pt x="90022" y="98098"/>
                  </a:lnTo>
                  <a:lnTo>
                    <a:pt x="126544" y="73875"/>
                  </a:lnTo>
                  <a:lnTo>
                    <a:pt x="168037" y="52555"/>
                  </a:lnTo>
                  <a:lnTo>
                    <a:pt x="213986" y="34436"/>
                  </a:lnTo>
                  <a:lnTo>
                    <a:pt x="263877" y="19821"/>
                  </a:lnTo>
                  <a:lnTo>
                    <a:pt x="317195" y="9009"/>
                  </a:lnTo>
                  <a:lnTo>
                    <a:pt x="373426" y="2302"/>
                  </a:lnTo>
                  <a:lnTo>
                    <a:pt x="432054" y="0"/>
                  </a:lnTo>
                  <a:lnTo>
                    <a:pt x="490681" y="2302"/>
                  </a:lnTo>
                  <a:lnTo>
                    <a:pt x="546912" y="9009"/>
                  </a:lnTo>
                  <a:lnTo>
                    <a:pt x="600230" y="19821"/>
                  </a:lnTo>
                  <a:lnTo>
                    <a:pt x="650121" y="34436"/>
                  </a:lnTo>
                  <a:lnTo>
                    <a:pt x="696070" y="52555"/>
                  </a:lnTo>
                  <a:lnTo>
                    <a:pt x="737563" y="73875"/>
                  </a:lnTo>
                  <a:lnTo>
                    <a:pt x="774085" y="98098"/>
                  </a:lnTo>
                  <a:lnTo>
                    <a:pt x="805120" y="124922"/>
                  </a:lnTo>
                  <a:lnTo>
                    <a:pt x="830155" y="154047"/>
                  </a:lnTo>
                  <a:lnTo>
                    <a:pt x="860163" y="217997"/>
                  </a:lnTo>
                  <a:lnTo>
                    <a:pt x="864108" y="252221"/>
                  </a:lnTo>
                  <a:lnTo>
                    <a:pt x="860163" y="286446"/>
                  </a:lnTo>
                  <a:lnTo>
                    <a:pt x="830155" y="350396"/>
                  </a:lnTo>
                  <a:lnTo>
                    <a:pt x="805120" y="379521"/>
                  </a:lnTo>
                  <a:lnTo>
                    <a:pt x="774085" y="406345"/>
                  </a:lnTo>
                  <a:lnTo>
                    <a:pt x="737563" y="430568"/>
                  </a:lnTo>
                  <a:lnTo>
                    <a:pt x="696070" y="451888"/>
                  </a:lnTo>
                  <a:lnTo>
                    <a:pt x="650121" y="470007"/>
                  </a:lnTo>
                  <a:lnTo>
                    <a:pt x="600230" y="484622"/>
                  </a:lnTo>
                  <a:lnTo>
                    <a:pt x="546912" y="495434"/>
                  </a:lnTo>
                  <a:lnTo>
                    <a:pt x="490681" y="502141"/>
                  </a:lnTo>
                  <a:lnTo>
                    <a:pt x="432054" y="504443"/>
                  </a:lnTo>
                  <a:lnTo>
                    <a:pt x="373426" y="502141"/>
                  </a:lnTo>
                  <a:lnTo>
                    <a:pt x="317195" y="495434"/>
                  </a:lnTo>
                  <a:lnTo>
                    <a:pt x="263877" y="484622"/>
                  </a:lnTo>
                  <a:lnTo>
                    <a:pt x="213986" y="470007"/>
                  </a:lnTo>
                  <a:lnTo>
                    <a:pt x="168037" y="451888"/>
                  </a:lnTo>
                  <a:lnTo>
                    <a:pt x="126544" y="430568"/>
                  </a:lnTo>
                  <a:lnTo>
                    <a:pt x="90022" y="406345"/>
                  </a:lnTo>
                  <a:lnTo>
                    <a:pt x="58987" y="379521"/>
                  </a:lnTo>
                  <a:lnTo>
                    <a:pt x="33952" y="350396"/>
                  </a:lnTo>
                  <a:lnTo>
                    <a:pt x="3944" y="286446"/>
                  </a:lnTo>
                  <a:lnTo>
                    <a:pt x="0" y="252221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081528" y="3806951"/>
              <a:ext cx="756285" cy="428625"/>
            </a:xfrm>
            <a:custGeom>
              <a:avLst/>
              <a:gdLst/>
              <a:ahLst/>
              <a:cxnLst/>
              <a:rect l="l" t="t" r="r" b="b"/>
              <a:pathLst>
                <a:path w="756285" h="428625">
                  <a:moveTo>
                    <a:pt x="377952" y="0"/>
                  </a:moveTo>
                  <a:lnTo>
                    <a:pt x="316646" y="2802"/>
                  </a:lnTo>
                  <a:lnTo>
                    <a:pt x="258489" y="10915"/>
                  </a:lnTo>
                  <a:lnTo>
                    <a:pt x="204261" y="23898"/>
                  </a:lnTo>
                  <a:lnTo>
                    <a:pt x="154738" y="41311"/>
                  </a:lnTo>
                  <a:lnTo>
                    <a:pt x="110699" y="62712"/>
                  </a:lnTo>
                  <a:lnTo>
                    <a:pt x="72922" y="87661"/>
                  </a:lnTo>
                  <a:lnTo>
                    <a:pt x="42186" y="115717"/>
                  </a:lnTo>
                  <a:lnTo>
                    <a:pt x="19268" y="146440"/>
                  </a:lnTo>
                  <a:lnTo>
                    <a:pt x="0" y="214122"/>
                  </a:lnTo>
                  <a:lnTo>
                    <a:pt x="4946" y="248855"/>
                  </a:lnTo>
                  <a:lnTo>
                    <a:pt x="42186" y="312526"/>
                  </a:lnTo>
                  <a:lnTo>
                    <a:pt x="72922" y="340582"/>
                  </a:lnTo>
                  <a:lnTo>
                    <a:pt x="110699" y="365531"/>
                  </a:lnTo>
                  <a:lnTo>
                    <a:pt x="154738" y="386932"/>
                  </a:lnTo>
                  <a:lnTo>
                    <a:pt x="204261" y="404345"/>
                  </a:lnTo>
                  <a:lnTo>
                    <a:pt x="258489" y="417328"/>
                  </a:lnTo>
                  <a:lnTo>
                    <a:pt x="316646" y="425441"/>
                  </a:lnTo>
                  <a:lnTo>
                    <a:pt x="377952" y="428244"/>
                  </a:lnTo>
                  <a:lnTo>
                    <a:pt x="439257" y="425441"/>
                  </a:lnTo>
                  <a:lnTo>
                    <a:pt x="497414" y="417328"/>
                  </a:lnTo>
                  <a:lnTo>
                    <a:pt x="551642" y="404345"/>
                  </a:lnTo>
                  <a:lnTo>
                    <a:pt x="601165" y="386932"/>
                  </a:lnTo>
                  <a:lnTo>
                    <a:pt x="645204" y="365531"/>
                  </a:lnTo>
                  <a:lnTo>
                    <a:pt x="682981" y="340582"/>
                  </a:lnTo>
                  <a:lnTo>
                    <a:pt x="713717" y="312526"/>
                  </a:lnTo>
                  <a:lnTo>
                    <a:pt x="736635" y="281803"/>
                  </a:lnTo>
                  <a:lnTo>
                    <a:pt x="755904" y="214122"/>
                  </a:lnTo>
                  <a:lnTo>
                    <a:pt x="750957" y="179388"/>
                  </a:lnTo>
                  <a:lnTo>
                    <a:pt x="713717" y="115717"/>
                  </a:lnTo>
                  <a:lnTo>
                    <a:pt x="682981" y="87661"/>
                  </a:lnTo>
                  <a:lnTo>
                    <a:pt x="645204" y="62712"/>
                  </a:lnTo>
                  <a:lnTo>
                    <a:pt x="601165" y="41311"/>
                  </a:lnTo>
                  <a:lnTo>
                    <a:pt x="551642" y="23898"/>
                  </a:lnTo>
                  <a:lnTo>
                    <a:pt x="497414" y="10915"/>
                  </a:lnTo>
                  <a:lnTo>
                    <a:pt x="439257" y="2802"/>
                  </a:lnTo>
                  <a:lnTo>
                    <a:pt x="3779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081528" y="3806951"/>
              <a:ext cx="756285" cy="428625"/>
            </a:xfrm>
            <a:custGeom>
              <a:avLst/>
              <a:gdLst/>
              <a:ahLst/>
              <a:cxnLst/>
              <a:rect l="l" t="t" r="r" b="b"/>
              <a:pathLst>
                <a:path w="756285" h="428625">
                  <a:moveTo>
                    <a:pt x="0" y="214122"/>
                  </a:moveTo>
                  <a:lnTo>
                    <a:pt x="19268" y="146440"/>
                  </a:lnTo>
                  <a:lnTo>
                    <a:pt x="42186" y="115717"/>
                  </a:lnTo>
                  <a:lnTo>
                    <a:pt x="72922" y="87661"/>
                  </a:lnTo>
                  <a:lnTo>
                    <a:pt x="110699" y="62712"/>
                  </a:lnTo>
                  <a:lnTo>
                    <a:pt x="154738" y="41311"/>
                  </a:lnTo>
                  <a:lnTo>
                    <a:pt x="204261" y="23898"/>
                  </a:lnTo>
                  <a:lnTo>
                    <a:pt x="258489" y="10915"/>
                  </a:lnTo>
                  <a:lnTo>
                    <a:pt x="316646" y="2802"/>
                  </a:lnTo>
                  <a:lnTo>
                    <a:pt x="377952" y="0"/>
                  </a:lnTo>
                  <a:lnTo>
                    <a:pt x="439257" y="2802"/>
                  </a:lnTo>
                  <a:lnTo>
                    <a:pt x="497414" y="10915"/>
                  </a:lnTo>
                  <a:lnTo>
                    <a:pt x="551642" y="23898"/>
                  </a:lnTo>
                  <a:lnTo>
                    <a:pt x="601165" y="41311"/>
                  </a:lnTo>
                  <a:lnTo>
                    <a:pt x="645204" y="62712"/>
                  </a:lnTo>
                  <a:lnTo>
                    <a:pt x="682981" y="87661"/>
                  </a:lnTo>
                  <a:lnTo>
                    <a:pt x="713717" y="115717"/>
                  </a:lnTo>
                  <a:lnTo>
                    <a:pt x="736635" y="146440"/>
                  </a:lnTo>
                  <a:lnTo>
                    <a:pt x="755904" y="214122"/>
                  </a:lnTo>
                  <a:lnTo>
                    <a:pt x="750957" y="248855"/>
                  </a:lnTo>
                  <a:lnTo>
                    <a:pt x="713717" y="312526"/>
                  </a:lnTo>
                  <a:lnTo>
                    <a:pt x="682981" y="340582"/>
                  </a:lnTo>
                  <a:lnTo>
                    <a:pt x="645204" y="365531"/>
                  </a:lnTo>
                  <a:lnTo>
                    <a:pt x="601165" y="386932"/>
                  </a:lnTo>
                  <a:lnTo>
                    <a:pt x="551642" y="404345"/>
                  </a:lnTo>
                  <a:lnTo>
                    <a:pt x="497414" y="417328"/>
                  </a:lnTo>
                  <a:lnTo>
                    <a:pt x="439257" y="425441"/>
                  </a:lnTo>
                  <a:lnTo>
                    <a:pt x="377952" y="428244"/>
                  </a:lnTo>
                  <a:lnTo>
                    <a:pt x="316646" y="425441"/>
                  </a:lnTo>
                  <a:lnTo>
                    <a:pt x="258489" y="417328"/>
                  </a:lnTo>
                  <a:lnTo>
                    <a:pt x="204261" y="404345"/>
                  </a:lnTo>
                  <a:lnTo>
                    <a:pt x="154738" y="386932"/>
                  </a:lnTo>
                  <a:lnTo>
                    <a:pt x="110699" y="365531"/>
                  </a:lnTo>
                  <a:lnTo>
                    <a:pt x="72922" y="340582"/>
                  </a:lnTo>
                  <a:lnTo>
                    <a:pt x="42186" y="312526"/>
                  </a:lnTo>
                  <a:lnTo>
                    <a:pt x="19268" y="281803"/>
                  </a:lnTo>
                  <a:lnTo>
                    <a:pt x="0" y="21412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3021901" y="2357437"/>
            <a:ext cx="963930" cy="514350"/>
            <a:chOff x="3021901" y="2357437"/>
            <a:chExt cx="963930" cy="514350"/>
          </a:xfrm>
        </p:grpSpPr>
        <p:sp>
          <p:nvSpPr>
            <p:cNvPr id="10" name="object 10"/>
            <p:cNvSpPr/>
            <p:nvPr/>
          </p:nvSpPr>
          <p:spPr>
            <a:xfrm>
              <a:off x="3026664" y="2362200"/>
              <a:ext cx="954405" cy="504825"/>
            </a:xfrm>
            <a:custGeom>
              <a:avLst/>
              <a:gdLst/>
              <a:ahLst/>
              <a:cxnLst/>
              <a:rect l="l" t="t" r="r" b="b"/>
              <a:pathLst>
                <a:path w="954404" h="504825">
                  <a:moveTo>
                    <a:pt x="477012" y="0"/>
                  </a:moveTo>
                  <a:lnTo>
                    <a:pt x="417176" y="1965"/>
                  </a:lnTo>
                  <a:lnTo>
                    <a:pt x="359558" y="7703"/>
                  </a:lnTo>
                  <a:lnTo>
                    <a:pt x="304605" y="16977"/>
                  </a:lnTo>
                  <a:lnTo>
                    <a:pt x="252765" y="29552"/>
                  </a:lnTo>
                  <a:lnTo>
                    <a:pt x="204483" y="45191"/>
                  </a:lnTo>
                  <a:lnTo>
                    <a:pt x="160208" y="63656"/>
                  </a:lnTo>
                  <a:lnTo>
                    <a:pt x="120386" y="84713"/>
                  </a:lnTo>
                  <a:lnTo>
                    <a:pt x="85464" y="108124"/>
                  </a:lnTo>
                  <a:lnTo>
                    <a:pt x="55888" y="133653"/>
                  </a:lnTo>
                  <a:lnTo>
                    <a:pt x="14568" y="190119"/>
                  </a:lnTo>
                  <a:lnTo>
                    <a:pt x="0" y="252222"/>
                  </a:lnTo>
                  <a:lnTo>
                    <a:pt x="3716" y="283859"/>
                  </a:lnTo>
                  <a:lnTo>
                    <a:pt x="32108" y="343380"/>
                  </a:lnTo>
                  <a:lnTo>
                    <a:pt x="85464" y="396319"/>
                  </a:lnTo>
                  <a:lnTo>
                    <a:pt x="120386" y="419730"/>
                  </a:lnTo>
                  <a:lnTo>
                    <a:pt x="160208" y="440787"/>
                  </a:lnTo>
                  <a:lnTo>
                    <a:pt x="204483" y="459252"/>
                  </a:lnTo>
                  <a:lnTo>
                    <a:pt x="252765" y="474891"/>
                  </a:lnTo>
                  <a:lnTo>
                    <a:pt x="304605" y="487466"/>
                  </a:lnTo>
                  <a:lnTo>
                    <a:pt x="359558" y="496740"/>
                  </a:lnTo>
                  <a:lnTo>
                    <a:pt x="417176" y="502478"/>
                  </a:lnTo>
                  <a:lnTo>
                    <a:pt x="477012" y="504444"/>
                  </a:lnTo>
                  <a:lnTo>
                    <a:pt x="536847" y="502478"/>
                  </a:lnTo>
                  <a:lnTo>
                    <a:pt x="594465" y="496740"/>
                  </a:lnTo>
                  <a:lnTo>
                    <a:pt x="649418" y="487466"/>
                  </a:lnTo>
                  <a:lnTo>
                    <a:pt x="701258" y="474891"/>
                  </a:lnTo>
                  <a:lnTo>
                    <a:pt x="749540" y="459252"/>
                  </a:lnTo>
                  <a:lnTo>
                    <a:pt x="793815" y="440787"/>
                  </a:lnTo>
                  <a:lnTo>
                    <a:pt x="833637" y="419730"/>
                  </a:lnTo>
                  <a:lnTo>
                    <a:pt x="868559" y="396319"/>
                  </a:lnTo>
                  <a:lnTo>
                    <a:pt x="898135" y="370790"/>
                  </a:lnTo>
                  <a:lnTo>
                    <a:pt x="939455" y="314324"/>
                  </a:lnTo>
                  <a:lnTo>
                    <a:pt x="954024" y="252222"/>
                  </a:lnTo>
                  <a:lnTo>
                    <a:pt x="950307" y="220584"/>
                  </a:lnTo>
                  <a:lnTo>
                    <a:pt x="921915" y="161063"/>
                  </a:lnTo>
                  <a:lnTo>
                    <a:pt x="868559" y="108124"/>
                  </a:lnTo>
                  <a:lnTo>
                    <a:pt x="833637" y="84713"/>
                  </a:lnTo>
                  <a:lnTo>
                    <a:pt x="793815" y="63656"/>
                  </a:lnTo>
                  <a:lnTo>
                    <a:pt x="749540" y="45191"/>
                  </a:lnTo>
                  <a:lnTo>
                    <a:pt x="701258" y="29552"/>
                  </a:lnTo>
                  <a:lnTo>
                    <a:pt x="649418" y="16977"/>
                  </a:lnTo>
                  <a:lnTo>
                    <a:pt x="594465" y="7703"/>
                  </a:lnTo>
                  <a:lnTo>
                    <a:pt x="536847" y="1965"/>
                  </a:lnTo>
                  <a:lnTo>
                    <a:pt x="477012" y="0"/>
                  </a:lnTo>
                  <a:close/>
                </a:path>
              </a:pathLst>
            </a:custGeom>
            <a:solidFill>
              <a:srgbClr val="FFFFFF">
                <a:alpha val="98822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26664" y="2362200"/>
              <a:ext cx="954405" cy="504825"/>
            </a:xfrm>
            <a:custGeom>
              <a:avLst/>
              <a:gdLst/>
              <a:ahLst/>
              <a:cxnLst/>
              <a:rect l="l" t="t" r="r" b="b"/>
              <a:pathLst>
                <a:path w="954404" h="504825">
                  <a:moveTo>
                    <a:pt x="0" y="252222"/>
                  </a:moveTo>
                  <a:lnTo>
                    <a:pt x="14568" y="190119"/>
                  </a:lnTo>
                  <a:lnTo>
                    <a:pt x="55888" y="133653"/>
                  </a:lnTo>
                  <a:lnTo>
                    <a:pt x="85464" y="108124"/>
                  </a:lnTo>
                  <a:lnTo>
                    <a:pt x="120386" y="84713"/>
                  </a:lnTo>
                  <a:lnTo>
                    <a:pt x="160208" y="63656"/>
                  </a:lnTo>
                  <a:lnTo>
                    <a:pt x="204483" y="45191"/>
                  </a:lnTo>
                  <a:lnTo>
                    <a:pt x="252765" y="29552"/>
                  </a:lnTo>
                  <a:lnTo>
                    <a:pt x="304605" y="16977"/>
                  </a:lnTo>
                  <a:lnTo>
                    <a:pt x="359558" y="7703"/>
                  </a:lnTo>
                  <a:lnTo>
                    <a:pt x="417176" y="1965"/>
                  </a:lnTo>
                  <a:lnTo>
                    <a:pt x="477012" y="0"/>
                  </a:lnTo>
                  <a:lnTo>
                    <a:pt x="536847" y="1965"/>
                  </a:lnTo>
                  <a:lnTo>
                    <a:pt x="594465" y="7703"/>
                  </a:lnTo>
                  <a:lnTo>
                    <a:pt x="649418" y="16977"/>
                  </a:lnTo>
                  <a:lnTo>
                    <a:pt x="701258" y="29552"/>
                  </a:lnTo>
                  <a:lnTo>
                    <a:pt x="749540" y="45191"/>
                  </a:lnTo>
                  <a:lnTo>
                    <a:pt x="793815" y="63656"/>
                  </a:lnTo>
                  <a:lnTo>
                    <a:pt x="833637" y="84713"/>
                  </a:lnTo>
                  <a:lnTo>
                    <a:pt x="868559" y="108124"/>
                  </a:lnTo>
                  <a:lnTo>
                    <a:pt x="898135" y="133653"/>
                  </a:lnTo>
                  <a:lnTo>
                    <a:pt x="939455" y="190119"/>
                  </a:lnTo>
                  <a:lnTo>
                    <a:pt x="954024" y="252222"/>
                  </a:lnTo>
                  <a:lnTo>
                    <a:pt x="950307" y="283859"/>
                  </a:lnTo>
                  <a:lnTo>
                    <a:pt x="921915" y="343380"/>
                  </a:lnTo>
                  <a:lnTo>
                    <a:pt x="868559" y="396319"/>
                  </a:lnTo>
                  <a:lnTo>
                    <a:pt x="833637" y="419730"/>
                  </a:lnTo>
                  <a:lnTo>
                    <a:pt x="793815" y="440787"/>
                  </a:lnTo>
                  <a:lnTo>
                    <a:pt x="749540" y="459252"/>
                  </a:lnTo>
                  <a:lnTo>
                    <a:pt x="701258" y="474891"/>
                  </a:lnTo>
                  <a:lnTo>
                    <a:pt x="649418" y="487466"/>
                  </a:lnTo>
                  <a:lnTo>
                    <a:pt x="594465" y="496740"/>
                  </a:lnTo>
                  <a:lnTo>
                    <a:pt x="536847" y="502478"/>
                  </a:lnTo>
                  <a:lnTo>
                    <a:pt x="477012" y="504444"/>
                  </a:lnTo>
                  <a:lnTo>
                    <a:pt x="417176" y="502478"/>
                  </a:lnTo>
                  <a:lnTo>
                    <a:pt x="359558" y="496740"/>
                  </a:lnTo>
                  <a:lnTo>
                    <a:pt x="304605" y="487466"/>
                  </a:lnTo>
                  <a:lnTo>
                    <a:pt x="252765" y="474891"/>
                  </a:lnTo>
                  <a:lnTo>
                    <a:pt x="204483" y="459252"/>
                  </a:lnTo>
                  <a:lnTo>
                    <a:pt x="160208" y="440787"/>
                  </a:lnTo>
                  <a:lnTo>
                    <a:pt x="120386" y="419730"/>
                  </a:lnTo>
                  <a:lnTo>
                    <a:pt x="85464" y="396319"/>
                  </a:lnTo>
                  <a:lnTo>
                    <a:pt x="55888" y="370790"/>
                  </a:lnTo>
                  <a:lnTo>
                    <a:pt x="14568" y="314324"/>
                  </a:lnTo>
                  <a:lnTo>
                    <a:pt x="0" y="25222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4624" rIns="0" bIns="0" rtlCol="0">
            <a:spAutoFit/>
          </a:bodyPr>
          <a:lstStyle/>
          <a:p>
            <a:pPr marL="10922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Attribute</a:t>
            </a:r>
            <a:r>
              <a:rPr spc="-160" dirty="0"/>
              <a:t> </a:t>
            </a:r>
            <a:r>
              <a:rPr spc="-10" dirty="0"/>
              <a:t>Types</a:t>
            </a:r>
            <a:r>
              <a:rPr spc="-135" dirty="0"/>
              <a:t> </a:t>
            </a:r>
            <a:r>
              <a:rPr dirty="0"/>
              <a:t>-</a:t>
            </a:r>
            <a:r>
              <a:rPr spc="-135" dirty="0"/>
              <a:t> </a:t>
            </a:r>
            <a:r>
              <a:rPr spc="-50" dirty="0"/>
              <a:t>3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279650" y="1517650"/>
          <a:ext cx="7772400" cy="3570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20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Type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Description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Example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Stored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18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that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holds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provided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as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is.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39179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Employee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entity: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Name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Wingdings"/>
                          <a:cs typeface="Wingdings"/>
                        </a:rPr>
                        <a:t></a:t>
                      </a:r>
                      <a:r>
                        <a:rPr sz="18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can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be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set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by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user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as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used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as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is.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Derived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6510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that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represents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value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that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is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derivable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from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value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related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or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set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attributes,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not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necessarily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in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same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entity</a:t>
                      </a:r>
                      <a:r>
                        <a:rPr sz="1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type.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algn="just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Employee</a:t>
                      </a:r>
                      <a:r>
                        <a:rPr sz="1800" spc="-8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entity: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90170" marR="443865" algn="just">
                        <a:lnSpc>
                          <a:spcPct val="995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Age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Wingdings"/>
                          <a:cs typeface="Wingdings"/>
                        </a:rPr>
                        <a:t></a:t>
                      </a:r>
                      <a:r>
                        <a:rPr sz="18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can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be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derived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from</a:t>
                      </a:r>
                      <a:r>
                        <a:rPr sz="1800" spc="-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dateOfBirth</a:t>
                      </a:r>
                      <a:r>
                        <a:rPr sz="1800" spc="-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and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currentDate.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2779585" y="3783901"/>
            <a:ext cx="1089025" cy="514350"/>
            <a:chOff x="2779585" y="3783901"/>
            <a:chExt cx="1089025" cy="514350"/>
          </a:xfrm>
        </p:grpSpPr>
        <p:sp>
          <p:nvSpPr>
            <p:cNvPr id="5" name="object 5"/>
            <p:cNvSpPr/>
            <p:nvPr/>
          </p:nvSpPr>
          <p:spPr>
            <a:xfrm>
              <a:off x="2784348" y="3788664"/>
              <a:ext cx="1079500" cy="504825"/>
            </a:xfrm>
            <a:custGeom>
              <a:avLst/>
              <a:gdLst/>
              <a:ahLst/>
              <a:cxnLst/>
              <a:rect l="l" t="t" r="r" b="b"/>
              <a:pathLst>
                <a:path w="1079500" h="504825">
                  <a:moveTo>
                    <a:pt x="539496" y="0"/>
                  </a:moveTo>
                  <a:lnTo>
                    <a:pt x="476579" y="1696"/>
                  </a:lnTo>
                  <a:lnTo>
                    <a:pt x="415794" y="6661"/>
                  </a:lnTo>
                  <a:lnTo>
                    <a:pt x="357546" y="14704"/>
                  </a:lnTo>
                  <a:lnTo>
                    <a:pt x="302239" y="25636"/>
                  </a:lnTo>
                  <a:lnTo>
                    <a:pt x="250278" y="39269"/>
                  </a:lnTo>
                  <a:lnTo>
                    <a:pt x="202069" y="55411"/>
                  </a:lnTo>
                  <a:lnTo>
                    <a:pt x="158014" y="73875"/>
                  </a:lnTo>
                  <a:lnTo>
                    <a:pt x="118521" y="94472"/>
                  </a:lnTo>
                  <a:lnTo>
                    <a:pt x="83993" y="117010"/>
                  </a:lnTo>
                  <a:lnTo>
                    <a:pt x="31451" y="167159"/>
                  </a:lnTo>
                  <a:lnTo>
                    <a:pt x="3629" y="222808"/>
                  </a:lnTo>
                  <a:lnTo>
                    <a:pt x="0" y="252222"/>
                  </a:lnTo>
                  <a:lnTo>
                    <a:pt x="3629" y="281635"/>
                  </a:lnTo>
                  <a:lnTo>
                    <a:pt x="31451" y="337284"/>
                  </a:lnTo>
                  <a:lnTo>
                    <a:pt x="83993" y="387433"/>
                  </a:lnTo>
                  <a:lnTo>
                    <a:pt x="118521" y="409971"/>
                  </a:lnTo>
                  <a:lnTo>
                    <a:pt x="158014" y="430568"/>
                  </a:lnTo>
                  <a:lnTo>
                    <a:pt x="202069" y="449032"/>
                  </a:lnTo>
                  <a:lnTo>
                    <a:pt x="250278" y="465174"/>
                  </a:lnTo>
                  <a:lnTo>
                    <a:pt x="302239" y="478807"/>
                  </a:lnTo>
                  <a:lnTo>
                    <a:pt x="357546" y="489739"/>
                  </a:lnTo>
                  <a:lnTo>
                    <a:pt x="415794" y="497782"/>
                  </a:lnTo>
                  <a:lnTo>
                    <a:pt x="476579" y="502747"/>
                  </a:lnTo>
                  <a:lnTo>
                    <a:pt x="539496" y="504444"/>
                  </a:lnTo>
                  <a:lnTo>
                    <a:pt x="602412" y="502747"/>
                  </a:lnTo>
                  <a:lnTo>
                    <a:pt x="663197" y="497782"/>
                  </a:lnTo>
                  <a:lnTo>
                    <a:pt x="721445" y="489739"/>
                  </a:lnTo>
                  <a:lnTo>
                    <a:pt x="776752" y="478807"/>
                  </a:lnTo>
                  <a:lnTo>
                    <a:pt x="828713" y="465174"/>
                  </a:lnTo>
                  <a:lnTo>
                    <a:pt x="876922" y="449032"/>
                  </a:lnTo>
                  <a:lnTo>
                    <a:pt x="920977" y="430568"/>
                  </a:lnTo>
                  <a:lnTo>
                    <a:pt x="960470" y="409971"/>
                  </a:lnTo>
                  <a:lnTo>
                    <a:pt x="994998" y="387433"/>
                  </a:lnTo>
                  <a:lnTo>
                    <a:pt x="1047540" y="337284"/>
                  </a:lnTo>
                  <a:lnTo>
                    <a:pt x="1075362" y="281635"/>
                  </a:lnTo>
                  <a:lnTo>
                    <a:pt x="1078992" y="252222"/>
                  </a:lnTo>
                  <a:lnTo>
                    <a:pt x="1075362" y="222808"/>
                  </a:lnTo>
                  <a:lnTo>
                    <a:pt x="1047540" y="167159"/>
                  </a:lnTo>
                  <a:lnTo>
                    <a:pt x="994998" y="117010"/>
                  </a:lnTo>
                  <a:lnTo>
                    <a:pt x="960470" y="94472"/>
                  </a:lnTo>
                  <a:lnTo>
                    <a:pt x="920977" y="73875"/>
                  </a:lnTo>
                  <a:lnTo>
                    <a:pt x="876922" y="55411"/>
                  </a:lnTo>
                  <a:lnTo>
                    <a:pt x="828713" y="39269"/>
                  </a:lnTo>
                  <a:lnTo>
                    <a:pt x="776752" y="25636"/>
                  </a:lnTo>
                  <a:lnTo>
                    <a:pt x="721445" y="14704"/>
                  </a:lnTo>
                  <a:lnTo>
                    <a:pt x="663197" y="6661"/>
                  </a:lnTo>
                  <a:lnTo>
                    <a:pt x="602412" y="1696"/>
                  </a:lnTo>
                  <a:lnTo>
                    <a:pt x="5394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784348" y="3788664"/>
              <a:ext cx="1079500" cy="504825"/>
            </a:xfrm>
            <a:custGeom>
              <a:avLst/>
              <a:gdLst/>
              <a:ahLst/>
              <a:cxnLst/>
              <a:rect l="l" t="t" r="r" b="b"/>
              <a:pathLst>
                <a:path w="1079500" h="504825">
                  <a:moveTo>
                    <a:pt x="0" y="252222"/>
                  </a:moveTo>
                  <a:lnTo>
                    <a:pt x="14248" y="194391"/>
                  </a:lnTo>
                  <a:lnTo>
                    <a:pt x="54835" y="141303"/>
                  </a:lnTo>
                  <a:lnTo>
                    <a:pt x="118521" y="94472"/>
                  </a:lnTo>
                  <a:lnTo>
                    <a:pt x="158014" y="73875"/>
                  </a:lnTo>
                  <a:lnTo>
                    <a:pt x="202069" y="55411"/>
                  </a:lnTo>
                  <a:lnTo>
                    <a:pt x="250278" y="39269"/>
                  </a:lnTo>
                  <a:lnTo>
                    <a:pt x="302239" y="25636"/>
                  </a:lnTo>
                  <a:lnTo>
                    <a:pt x="357546" y="14704"/>
                  </a:lnTo>
                  <a:lnTo>
                    <a:pt x="415794" y="6661"/>
                  </a:lnTo>
                  <a:lnTo>
                    <a:pt x="476579" y="1696"/>
                  </a:lnTo>
                  <a:lnTo>
                    <a:pt x="539496" y="0"/>
                  </a:lnTo>
                  <a:lnTo>
                    <a:pt x="602412" y="1696"/>
                  </a:lnTo>
                  <a:lnTo>
                    <a:pt x="663197" y="6661"/>
                  </a:lnTo>
                  <a:lnTo>
                    <a:pt x="721445" y="14704"/>
                  </a:lnTo>
                  <a:lnTo>
                    <a:pt x="776752" y="25636"/>
                  </a:lnTo>
                  <a:lnTo>
                    <a:pt x="828713" y="39269"/>
                  </a:lnTo>
                  <a:lnTo>
                    <a:pt x="876922" y="55411"/>
                  </a:lnTo>
                  <a:lnTo>
                    <a:pt x="920977" y="73875"/>
                  </a:lnTo>
                  <a:lnTo>
                    <a:pt x="960470" y="94472"/>
                  </a:lnTo>
                  <a:lnTo>
                    <a:pt x="994998" y="117010"/>
                  </a:lnTo>
                  <a:lnTo>
                    <a:pt x="1047540" y="167159"/>
                  </a:lnTo>
                  <a:lnTo>
                    <a:pt x="1075362" y="222808"/>
                  </a:lnTo>
                  <a:lnTo>
                    <a:pt x="1078992" y="252222"/>
                  </a:lnTo>
                  <a:lnTo>
                    <a:pt x="1075362" y="281635"/>
                  </a:lnTo>
                  <a:lnTo>
                    <a:pt x="1047540" y="337284"/>
                  </a:lnTo>
                  <a:lnTo>
                    <a:pt x="994998" y="387433"/>
                  </a:lnTo>
                  <a:lnTo>
                    <a:pt x="960470" y="409971"/>
                  </a:lnTo>
                  <a:lnTo>
                    <a:pt x="920977" y="430568"/>
                  </a:lnTo>
                  <a:lnTo>
                    <a:pt x="876922" y="449032"/>
                  </a:lnTo>
                  <a:lnTo>
                    <a:pt x="828713" y="465174"/>
                  </a:lnTo>
                  <a:lnTo>
                    <a:pt x="776752" y="478807"/>
                  </a:lnTo>
                  <a:lnTo>
                    <a:pt x="721445" y="489739"/>
                  </a:lnTo>
                  <a:lnTo>
                    <a:pt x="663197" y="497782"/>
                  </a:lnTo>
                  <a:lnTo>
                    <a:pt x="602412" y="502747"/>
                  </a:lnTo>
                  <a:lnTo>
                    <a:pt x="539496" y="504444"/>
                  </a:lnTo>
                  <a:lnTo>
                    <a:pt x="476579" y="502747"/>
                  </a:lnTo>
                  <a:lnTo>
                    <a:pt x="415794" y="497782"/>
                  </a:lnTo>
                  <a:lnTo>
                    <a:pt x="357546" y="489739"/>
                  </a:lnTo>
                  <a:lnTo>
                    <a:pt x="302239" y="478807"/>
                  </a:lnTo>
                  <a:lnTo>
                    <a:pt x="250278" y="465174"/>
                  </a:lnTo>
                  <a:lnTo>
                    <a:pt x="202069" y="449032"/>
                  </a:lnTo>
                  <a:lnTo>
                    <a:pt x="158014" y="430568"/>
                  </a:lnTo>
                  <a:lnTo>
                    <a:pt x="118521" y="409971"/>
                  </a:lnTo>
                  <a:lnTo>
                    <a:pt x="83993" y="387433"/>
                  </a:lnTo>
                  <a:lnTo>
                    <a:pt x="31451" y="337284"/>
                  </a:lnTo>
                  <a:lnTo>
                    <a:pt x="3629" y="281635"/>
                  </a:lnTo>
                  <a:lnTo>
                    <a:pt x="0" y="25222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4624" rIns="0" bIns="0" rtlCol="0">
            <a:spAutoFit/>
          </a:bodyPr>
          <a:lstStyle/>
          <a:p>
            <a:pPr marL="10922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Exercise-</a:t>
            </a:r>
            <a:r>
              <a:rPr spc="-200" dirty="0"/>
              <a:t> </a:t>
            </a:r>
            <a:r>
              <a:rPr spc="-25" dirty="0"/>
              <a:t>ERD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1676400"/>
            <a:ext cx="10820400" cy="149079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latin typeface="Calibri"/>
                <a:cs typeface="Calibri"/>
              </a:rPr>
              <a:t>Construct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E-R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diagram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for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car-insurance company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whose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customers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own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or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more </a:t>
            </a:r>
            <a:r>
              <a:rPr sz="3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cars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each.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Each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car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has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associated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with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it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zero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any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number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recorded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accidents</a:t>
            </a:r>
            <a:r>
              <a:rPr sz="3200" spc="-10" dirty="0">
                <a:latin typeface="Calibri"/>
                <a:cs typeface="Calibri"/>
              </a:rPr>
              <a:t>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4624" rIns="0" bIns="0" rtlCol="0">
            <a:spAutoFit/>
          </a:bodyPr>
          <a:lstStyle/>
          <a:p>
            <a:pPr marL="10922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Exercise-</a:t>
            </a:r>
            <a:r>
              <a:rPr spc="-190" dirty="0"/>
              <a:t> </a:t>
            </a:r>
            <a:r>
              <a:rPr dirty="0"/>
              <a:t>Possible</a:t>
            </a:r>
            <a:r>
              <a:rPr spc="-185" dirty="0"/>
              <a:t> </a:t>
            </a:r>
            <a:r>
              <a:rPr spc="-10" dirty="0"/>
              <a:t>Solution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1438169"/>
            <a:ext cx="11201400" cy="35580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1760" marR="445134" algn="just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latin typeface="Calibri"/>
                <a:cs typeface="Calibri"/>
              </a:rPr>
              <a:t>Construct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E-R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diagram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for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car-insurance company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whose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customers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own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or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more </a:t>
            </a:r>
            <a:r>
              <a:rPr sz="3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cars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each.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Each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car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has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associated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with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it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zero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any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number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9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recorded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accidents</a:t>
            </a:r>
            <a:r>
              <a:rPr sz="3200" spc="-10" dirty="0">
                <a:latin typeface="Calibri"/>
                <a:cs typeface="Calibri"/>
              </a:rPr>
              <a:t>.</a:t>
            </a:r>
            <a:endParaRPr sz="3200" dirty="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  <a:spcBef>
                <a:spcPts val="955"/>
              </a:spcBef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Entities:</a:t>
            </a:r>
            <a:endParaRPr sz="1800" dirty="0">
              <a:latin typeface="Calibri"/>
              <a:cs typeface="Calibri"/>
            </a:endParaRPr>
          </a:p>
          <a:p>
            <a:pPr marL="187960" indent="-179070" algn="just">
              <a:lnSpc>
                <a:spcPct val="100000"/>
              </a:lnSpc>
              <a:buSzPct val="94444"/>
              <a:buAutoNum type="arabicPeriod"/>
              <a:tabLst>
                <a:tab pos="187960" algn="l"/>
              </a:tabLst>
            </a:pPr>
            <a:r>
              <a:rPr sz="1800" b="1" spc="-10" dirty="0">
                <a:solidFill>
                  <a:srgbClr val="374151"/>
                </a:solidFill>
                <a:latin typeface="Calibri"/>
                <a:cs typeface="Calibri"/>
              </a:rPr>
              <a:t>Customer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 dirty="0">
              <a:latin typeface="Calibri"/>
              <a:cs typeface="Calibri"/>
            </a:endParaRPr>
          </a:p>
          <a:p>
            <a:pPr marL="469900" marR="5080" algn="just">
              <a:lnSpc>
                <a:spcPct val="100000"/>
              </a:lnSpc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Attributes: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CustomerID</a:t>
            </a:r>
            <a:r>
              <a:rPr sz="1800" spc="-5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(Primary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Key),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First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Name,</a:t>
            </a:r>
            <a:r>
              <a:rPr sz="1800" spc="-5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Last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Name,</a:t>
            </a:r>
            <a:r>
              <a:rPr sz="1800" spc="-5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Address,</a:t>
            </a:r>
            <a:r>
              <a:rPr sz="1800" spc="-5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Phone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Number,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Email,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etc.</a:t>
            </a:r>
            <a:endParaRPr sz="1800" dirty="0">
              <a:latin typeface="Calibri"/>
              <a:cs typeface="Calibri"/>
            </a:endParaRPr>
          </a:p>
          <a:p>
            <a:pPr marL="187960" indent="-179070" algn="just">
              <a:lnSpc>
                <a:spcPct val="100000"/>
              </a:lnSpc>
              <a:buSzPct val="94444"/>
              <a:buAutoNum type="arabicPeriod" startAt="2"/>
              <a:tabLst>
                <a:tab pos="187960" algn="l"/>
              </a:tabLst>
            </a:pPr>
            <a:r>
              <a:rPr sz="1800" b="1" spc="-20" dirty="0">
                <a:solidFill>
                  <a:srgbClr val="374151"/>
                </a:solidFill>
                <a:latin typeface="Calibri"/>
                <a:cs typeface="Calibri"/>
              </a:rPr>
              <a:t>Car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 dirty="0">
              <a:latin typeface="Calibri"/>
              <a:cs typeface="Calibri"/>
            </a:endParaRPr>
          </a:p>
          <a:p>
            <a:pPr marL="469265" marR="828675" algn="just">
              <a:lnSpc>
                <a:spcPct val="100000"/>
              </a:lnSpc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Attributes:</a:t>
            </a:r>
            <a:r>
              <a:rPr sz="1800" spc="-5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CarID</a:t>
            </a:r>
            <a:r>
              <a:rPr sz="1800" spc="-4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(Primary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Key),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Make,</a:t>
            </a:r>
            <a:r>
              <a:rPr sz="1800" spc="-6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Model,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60" dirty="0">
                <a:solidFill>
                  <a:srgbClr val="374151"/>
                </a:solidFill>
                <a:latin typeface="Calibri"/>
                <a:cs typeface="Calibri"/>
              </a:rPr>
              <a:t>Year,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License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Plate,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VIN</a:t>
            </a:r>
            <a:r>
              <a:rPr sz="1800" spc="-5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(Vehicle Identification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Number),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etc.</a:t>
            </a:r>
            <a:endParaRPr sz="1800" dirty="0">
              <a:latin typeface="Calibri"/>
              <a:cs typeface="Calibri"/>
            </a:endParaRPr>
          </a:p>
          <a:p>
            <a:pPr marL="187960" indent="-179070" algn="just">
              <a:lnSpc>
                <a:spcPct val="100000"/>
              </a:lnSpc>
              <a:buSzPct val="94444"/>
              <a:buAutoNum type="arabicPeriod" startAt="3"/>
              <a:tabLst>
                <a:tab pos="187960" algn="l"/>
              </a:tabLst>
            </a:pPr>
            <a:r>
              <a:rPr sz="1800" b="1" spc="-10" dirty="0">
                <a:solidFill>
                  <a:srgbClr val="374151"/>
                </a:solidFill>
                <a:latin typeface="Calibri"/>
                <a:cs typeface="Calibri"/>
              </a:rPr>
              <a:t>Accident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 dirty="0">
              <a:latin typeface="Calibri"/>
              <a:cs typeface="Calibri"/>
            </a:endParaRPr>
          </a:p>
          <a:p>
            <a:pPr marL="469900" algn="just">
              <a:lnSpc>
                <a:spcPct val="100000"/>
              </a:lnSpc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Attributes:</a:t>
            </a:r>
            <a:r>
              <a:rPr sz="1800" spc="-6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ReportId</a:t>
            </a:r>
            <a:r>
              <a:rPr sz="1800" spc="-6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(Primary</a:t>
            </a:r>
            <a:r>
              <a:rPr sz="1800" spc="-6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Key),</a:t>
            </a:r>
            <a:r>
              <a:rPr sz="1800" spc="-5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Date,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Location,</a:t>
            </a:r>
            <a:r>
              <a:rPr sz="1800" spc="-5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Description,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Damage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Amount,</a:t>
            </a:r>
            <a:r>
              <a:rPr sz="1800" spc="-8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etc.</a:t>
            </a:r>
            <a:endParaRPr sz="1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0388" y="135487"/>
            <a:ext cx="591375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Exercise-</a:t>
            </a:r>
            <a:r>
              <a:rPr spc="-190" dirty="0"/>
              <a:t> </a:t>
            </a:r>
            <a:r>
              <a:rPr dirty="0"/>
              <a:t>Possible</a:t>
            </a:r>
            <a:r>
              <a:rPr spc="-185" dirty="0"/>
              <a:t> </a:t>
            </a:r>
            <a:r>
              <a:rPr spc="-10" dirty="0"/>
              <a:t>Solution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1191192"/>
            <a:ext cx="10820400" cy="13984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5"/>
              </a:spcBef>
            </a:pPr>
            <a:r>
              <a:rPr sz="3000" dirty="0">
                <a:latin typeface="Calibri"/>
                <a:cs typeface="Calibri"/>
              </a:rPr>
              <a:t>Construct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an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E-R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diagram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for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car-insurance company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whose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customers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own</a:t>
            </a:r>
            <a:r>
              <a:rPr sz="3000" spc="-5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one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or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spc="-20" dirty="0">
                <a:latin typeface="Calibri"/>
                <a:cs typeface="Calibri"/>
              </a:rPr>
              <a:t>more </a:t>
            </a:r>
            <a:r>
              <a:rPr sz="3000" dirty="0">
                <a:latin typeface="Calibri"/>
                <a:cs typeface="Calibri"/>
              </a:rPr>
              <a:t>cars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each.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Each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car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has</a:t>
            </a:r>
            <a:r>
              <a:rPr sz="3000" u="sng" spc="-7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30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associated</a:t>
            </a:r>
            <a:r>
              <a:rPr sz="3000" u="sng" spc="-5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with</a:t>
            </a:r>
            <a:r>
              <a:rPr sz="3000" spc="-6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it</a:t>
            </a:r>
            <a:r>
              <a:rPr sz="3000" spc="-7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zero</a:t>
            </a:r>
            <a:r>
              <a:rPr sz="3000" spc="-85" dirty="0">
                <a:latin typeface="Calibri"/>
                <a:cs typeface="Calibri"/>
              </a:rPr>
              <a:t> </a:t>
            </a:r>
            <a:r>
              <a:rPr sz="3000" spc="-25" dirty="0">
                <a:latin typeface="Calibri"/>
                <a:cs typeface="Calibri"/>
              </a:rPr>
              <a:t>to </a:t>
            </a:r>
            <a:r>
              <a:rPr sz="3000" dirty="0">
                <a:latin typeface="Calibri"/>
                <a:cs typeface="Calibri"/>
              </a:rPr>
              <a:t>any</a:t>
            </a:r>
            <a:r>
              <a:rPr sz="3000" spc="-8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number</a:t>
            </a:r>
            <a:r>
              <a:rPr sz="3000" spc="-7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9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recorded</a:t>
            </a:r>
            <a:r>
              <a:rPr sz="3000" spc="-10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accidents.</a:t>
            </a:r>
            <a:endParaRPr sz="30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98616" y="2948763"/>
            <a:ext cx="4601845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Relationships:</a:t>
            </a:r>
            <a:endParaRPr sz="1800">
              <a:latin typeface="Calibri"/>
              <a:cs typeface="Calibri"/>
            </a:endParaRPr>
          </a:p>
          <a:p>
            <a:pPr marL="187960" indent="-179070">
              <a:lnSpc>
                <a:spcPct val="100000"/>
              </a:lnSpc>
              <a:buSzPct val="94444"/>
              <a:buAutoNum type="arabicPeriod"/>
              <a:tabLst>
                <a:tab pos="187960" algn="l"/>
              </a:tabLst>
            </a:pPr>
            <a:r>
              <a:rPr sz="1800" b="1" spc="-10" dirty="0">
                <a:solidFill>
                  <a:srgbClr val="374151"/>
                </a:solidFill>
                <a:latin typeface="Calibri"/>
                <a:cs typeface="Calibri"/>
              </a:rPr>
              <a:t>Owns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>
              <a:latin typeface="Calibri"/>
              <a:cs typeface="Calibri"/>
            </a:endParaRPr>
          </a:p>
          <a:p>
            <a:pPr marL="756285" lvl="1" indent="-287020">
              <a:lnSpc>
                <a:spcPct val="100000"/>
              </a:lnSpc>
              <a:buAutoNum type="arabicPeriod"/>
              <a:tabLst>
                <a:tab pos="756285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Relationship</a:t>
            </a:r>
            <a:r>
              <a:rPr sz="1800" spc="-4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between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Customer</a:t>
            </a:r>
            <a:r>
              <a:rPr sz="1800" spc="-6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and</a:t>
            </a:r>
            <a:r>
              <a:rPr sz="1800" spc="-5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Car.</a:t>
            </a:r>
            <a:endParaRPr sz="1800">
              <a:latin typeface="Calibri"/>
              <a:cs typeface="Calibri"/>
            </a:endParaRPr>
          </a:p>
          <a:p>
            <a:pPr marL="756285" lvl="1" indent="-287020">
              <a:lnSpc>
                <a:spcPct val="100000"/>
              </a:lnSpc>
              <a:buAutoNum type="arabicPeriod"/>
              <a:tabLst>
                <a:tab pos="7562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customer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can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own</a:t>
            </a:r>
            <a:r>
              <a:rPr sz="1800" spc="-4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or</a:t>
            </a:r>
            <a:r>
              <a:rPr sz="1800" spc="-5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more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cars.</a:t>
            </a:r>
            <a:endParaRPr sz="1800">
              <a:latin typeface="Calibri"/>
              <a:cs typeface="Calibri"/>
            </a:endParaRPr>
          </a:p>
          <a:p>
            <a:pPr marL="756285" marR="287655" lvl="1" indent="-287020">
              <a:lnSpc>
                <a:spcPct val="100000"/>
              </a:lnSpc>
              <a:buAutoNum type="arabicPeriod"/>
              <a:tabLst>
                <a:tab pos="7562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car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is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owned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by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1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and</a:t>
            </a:r>
            <a:r>
              <a:rPr sz="1800" spc="-1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only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one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customer.</a:t>
            </a:r>
            <a:endParaRPr sz="1800">
              <a:latin typeface="Calibri"/>
              <a:cs typeface="Calibri"/>
            </a:endParaRPr>
          </a:p>
          <a:p>
            <a:pPr marL="756285" marR="426720" lvl="1" indent="-287020">
              <a:lnSpc>
                <a:spcPct val="100000"/>
              </a:lnSpc>
              <a:buAutoNum type="arabicPeriod"/>
              <a:tabLst>
                <a:tab pos="7562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Cardinality: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(Customer)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to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Many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(Car).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63883" y="2948763"/>
            <a:ext cx="4487545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AutoNum type="arabicPeriod" startAt="2"/>
              <a:tabLst>
                <a:tab pos="241300" algn="l"/>
              </a:tabLst>
            </a:pPr>
            <a:r>
              <a:rPr sz="1800" b="1" spc="-20" dirty="0">
                <a:solidFill>
                  <a:srgbClr val="374151"/>
                </a:solidFill>
                <a:latin typeface="Calibri"/>
                <a:cs typeface="Calibri"/>
              </a:rPr>
              <a:t>Has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:</a:t>
            </a:r>
            <a:endParaRPr sz="1800">
              <a:latin typeface="Calibri"/>
              <a:cs typeface="Calibri"/>
            </a:endParaRPr>
          </a:p>
          <a:p>
            <a:pPr marL="756285" lvl="1" indent="-287020">
              <a:lnSpc>
                <a:spcPct val="100000"/>
              </a:lnSpc>
              <a:buAutoNum type="arabicPeriod"/>
              <a:tabLst>
                <a:tab pos="756285" algn="l"/>
              </a:tabLst>
            </a:pP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Relationship</a:t>
            </a:r>
            <a:r>
              <a:rPr sz="1800" spc="-1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between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Car</a:t>
            </a:r>
            <a:r>
              <a:rPr sz="1800" spc="-4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and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Accident.</a:t>
            </a:r>
            <a:endParaRPr sz="1800">
              <a:latin typeface="Calibri"/>
              <a:cs typeface="Calibri"/>
            </a:endParaRPr>
          </a:p>
          <a:p>
            <a:pPr marL="756285" marR="149225" lvl="1" indent="-287020">
              <a:lnSpc>
                <a:spcPct val="100000"/>
              </a:lnSpc>
              <a:buAutoNum type="arabicPeriod"/>
              <a:tabLst>
                <a:tab pos="7562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car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can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be</a:t>
            </a:r>
            <a:r>
              <a:rPr sz="1800" spc="-3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associated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with</a:t>
            </a:r>
            <a:r>
              <a:rPr sz="1800" spc="-1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zero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to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many</a:t>
            </a:r>
            <a:r>
              <a:rPr sz="1800" spc="-7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accidents.</a:t>
            </a:r>
            <a:endParaRPr sz="1800">
              <a:latin typeface="Calibri"/>
              <a:cs typeface="Calibri"/>
            </a:endParaRPr>
          </a:p>
          <a:p>
            <a:pPr marL="756285" marR="5080" lvl="1" indent="-287020">
              <a:lnSpc>
                <a:spcPct val="100000"/>
              </a:lnSpc>
              <a:buAutoNum type="arabicPeriod"/>
              <a:tabLst>
                <a:tab pos="7562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4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accident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is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associated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with</a:t>
            </a:r>
            <a:r>
              <a:rPr sz="1800" spc="-1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and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only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one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374151"/>
                </a:solidFill>
                <a:latin typeface="Calibri"/>
                <a:cs typeface="Calibri"/>
              </a:rPr>
              <a:t>car.</a:t>
            </a:r>
            <a:endParaRPr sz="1800">
              <a:latin typeface="Calibri"/>
              <a:cs typeface="Calibri"/>
            </a:endParaRPr>
          </a:p>
          <a:p>
            <a:pPr marL="756285" marR="183515" lvl="1" indent="-287020">
              <a:lnSpc>
                <a:spcPct val="100000"/>
              </a:lnSpc>
              <a:buAutoNum type="arabicPeriod"/>
              <a:tabLst>
                <a:tab pos="756285" algn="l"/>
              </a:tabLst>
            </a:pP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Cardinality: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Zero</a:t>
            </a:r>
            <a:r>
              <a:rPr sz="1800" spc="-5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or</a:t>
            </a:r>
            <a:r>
              <a:rPr sz="1800" spc="-4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Many</a:t>
            </a:r>
            <a:r>
              <a:rPr sz="1800" spc="-5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(Car)</a:t>
            </a:r>
            <a:r>
              <a:rPr sz="1800" spc="-35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374151"/>
                </a:solidFill>
                <a:latin typeface="Calibri"/>
                <a:cs typeface="Calibri"/>
              </a:rPr>
              <a:t>to</a:t>
            </a:r>
            <a:r>
              <a:rPr sz="1800" spc="-50" dirty="0">
                <a:solidFill>
                  <a:srgbClr val="374151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374151"/>
                </a:solidFill>
                <a:latin typeface="Calibri"/>
                <a:cs typeface="Calibri"/>
              </a:rPr>
              <a:t>One </a:t>
            </a:r>
            <a:r>
              <a:rPr sz="1800" spc="-10" dirty="0">
                <a:solidFill>
                  <a:srgbClr val="374151"/>
                </a:solidFill>
                <a:latin typeface="Calibri"/>
                <a:cs typeface="Calibri"/>
              </a:rPr>
              <a:t>(Accident).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0F31B100-F825-098D-D35E-6F2D05B210E4}"/>
              </a:ext>
            </a:extLst>
          </p:cNvPr>
          <p:cNvGrpSpPr/>
          <p:nvPr/>
        </p:nvGrpSpPr>
        <p:grpSpPr>
          <a:xfrm>
            <a:off x="2019300" y="1143000"/>
            <a:ext cx="8153400" cy="4341368"/>
            <a:chOff x="1517650" y="1567941"/>
            <a:chExt cx="9085072" cy="50114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17650" y="1567941"/>
              <a:ext cx="9085072" cy="5011420"/>
            </a:xfrm>
            <a:prstGeom prst="rect">
              <a:avLst/>
            </a:prstGeom>
          </p:spPr>
        </p:pic>
        <p:sp>
          <p:nvSpPr>
            <p:cNvPr id="4" name="object 4"/>
            <p:cNvSpPr txBox="1"/>
            <p:nvPr/>
          </p:nvSpPr>
          <p:spPr>
            <a:xfrm>
              <a:off x="2154454" y="3731952"/>
              <a:ext cx="1201950" cy="334555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800" spc="-10" dirty="0">
                  <a:solidFill>
                    <a:srgbClr val="FFFFFF"/>
                  </a:solidFill>
                  <a:latin typeface="Calibri"/>
                  <a:cs typeface="Calibri"/>
                </a:rPr>
                <a:t>Customer</a:t>
              </a:r>
              <a:endParaRPr sz="1800" dirty="0">
                <a:latin typeface="Calibri"/>
                <a:cs typeface="Calibri"/>
              </a:endParaRPr>
            </a:p>
          </p:txBody>
        </p:sp>
        <p:sp>
          <p:nvSpPr>
            <p:cNvPr id="5" name="object 5"/>
            <p:cNvSpPr txBox="1"/>
            <p:nvPr/>
          </p:nvSpPr>
          <p:spPr>
            <a:xfrm>
              <a:off x="5962676" y="3731952"/>
              <a:ext cx="512036" cy="334555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800" spc="-25" dirty="0">
                  <a:solidFill>
                    <a:srgbClr val="FFFFFF"/>
                  </a:solidFill>
                  <a:latin typeface="Calibri"/>
                  <a:cs typeface="Calibri"/>
                </a:rPr>
                <a:t>Car</a:t>
              </a:r>
              <a:endParaRPr sz="1800" dirty="0">
                <a:latin typeface="Calibri"/>
                <a:cs typeface="Calibri"/>
              </a:endParaRPr>
            </a:p>
          </p:txBody>
        </p:sp>
        <p:sp>
          <p:nvSpPr>
            <p:cNvPr id="6" name="object 6"/>
            <p:cNvSpPr txBox="1"/>
            <p:nvPr/>
          </p:nvSpPr>
          <p:spPr>
            <a:xfrm>
              <a:off x="8957269" y="3731952"/>
              <a:ext cx="1008649" cy="334555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800" spc="-10" dirty="0">
                  <a:solidFill>
                    <a:srgbClr val="FFFFFF"/>
                  </a:solidFill>
                  <a:latin typeface="Calibri"/>
                  <a:cs typeface="Calibri"/>
                </a:rPr>
                <a:t>Accident</a:t>
              </a:r>
              <a:endParaRPr sz="1800" dirty="0">
                <a:latin typeface="Calibri"/>
                <a:cs typeface="Calibri"/>
              </a:endParaRPr>
            </a:p>
          </p:txBody>
        </p:sp>
        <p:sp>
          <p:nvSpPr>
            <p:cNvPr id="7" name="object 7"/>
            <p:cNvSpPr txBox="1"/>
            <p:nvPr/>
          </p:nvSpPr>
          <p:spPr>
            <a:xfrm>
              <a:off x="7632171" y="3843426"/>
              <a:ext cx="167640" cy="147955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800" spc="-25" dirty="0">
                  <a:solidFill>
                    <a:srgbClr val="FFFFFF"/>
                  </a:solidFill>
                  <a:latin typeface="Calibri"/>
                  <a:cs typeface="Calibri"/>
                </a:rPr>
                <a:t>has</a:t>
              </a:r>
              <a:endParaRPr sz="800">
                <a:latin typeface="Calibri"/>
                <a:cs typeface="Calibri"/>
              </a:endParaRPr>
            </a:p>
          </p:txBody>
        </p:sp>
        <p:sp>
          <p:nvSpPr>
            <p:cNvPr id="8" name="object 8"/>
            <p:cNvSpPr txBox="1"/>
            <p:nvPr/>
          </p:nvSpPr>
          <p:spPr>
            <a:xfrm>
              <a:off x="4225597" y="3815772"/>
              <a:ext cx="337185" cy="156915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800" spc="-20" dirty="0">
                  <a:solidFill>
                    <a:srgbClr val="FFFFFF"/>
                  </a:solidFill>
                  <a:latin typeface="Calibri"/>
                  <a:cs typeface="Calibri"/>
                </a:rPr>
                <a:t>owns</a:t>
              </a:r>
              <a:endParaRPr sz="800" dirty="0">
                <a:latin typeface="Calibri"/>
                <a:cs typeface="Calibri"/>
              </a:endParaRPr>
            </a:p>
          </p:txBody>
        </p:sp>
        <p:sp>
          <p:nvSpPr>
            <p:cNvPr id="9" name="object 9"/>
            <p:cNvSpPr txBox="1"/>
            <p:nvPr/>
          </p:nvSpPr>
          <p:spPr>
            <a:xfrm>
              <a:off x="1902482" y="2718273"/>
              <a:ext cx="568960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10" dirty="0">
                  <a:solidFill>
                    <a:srgbClr val="FFFFFF"/>
                  </a:solidFill>
                  <a:latin typeface="Calibri"/>
                  <a:cs typeface="Calibri"/>
                </a:rPr>
                <a:t>FName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10" name="object 10"/>
            <p:cNvSpPr txBox="1"/>
            <p:nvPr/>
          </p:nvSpPr>
          <p:spPr>
            <a:xfrm>
              <a:off x="2820115" y="1851231"/>
              <a:ext cx="143510" cy="208279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25" dirty="0">
                  <a:solidFill>
                    <a:srgbClr val="FFFFFF"/>
                  </a:solidFill>
                  <a:latin typeface="Calibri"/>
                  <a:cs typeface="Calibri"/>
                </a:rPr>
                <a:t>Id</a:t>
              </a:r>
              <a:endParaRPr sz="1200">
                <a:latin typeface="Calibri"/>
                <a:cs typeface="Calibri"/>
              </a:endParaRPr>
            </a:p>
          </p:txBody>
        </p:sp>
        <p:sp>
          <p:nvSpPr>
            <p:cNvPr id="11" name="object 11"/>
            <p:cNvSpPr txBox="1"/>
            <p:nvPr/>
          </p:nvSpPr>
          <p:spPr>
            <a:xfrm>
              <a:off x="3543091" y="2722297"/>
              <a:ext cx="459740" cy="208279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10" dirty="0">
                  <a:solidFill>
                    <a:srgbClr val="FFFFFF"/>
                  </a:solidFill>
                  <a:latin typeface="Calibri"/>
                  <a:cs typeface="Calibri"/>
                </a:rPr>
                <a:t>LName</a:t>
              </a:r>
              <a:endParaRPr sz="1200">
                <a:latin typeface="Calibri"/>
                <a:cs typeface="Calibri"/>
              </a:endParaRPr>
            </a:p>
          </p:txBody>
        </p:sp>
        <p:sp>
          <p:nvSpPr>
            <p:cNvPr id="12" name="object 12"/>
            <p:cNvSpPr txBox="1"/>
            <p:nvPr/>
          </p:nvSpPr>
          <p:spPr>
            <a:xfrm>
              <a:off x="3598113" y="4943258"/>
              <a:ext cx="627484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10" dirty="0">
                  <a:solidFill>
                    <a:srgbClr val="FFFFFF"/>
                  </a:solidFill>
                  <a:latin typeface="Calibri"/>
                  <a:cs typeface="Calibri"/>
                </a:rPr>
                <a:t>Email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13" name="object 13"/>
            <p:cNvSpPr txBox="1"/>
            <p:nvPr/>
          </p:nvSpPr>
          <p:spPr>
            <a:xfrm>
              <a:off x="2582402" y="5944613"/>
              <a:ext cx="774002" cy="174678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900" spc="-10" dirty="0">
                  <a:solidFill>
                    <a:srgbClr val="FFFFFF"/>
                  </a:solidFill>
                  <a:latin typeface="Calibri"/>
                  <a:cs typeface="Calibri"/>
                </a:rPr>
                <a:t>&lt;&lt;Address&gt;&gt;</a:t>
              </a:r>
              <a:endParaRPr sz="900" dirty="0">
                <a:latin typeface="Calibri"/>
                <a:cs typeface="Calibri"/>
              </a:endParaRPr>
            </a:p>
          </p:txBody>
        </p:sp>
        <p:sp>
          <p:nvSpPr>
            <p:cNvPr id="14" name="object 14"/>
            <p:cNvSpPr txBox="1"/>
            <p:nvPr/>
          </p:nvSpPr>
          <p:spPr>
            <a:xfrm>
              <a:off x="1923817" y="5009804"/>
              <a:ext cx="643564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10" dirty="0">
                  <a:solidFill>
                    <a:srgbClr val="FFFFFF"/>
                  </a:solidFill>
                  <a:latin typeface="Calibri"/>
                  <a:cs typeface="Calibri"/>
                </a:rPr>
                <a:t>Phone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15" name="object 15"/>
            <p:cNvSpPr txBox="1"/>
            <p:nvPr/>
          </p:nvSpPr>
          <p:spPr>
            <a:xfrm>
              <a:off x="5192626" y="2260646"/>
              <a:ext cx="697745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10" dirty="0">
                  <a:solidFill>
                    <a:srgbClr val="FFFFFF"/>
                  </a:solidFill>
                  <a:latin typeface="Calibri"/>
                  <a:cs typeface="Calibri"/>
                </a:rPr>
                <a:t>CarID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16" name="object 16"/>
            <p:cNvSpPr txBox="1"/>
            <p:nvPr/>
          </p:nvSpPr>
          <p:spPr>
            <a:xfrm>
              <a:off x="6679637" y="2261350"/>
              <a:ext cx="569828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20" dirty="0">
                  <a:solidFill>
                    <a:srgbClr val="FFFFFF"/>
                  </a:solidFill>
                  <a:latin typeface="Calibri"/>
                  <a:cs typeface="Calibri"/>
                </a:rPr>
                <a:t>Make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17" name="object 17"/>
            <p:cNvSpPr txBox="1"/>
            <p:nvPr/>
          </p:nvSpPr>
          <p:spPr>
            <a:xfrm>
              <a:off x="6006047" y="6119293"/>
              <a:ext cx="393768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25" dirty="0">
                  <a:solidFill>
                    <a:srgbClr val="FFFFFF"/>
                  </a:solidFill>
                  <a:latin typeface="Calibri"/>
                  <a:cs typeface="Calibri"/>
                </a:rPr>
                <a:t>VIN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18" name="object 18"/>
            <p:cNvSpPr txBox="1"/>
            <p:nvPr/>
          </p:nvSpPr>
          <p:spPr>
            <a:xfrm>
              <a:off x="5160623" y="5009804"/>
              <a:ext cx="643564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10" dirty="0">
                  <a:solidFill>
                    <a:srgbClr val="FFFFFF"/>
                  </a:solidFill>
                  <a:latin typeface="Calibri"/>
                  <a:cs typeface="Calibri"/>
                </a:rPr>
                <a:t>Model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19" name="object 19"/>
            <p:cNvSpPr txBox="1"/>
            <p:nvPr/>
          </p:nvSpPr>
          <p:spPr>
            <a:xfrm>
              <a:off x="6957364" y="4962950"/>
              <a:ext cx="429259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20" dirty="0">
                  <a:solidFill>
                    <a:srgbClr val="FFFFFF"/>
                  </a:solidFill>
                  <a:latin typeface="Calibri"/>
                  <a:cs typeface="Calibri"/>
                </a:rPr>
                <a:t>Year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20" name="object 20"/>
            <p:cNvSpPr txBox="1"/>
            <p:nvPr/>
          </p:nvSpPr>
          <p:spPr>
            <a:xfrm>
              <a:off x="9015902" y="1785575"/>
              <a:ext cx="780201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10" dirty="0">
                  <a:solidFill>
                    <a:srgbClr val="FFFFFF"/>
                  </a:solidFill>
                  <a:latin typeface="Calibri"/>
                  <a:cs typeface="Calibri"/>
                </a:rPr>
                <a:t>ReportId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21" name="object 21"/>
            <p:cNvSpPr txBox="1"/>
            <p:nvPr/>
          </p:nvSpPr>
          <p:spPr>
            <a:xfrm>
              <a:off x="8254227" y="2653777"/>
              <a:ext cx="568960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20" dirty="0">
                  <a:solidFill>
                    <a:srgbClr val="FFFFFF"/>
                  </a:solidFill>
                  <a:latin typeface="Calibri"/>
                  <a:cs typeface="Calibri"/>
                </a:rPr>
                <a:t>Date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22" name="object 22"/>
            <p:cNvSpPr txBox="1"/>
            <p:nvPr/>
          </p:nvSpPr>
          <p:spPr>
            <a:xfrm>
              <a:off x="9708718" y="2653777"/>
              <a:ext cx="681735" cy="227971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spc="-10" dirty="0">
                  <a:solidFill>
                    <a:srgbClr val="FFFFFF"/>
                  </a:solidFill>
                  <a:latin typeface="Calibri"/>
                  <a:cs typeface="Calibri"/>
                </a:rPr>
                <a:t>Location</a:t>
              </a:r>
              <a:endParaRPr sz="1200" dirty="0">
                <a:latin typeface="Calibri"/>
                <a:cs typeface="Calibri"/>
              </a:endParaRPr>
            </a:p>
          </p:txBody>
        </p:sp>
        <p:sp>
          <p:nvSpPr>
            <p:cNvPr id="23" name="object 23"/>
            <p:cNvSpPr txBox="1"/>
            <p:nvPr/>
          </p:nvSpPr>
          <p:spPr>
            <a:xfrm>
              <a:off x="8280194" y="4943258"/>
              <a:ext cx="677075" cy="191703"/>
            </a:xfrm>
            <a:prstGeom prst="rect">
              <a:avLst/>
            </a:prstGeom>
          </p:spPr>
          <p:txBody>
            <a:bodyPr vert="horz" wrap="square" lIns="0" tIns="12065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95"/>
                </a:spcBef>
              </a:pPr>
              <a:r>
                <a:rPr sz="1000" spc="-10" dirty="0">
                  <a:solidFill>
                    <a:srgbClr val="FFFFFF"/>
                  </a:solidFill>
                  <a:latin typeface="Calibri"/>
                  <a:cs typeface="Calibri"/>
                </a:rPr>
                <a:t>Desciption</a:t>
              </a:r>
              <a:endParaRPr sz="1000" dirty="0">
                <a:latin typeface="Calibri"/>
                <a:cs typeface="Calibri"/>
              </a:endParaRPr>
            </a:p>
          </p:txBody>
        </p:sp>
        <p:sp>
          <p:nvSpPr>
            <p:cNvPr id="24" name="object 24"/>
            <p:cNvSpPr txBox="1"/>
            <p:nvPr/>
          </p:nvSpPr>
          <p:spPr>
            <a:xfrm>
              <a:off x="9361010" y="5702099"/>
              <a:ext cx="1008649" cy="174678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900" spc="-10" dirty="0">
                  <a:solidFill>
                    <a:srgbClr val="FFFFFF"/>
                  </a:solidFill>
                  <a:latin typeface="Calibri"/>
                  <a:cs typeface="Calibri"/>
                </a:rPr>
                <a:t>Damage_Amount</a:t>
              </a:r>
              <a:endParaRPr sz="900" dirty="0">
                <a:latin typeface="Calibri"/>
                <a:cs typeface="Calibri"/>
              </a:endParaRPr>
            </a:p>
          </p:txBody>
        </p:sp>
      </p:grpSp>
      <p:sp>
        <p:nvSpPr>
          <p:cNvPr id="26" name="Title 25">
            <a:extLst>
              <a:ext uri="{FF2B5EF4-FFF2-40B4-BE49-F238E27FC236}">
                <a16:creationId xmlns:a16="http://schemas.microsoft.com/office/drawing/2014/main" id="{2ED7F93B-6ED9-937E-0217-58D38D737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Exercise-Possible Solution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1793112"/>
            <a:ext cx="648906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0" dirty="0">
                <a:latin typeface="Calibri"/>
                <a:cs typeface="Calibri"/>
              </a:rPr>
              <a:t>ERD</a:t>
            </a:r>
            <a:r>
              <a:rPr sz="2800" b="0" spc="-80" dirty="0">
                <a:latin typeface="Calibri"/>
                <a:cs typeface="Calibri"/>
              </a:rPr>
              <a:t> </a:t>
            </a:r>
            <a:r>
              <a:rPr sz="2800" b="0" dirty="0">
                <a:latin typeface="Calibri"/>
                <a:cs typeface="Calibri"/>
              </a:rPr>
              <a:t>to</a:t>
            </a:r>
            <a:r>
              <a:rPr sz="2800" b="0" spc="-75" dirty="0">
                <a:latin typeface="Calibri"/>
                <a:cs typeface="Calibri"/>
              </a:rPr>
              <a:t> </a:t>
            </a:r>
            <a:r>
              <a:rPr sz="2800" b="0" dirty="0">
                <a:latin typeface="Calibri"/>
                <a:cs typeface="Calibri"/>
              </a:rPr>
              <a:t>Relational</a:t>
            </a:r>
            <a:r>
              <a:rPr sz="2800" b="0" spc="-80" dirty="0">
                <a:latin typeface="Calibri"/>
                <a:cs typeface="Calibri"/>
              </a:rPr>
              <a:t> </a:t>
            </a:r>
            <a:r>
              <a:rPr sz="2800" b="0" spc="-25" dirty="0">
                <a:latin typeface="Calibri"/>
                <a:cs typeface="Calibri"/>
              </a:rPr>
              <a:t>Table</a:t>
            </a:r>
            <a:r>
              <a:rPr sz="2800" b="0" spc="-75" dirty="0">
                <a:latin typeface="Calibri"/>
                <a:cs typeface="Calibri"/>
              </a:rPr>
              <a:t> </a:t>
            </a:r>
            <a:r>
              <a:rPr sz="2800" b="0" dirty="0">
                <a:latin typeface="Calibri"/>
                <a:cs typeface="Calibri"/>
              </a:rPr>
              <a:t>–</a:t>
            </a:r>
            <a:r>
              <a:rPr sz="2800" b="0" spc="-60" dirty="0">
                <a:latin typeface="Calibri"/>
                <a:cs typeface="Calibri"/>
              </a:rPr>
              <a:t> </a:t>
            </a:r>
            <a:r>
              <a:rPr sz="2800" b="0" dirty="0">
                <a:latin typeface="Calibri"/>
                <a:cs typeface="Calibri"/>
              </a:rPr>
              <a:t>Mapping</a:t>
            </a:r>
            <a:r>
              <a:rPr sz="2800" b="0" spc="-45" dirty="0">
                <a:latin typeface="Calibri"/>
                <a:cs typeface="Calibri"/>
              </a:rPr>
              <a:t> </a:t>
            </a:r>
            <a:r>
              <a:rPr sz="2800" b="0" spc="-10" dirty="0">
                <a:latin typeface="Calibri"/>
                <a:cs typeface="Calibri"/>
              </a:rPr>
              <a:t>Algorithm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9845" y="143257"/>
            <a:ext cx="823150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75" dirty="0"/>
              <a:t> </a:t>
            </a:r>
            <a:r>
              <a:rPr sz="4000" dirty="0"/>
              <a:t>Algorithm</a:t>
            </a:r>
            <a:r>
              <a:rPr sz="4000" spc="-85" dirty="0"/>
              <a:t> </a:t>
            </a:r>
            <a:r>
              <a:rPr sz="4000" dirty="0"/>
              <a:t>-</a:t>
            </a:r>
            <a:r>
              <a:rPr sz="4000" spc="-80" dirty="0"/>
              <a:t> </a:t>
            </a:r>
            <a:r>
              <a:rPr sz="4000" dirty="0"/>
              <a:t>Entities</a:t>
            </a:r>
            <a:r>
              <a:rPr sz="4000" spc="-80" dirty="0"/>
              <a:t> </a:t>
            </a:r>
            <a:r>
              <a:rPr sz="4000" dirty="0"/>
              <a:t>and</a:t>
            </a:r>
            <a:r>
              <a:rPr sz="4000" spc="-85" dirty="0"/>
              <a:t> </a:t>
            </a:r>
            <a:r>
              <a:rPr sz="4000" spc="-10" dirty="0"/>
              <a:t>Simple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709845" y="691856"/>
            <a:ext cx="205105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0" spc="-20" dirty="0">
                <a:latin typeface="Calibri Light"/>
                <a:cs typeface="Calibri Light"/>
              </a:rPr>
              <a:t>Attributes</a:t>
            </a:r>
            <a:endParaRPr sz="4000">
              <a:latin typeface="Calibri Light"/>
              <a:cs typeface="Calibri Light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431846" y="2031301"/>
            <a:ext cx="7275195" cy="3537585"/>
            <a:chOff x="2431846" y="2031301"/>
            <a:chExt cx="7275195" cy="353758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431846" y="3518147"/>
              <a:ext cx="7274803" cy="20503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215889" y="2055114"/>
              <a:ext cx="1964689" cy="734695"/>
            </a:xfrm>
            <a:custGeom>
              <a:avLst/>
              <a:gdLst/>
              <a:ahLst/>
              <a:cxnLst/>
              <a:rect l="l" t="t" r="r" b="b"/>
              <a:pathLst>
                <a:path w="1964690" h="734694">
                  <a:moveTo>
                    <a:pt x="982218" y="0"/>
                  </a:moveTo>
                  <a:lnTo>
                    <a:pt x="914968" y="847"/>
                  </a:lnTo>
                  <a:lnTo>
                    <a:pt x="848936" y="3352"/>
                  </a:lnTo>
                  <a:lnTo>
                    <a:pt x="784265" y="7461"/>
                  </a:lnTo>
                  <a:lnTo>
                    <a:pt x="721104" y="13119"/>
                  </a:lnTo>
                  <a:lnTo>
                    <a:pt x="659597" y="20271"/>
                  </a:lnTo>
                  <a:lnTo>
                    <a:pt x="599892" y="28863"/>
                  </a:lnTo>
                  <a:lnTo>
                    <a:pt x="542135" y="38839"/>
                  </a:lnTo>
                  <a:lnTo>
                    <a:pt x="486472" y="50145"/>
                  </a:lnTo>
                  <a:lnTo>
                    <a:pt x="433048" y="62726"/>
                  </a:lnTo>
                  <a:lnTo>
                    <a:pt x="382012" y="76528"/>
                  </a:lnTo>
                  <a:lnTo>
                    <a:pt x="333508" y="91496"/>
                  </a:lnTo>
                  <a:lnTo>
                    <a:pt x="287683" y="107575"/>
                  </a:lnTo>
                  <a:lnTo>
                    <a:pt x="244684" y="124710"/>
                  </a:lnTo>
                  <a:lnTo>
                    <a:pt x="204656" y="142848"/>
                  </a:lnTo>
                  <a:lnTo>
                    <a:pt x="167746" y="161932"/>
                  </a:lnTo>
                  <a:lnTo>
                    <a:pt x="134100" y="181909"/>
                  </a:lnTo>
                  <a:lnTo>
                    <a:pt x="77187" y="224320"/>
                  </a:lnTo>
                  <a:lnTo>
                    <a:pt x="35085" y="269645"/>
                  </a:lnTo>
                  <a:lnTo>
                    <a:pt x="8966" y="317445"/>
                  </a:lnTo>
                  <a:lnTo>
                    <a:pt x="0" y="367284"/>
                  </a:lnTo>
                  <a:lnTo>
                    <a:pt x="2265" y="392430"/>
                  </a:lnTo>
                  <a:lnTo>
                    <a:pt x="19955" y="441304"/>
                  </a:lnTo>
                  <a:lnTo>
                    <a:pt x="54211" y="487921"/>
                  </a:lnTo>
                  <a:lnTo>
                    <a:pt x="103865" y="531844"/>
                  </a:lnTo>
                  <a:lnTo>
                    <a:pt x="167746" y="572635"/>
                  </a:lnTo>
                  <a:lnTo>
                    <a:pt x="204656" y="591719"/>
                  </a:lnTo>
                  <a:lnTo>
                    <a:pt x="244684" y="609857"/>
                  </a:lnTo>
                  <a:lnTo>
                    <a:pt x="287683" y="626992"/>
                  </a:lnTo>
                  <a:lnTo>
                    <a:pt x="333508" y="643071"/>
                  </a:lnTo>
                  <a:lnTo>
                    <a:pt x="382012" y="658039"/>
                  </a:lnTo>
                  <a:lnTo>
                    <a:pt x="433048" y="671841"/>
                  </a:lnTo>
                  <a:lnTo>
                    <a:pt x="486472" y="684422"/>
                  </a:lnTo>
                  <a:lnTo>
                    <a:pt x="542135" y="695728"/>
                  </a:lnTo>
                  <a:lnTo>
                    <a:pt x="599892" y="705704"/>
                  </a:lnTo>
                  <a:lnTo>
                    <a:pt x="659597" y="714296"/>
                  </a:lnTo>
                  <a:lnTo>
                    <a:pt x="721104" y="721448"/>
                  </a:lnTo>
                  <a:lnTo>
                    <a:pt x="784265" y="727106"/>
                  </a:lnTo>
                  <a:lnTo>
                    <a:pt x="848936" y="731215"/>
                  </a:lnTo>
                  <a:lnTo>
                    <a:pt x="914968" y="733720"/>
                  </a:lnTo>
                  <a:lnTo>
                    <a:pt x="982218" y="734568"/>
                  </a:lnTo>
                  <a:lnTo>
                    <a:pt x="1049467" y="733720"/>
                  </a:lnTo>
                  <a:lnTo>
                    <a:pt x="1115499" y="731215"/>
                  </a:lnTo>
                  <a:lnTo>
                    <a:pt x="1180170" y="727106"/>
                  </a:lnTo>
                  <a:lnTo>
                    <a:pt x="1243331" y="721448"/>
                  </a:lnTo>
                  <a:lnTo>
                    <a:pt x="1304838" y="714296"/>
                  </a:lnTo>
                  <a:lnTo>
                    <a:pt x="1364543" y="705704"/>
                  </a:lnTo>
                  <a:lnTo>
                    <a:pt x="1422300" y="695728"/>
                  </a:lnTo>
                  <a:lnTo>
                    <a:pt x="1477963" y="684422"/>
                  </a:lnTo>
                  <a:lnTo>
                    <a:pt x="1531387" y="671841"/>
                  </a:lnTo>
                  <a:lnTo>
                    <a:pt x="1582423" y="658039"/>
                  </a:lnTo>
                  <a:lnTo>
                    <a:pt x="1630927" y="643071"/>
                  </a:lnTo>
                  <a:lnTo>
                    <a:pt x="1676752" y="626992"/>
                  </a:lnTo>
                  <a:lnTo>
                    <a:pt x="1719751" y="609857"/>
                  </a:lnTo>
                  <a:lnTo>
                    <a:pt x="1759779" y="591719"/>
                  </a:lnTo>
                  <a:lnTo>
                    <a:pt x="1796689" y="572635"/>
                  </a:lnTo>
                  <a:lnTo>
                    <a:pt x="1830335" y="552658"/>
                  </a:lnTo>
                  <a:lnTo>
                    <a:pt x="1887248" y="510247"/>
                  </a:lnTo>
                  <a:lnTo>
                    <a:pt x="1929350" y="464922"/>
                  </a:lnTo>
                  <a:lnTo>
                    <a:pt x="1955469" y="417122"/>
                  </a:lnTo>
                  <a:lnTo>
                    <a:pt x="1964436" y="367284"/>
                  </a:lnTo>
                  <a:lnTo>
                    <a:pt x="1962170" y="342137"/>
                  </a:lnTo>
                  <a:lnTo>
                    <a:pt x="1944480" y="293263"/>
                  </a:lnTo>
                  <a:lnTo>
                    <a:pt x="1910224" y="246646"/>
                  </a:lnTo>
                  <a:lnTo>
                    <a:pt x="1860570" y="202723"/>
                  </a:lnTo>
                  <a:lnTo>
                    <a:pt x="1796689" y="161932"/>
                  </a:lnTo>
                  <a:lnTo>
                    <a:pt x="1759779" y="142848"/>
                  </a:lnTo>
                  <a:lnTo>
                    <a:pt x="1719751" y="124710"/>
                  </a:lnTo>
                  <a:lnTo>
                    <a:pt x="1676752" y="107575"/>
                  </a:lnTo>
                  <a:lnTo>
                    <a:pt x="1630927" y="91496"/>
                  </a:lnTo>
                  <a:lnTo>
                    <a:pt x="1582423" y="76528"/>
                  </a:lnTo>
                  <a:lnTo>
                    <a:pt x="1531387" y="62726"/>
                  </a:lnTo>
                  <a:lnTo>
                    <a:pt x="1477963" y="50145"/>
                  </a:lnTo>
                  <a:lnTo>
                    <a:pt x="1422300" y="38839"/>
                  </a:lnTo>
                  <a:lnTo>
                    <a:pt x="1364543" y="28863"/>
                  </a:lnTo>
                  <a:lnTo>
                    <a:pt x="1304838" y="20271"/>
                  </a:lnTo>
                  <a:lnTo>
                    <a:pt x="1243331" y="13119"/>
                  </a:lnTo>
                  <a:lnTo>
                    <a:pt x="1180170" y="7461"/>
                  </a:lnTo>
                  <a:lnTo>
                    <a:pt x="1115499" y="3352"/>
                  </a:lnTo>
                  <a:lnTo>
                    <a:pt x="1049467" y="847"/>
                  </a:lnTo>
                  <a:lnTo>
                    <a:pt x="98221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215889" y="2055114"/>
              <a:ext cx="1964689" cy="734695"/>
            </a:xfrm>
            <a:custGeom>
              <a:avLst/>
              <a:gdLst/>
              <a:ahLst/>
              <a:cxnLst/>
              <a:rect l="l" t="t" r="r" b="b"/>
              <a:pathLst>
                <a:path w="1964690" h="734694">
                  <a:moveTo>
                    <a:pt x="0" y="367284"/>
                  </a:moveTo>
                  <a:lnTo>
                    <a:pt x="8966" y="317445"/>
                  </a:lnTo>
                  <a:lnTo>
                    <a:pt x="35085" y="269645"/>
                  </a:lnTo>
                  <a:lnTo>
                    <a:pt x="77187" y="224320"/>
                  </a:lnTo>
                  <a:lnTo>
                    <a:pt x="134100" y="181909"/>
                  </a:lnTo>
                  <a:lnTo>
                    <a:pt x="167746" y="161932"/>
                  </a:lnTo>
                  <a:lnTo>
                    <a:pt x="204656" y="142848"/>
                  </a:lnTo>
                  <a:lnTo>
                    <a:pt x="244684" y="124710"/>
                  </a:lnTo>
                  <a:lnTo>
                    <a:pt x="287683" y="107575"/>
                  </a:lnTo>
                  <a:lnTo>
                    <a:pt x="333508" y="91496"/>
                  </a:lnTo>
                  <a:lnTo>
                    <a:pt x="382012" y="76528"/>
                  </a:lnTo>
                  <a:lnTo>
                    <a:pt x="433048" y="62726"/>
                  </a:lnTo>
                  <a:lnTo>
                    <a:pt x="486472" y="50145"/>
                  </a:lnTo>
                  <a:lnTo>
                    <a:pt x="542135" y="38839"/>
                  </a:lnTo>
                  <a:lnTo>
                    <a:pt x="599892" y="28863"/>
                  </a:lnTo>
                  <a:lnTo>
                    <a:pt x="659597" y="20271"/>
                  </a:lnTo>
                  <a:lnTo>
                    <a:pt x="721104" y="13119"/>
                  </a:lnTo>
                  <a:lnTo>
                    <a:pt x="784265" y="7461"/>
                  </a:lnTo>
                  <a:lnTo>
                    <a:pt x="848936" y="3352"/>
                  </a:lnTo>
                  <a:lnTo>
                    <a:pt x="914968" y="847"/>
                  </a:lnTo>
                  <a:lnTo>
                    <a:pt x="982218" y="0"/>
                  </a:lnTo>
                  <a:lnTo>
                    <a:pt x="1049467" y="847"/>
                  </a:lnTo>
                  <a:lnTo>
                    <a:pt x="1115499" y="3352"/>
                  </a:lnTo>
                  <a:lnTo>
                    <a:pt x="1180170" y="7461"/>
                  </a:lnTo>
                  <a:lnTo>
                    <a:pt x="1243331" y="13119"/>
                  </a:lnTo>
                  <a:lnTo>
                    <a:pt x="1304838" y="20271"/>
                  </a:lnTo>
                  <a:lnTo>
                    <a:pt x="1364543" y="28863"/>
                  </a:lnTo>
                  <a:lnTo>
                    <a:pt x="1422300" y="38839"/>
                  </a:lnTo>
                  <a:lnTo>
                    <a:pt x="1477963" y="50145"/>
                  </a:lnTo>
                  <a:lnTo>
                    <a:pt x="1531387" y="62726"/>
                  </a:lnTo>
                  <a:lnTo>
                    <a:pt x="1582423" y="76528"/>
                  </a:lnTo>
                  <a:lnTo>
                    <a:pt x="1630927" y="91496"/>
                  </a:lnTo>
                  <a:lnTo>
                    <a:pt x="1676752" y="107575"/>
                  </a:lnTo>
                  <a:lnTo>
                    <a:pt x="1719751" y="124710"/>
                  </a:lnTo>
                  <a:lnTo>
                    <a:pt x="1759779" y="142848"/>
                  </a:lnTo>
                  <a:lnTo>
                    <a:pt x="1796689" y="161932"/>
                  </a:lnTo>
                  <a:lnTo>
                    <a:pt x="1830335" y="181909"/>
                  </a:lnTo>
                  <a:lnTo>
                    <a:pt x="1887248" y="224320"/>
                  </a:lnTo>
                  <a:lnTo>
                    <a:pt x="1929350" y="269645"/>
                  </a:lnTo>
                  <a:lnTo>
                    <a:pt x="1955469" y="317445"/>
                  </a:lnTo>
                  <a:lnTo>
                    <a:pt x="1964436" y="367284"/>
                  </a:lnTo>
                  <a:lnTo>
                    <a:pt x="1962170" y="392430"/>
                  </a:lnTo>
                  <a:lnTo>
                    <a:pt x="1944480" y="441304"/>
                  </a:lnTo>
                  <a:lnTo>
                    <a:pt x="1910224" y="487921"/>
                  </a:lnTo>
                  <a:lnTo>
                    <a:pt x="1860570" y="531844"/>
                  </a:lnTo>
                  <a:lnTo>
                    <a:pt x="1796689" y="572635"/>
                  </a:lnTo>
                  <a:lnTo>
                    <a:pt x="1759779" y="591719"/>
                  </a:lnTo>
                  <a:lnTo>
                    <a:pt x="1719751" y="609857"/>
                  </a:lnTo>
                  <a:lnTo>
                    <a:pt x="1676752" y="626992"/>
                  </a:lnTo>
                  <a:lnTo>
                    <a:pt x="1630927" y="643071"/>
                  </a:lnTo>
                  <a:lnTo>
                    <a:pt x="1582423" y="658039"/>
                  </a:lnTo>
                  <a:lnTo>
                    <a:pt x="1531387" y="671841"/>
                  </a:lnTo>
                  <a:lnTo>
                    <a:pt x="1477963" y="684422"/>
                  </a:lnTo>
                  <a:lnTo>
                    <a:pt x="1422300" y="695728"/>
                  </a:lnTo>
                  <a:lnTo>
                    <a:pt x="1364543" y="705704"/>
                  </a:lnTo>
                  <a:lnTo>
                    <a:pt x="1304838" y="714296"/>
                  </a:lnTo>
                  <a:lnTo>
                    <a:pt x="1243331" y="721448"/>
                  </a:lnTo>
                  <a:lnTo>
                    <a:pt x="1180170" y="727106"/>
                  </a:lnTo>
                  <a:lnTo>
                    <a:pt x="1115499" y="731215"/>
                  </a:lnTo>
                  <a:lnTo>
                    <a:pt x="1049467" y="733720"/>
                  </a:lnTo>
                  <a:lnTo>
                    <a:pt x="982218" y="734568"/>
                  </a:lnTo>
                  <a:lnTo>
                    <a:pt x="914968" y="733720"/>
                  </a:lnTo>
                  <a:lnTo>
                    <a:pt x="848936" y="731215"/>
                  </a:lnTo>
                  <a:lnTo>
                    <a:pt x="784265" y="727106"/>
                  </a:lnTo>
                  <a:lnTo>
                    <a:pt x="721104" y="721448"/>
                  </a:lnTo>
                  <a:lnTo>
                    <a:pt x="659597" y="714296"/>
                  </a:lnTo>
                  <a:lnTo>
                    <a:pt x="599892" y="705704"/>
                  </a:lnTo>
                  <a:lnTo>
                    <a:pt x="542135" y="695728"/>
                  </a:lnTo>
                  <a:lnTo>
                    <a:pt x="486472" y="684422"/>
                  </a:lnTo>
                  <a:lnTo>
                    <a:pt x="433048" y="671841"/>
                  </a:lnTo>
                  <a:lnTo>
                    <a:pt x="382012" y="658039"/>
                  </a:lnTo>
                  <a:lnTo>
                    <a:pt x="333508" y="643071"/>
                  </a:lnTo>
                  <a:lnTo>
                    <a:pt x="287683" y="626992"/>
                  </a:lnTo>
                  <a:lnTo>
                    <a:pt x="244684" y="609857"/>
                  </a:lnTo>
                  <a:lnTo>
                    <a:pt x="204656" y="591719"/>
                  </a:lnTo>
                  <a:lnTo>
                    <a:pt x="167746" y="572635"/>
                  </a:lnTo>
                  <a:lnTo>
                    <a:pt x="134100" y="552658"/>
                  </a:lnTo>
                  <a:lnTo>
                    <a:pt x="77187" y="510247"/>
                  </a:lnTo>
                  <a:lnTo>
                    <a:pt x="35085" y="464922"/>
                  </a:lnTo>
                  <a:lnTo>
                    <a:pt x="8966" y="417122"/>
                  </a:lnTo>
                  <a:lnTo>
                    <a:pt x="0" y="367284"/>
                  </a:lnTo>
                  <a:close/>
                </a:path>
              </a:pathLst>
            </a:custGeom>
            <a:ln w="476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096761" y="2789687"/>
              <a:ext cx="101600" cy="767715"/>
            </a:xfrm>
            <a:custGeom>
              <a:avLst/>
              <a:gdLst/>
              <a:ahLst/>
              <a:cxnLst/>
              <a:rect l="l" t="t" r="r" b="b"/>
              <a:pathLst>
                <a:path w="101600" h="767714">
                  <a:moveTo>
                    <a:pt x="0" y="767638"/>
                  </a:moveTo>
                  <a:lnTo>
                    <a:pt x="101600" y="0"/>
                  </a:lnTo>
                </a:path>
              </a:pathLst>
            </a:custGeom>
            <a:ln w="444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5769895" y="1652103"/>
            <a:ext cx="5982335" cy="904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3810">
              <a:lnSpc>
                <a:spcPct val="100000"/>
              </a:lnSpc>
              <a:spcBef>
                <a:spcPts val="100"/>
              </a:spcBef>
            </a:pPr>
            <a:r>
              <a:rPr sz="18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What</a:t>
            </a:r>
            <a:r>
              <a:rPr sz="1800" u="sng" spc="-3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happens</a:t>
            </a:r>
            <a:r>
              <a:rPr sz="1800" u="sng" spc="-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to</a:t>
            </a:r>
            <a:r>
              <a:rPr sz="1800" u="sng" spc="-4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u="sng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Phone-</a:t>
            </a:r>
            <a:r>
              <a:rPr sz="18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multivalued</a:t>
            </a:r>
            <a:r>
              <a:rPr sz="1800" u="sng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attribute?</a:t>
            </a:r>
            <a:endParaRPr sz="1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25"/>
              </a:spcBef>
            </a:pPr>
            <a:endParaRPr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PersonID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31081" y="1109559"/>
            <a:ext cx="43287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Person(</a:t>
            </a:r>
            <a:r>
              <a:rPr sz="1800" spc="-2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personid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name,</a:t>
            </a:r>
            <a:r>
              <a:rPr sz="18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lastname,</a:t>
            </a:r>
            <a:r>
              <a:rPr sz="1800" spc="-10" dirty="0">
                <a:solidFill>
                  <a:srgbClr val="815E38"/>
                </a:solidFill>
                <a:latin typeface="Arial"/>
                <a:cs typeface="Arial"/>
              </a:rPr>
              <a:t> email)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9845" y="143257"/>
            <a:ext cx="6880859" cy="118300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z="4000" dirty="0"/>
              <a:t>Mapping</a:t>
            </a:r>
            <a:r>
              <a:rPr sz="4000" spc="-75" dirty="0"/>
              <a:t> </a:t>
            </a:r>
            <a:r>
              <a:rPr sz="4000" dirty="0"/>
              <a:t>Algorithm</a:t>
            </a:r>
            <a:r>
              <a:rPr sz="4000" spc="-85" dirty="0"/>
              <a:t> </a:t>
            </a:r>
            <a:r>
              <a:rPr sz="4000" dirty="0"/>
              <a:t>–</a:t>
            </a:r>
            <a:r>
              <a:rPr sz="4000" spc="-85" dirty="0"/>
              <a:t> </a:t>
            </a:r>
            <a:r>
              <a:rPr sz="4000" spc="-10" dirty="0"/>
              <a:t>Multivalued attribute</a:t>
            </a:r>
            <a:endParaRPr sz="4000"/>
          </a:p>
        </p:txBody>
      </p:sp>
      <p:grpSp>
        <p:nvGrpSpPr>
          <p:cNvPr id="3" name="object 3"/>
          <p:cNvGrpSpPr/>
          <p:nvPr/>
        </p:nvGrpSpPr>
        <p:grpSpPr>
          <a:xfrm>
            <a:off x="2431846" y="2031301"/>
            <a:ext cx="7275195" cy="3537585"/>
            <a:chOff x="2431846" y="2031301"/>
            <a:chExt cx="7275195" cy="35375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431846" y="3518147"/>
              <a:ext cx="7274803" cy="20503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215889" y="2055114"/>
              <a:ext cx="1964689" cy="734695"/>
            </a:xfrm>
            <a:custGeom>
              <a:avLst/>
              <a:gdLst/>
              <a:ahLst/>
              <a:cxnLst/>
              <a:rect l="l" t="t" r="r" b="b"/>
              <a:pathLst>
                <a:path w="1964690" h="734694">
                  <a:moveTo>
                    <a:pt x="982218" y="0"/>
                  </a:moveTo>
                  <a:lnTo>
                    <a:pt x="914968" y="847"/>
                  </a:lnTo>
                  <a:lnTo>
                    <a:pt x="848936" y="3352"/>
                  </a:lnTo>
                  <a:lnTo>
                    <a:pt x="784265" y="7461"/>
                  </a:lnTo>
                  <a:lnTo>
                    <a:pt x="721104" y="13119"/>
                  </a:lnTo>
                  <a:lnTo>
                    <a:pt x="659597" y="20271"/>
                  </a:lnTo>
                  <a:lnTo>
                    <a:pt x="599892" y="28863"/>
                  </a:lnTo>
                  <a:lnTo>
                    <a:pt x="542135" y="38839"/>
                  </a:lnTo>
                  <a:lnTo>
                    <a:pt x="486472" y="50145"/>
                  </a:lnTo>
                  <a:lnTo>
                    <a:pt x="433048" y="62726"/>
                  </a:lnTo>
                  <a:lnTo>
                    <a:pt x="382012" y="76528"/>
                  </a:lnTo>
                  <a:lnTo>
                    <a:pt x="333508" y="91496"/>
                  </a:lnTo>
                  <a:lnTo>
                    <a:pt x="287683" y="107575"/>
                  </a:lnTo>
                  <a:lnTo>
                    <a:pt x="244684" y="124710"/>
                  </a:lnTo>
                  <a:lnTo>
                    <a:pt x="204656" y="142848"/>
                  </a:lnTo>
                  <a:lnTo>
                    <a:pt x="167746" y="161932"/>
                  </a:lnTo>
                  <a:lnTo>
                    <a:pt x="134100" y="181909"/>
                  </a:lnTo>
                  <a:lnTo>
                    <a:pt x="77187" y="224320"/>
                  </a:lnTo>
                  <a:lnTo>
                    <a:pt x="35085" y="269645"/>
                  </a:lnTo>
                  <a:lnTo>
                    <a:pt x="8966" y="317445"/>
                  </a:lnTo>
                  <a:lnTo>
                    <a:pt x="0" y="367284"/>
                  </a:lnTo>
                  <a:lnTo>
                    <a:pt x="2265" y="392430"/>
                  </a:lnTo>
                  <a:lnTo>
                    <a:pt x="19955" y="441304"/>
                  </a:lnTo>
                  <a:lnTo>
                    <a:pt x="54211" y="487921"/>
                  </a:lnTo>
                  <a:lnTo>
                    <a:pt x="103865" y="531844"/>
                  </a:lnTo>
                  <a:lnTo>
                    <a:pt x="167746" y="572635"/>
                  </a:lnTo>
                  <a:lnTo>
                    <a:pt x="204656" y="591719"/>
                  </a:lnTo>
                  <a:lnTo>
                    <a:pt x="244684" y="609857"/>
                  </a:lnTo>
                  <a:lnTo>
                    <a:pt x="287683" y="626992"/>
                  </a:lnTo>
                  <a:lnTo>
                    <a:pt x="333508" y="643071"/>
                  </a:lnTo>
                  <a:lnTo>
                    <a:pt x="382012" y="658039"/>
                  </a:lnTo>
                  <a:lnTo>
                    <a:pt x="433048" y="671841"/>
                  </a:lnTo>
                  <a:lnTo>
                    <a:pt x="486472" y="684422"/>
                  </a:lnTo>
                  <a:lnTo>
                    <a:pt x="542135" y="695728"/>
                  </a:lnTo>
                  <a:lnTo>
                    <a:pt x="599892" y="705704"/>
                  </a:lnTo>
                  <a:lnTo>
                    <a:pt x="659597" y="714296"/>
                  </a:lnTo>
                  <a:lnTo>
                    <a:pt x="721104" y="721448"/>
                  </a:lnTo>
                  <a:lnTo>
                    <a:pt x="784265" y="727106"/>
                  </a:lnTo>
                  <a:lnTo>
                    <a:pt x="848936" y="731215"/>
                  </a:lnTo>
                  <a:lnTo>
                    <a:pt x="914968" y="733720"/>
                  </a:lnTo>
                  <a:lnTo>
                    <a:pt x="982218" y="734568"/>
                  </a:lnTo>
                  <a:lnTo>
                    <a:pt x="1049467" y="733720"/>
                  </a:lnTo>
                  <a:lnTo>
                    <a:pt x="1115499" y="731215"/>
                  </a:lnTo>
                  <a:lnTo>
                    <a:pt x="1180170" y="727106"/>
                  </a:lnTo>
                  <a:lnTo>
                    <a:pt x="1243331" y="721448"/>
                  </a:lnTo>
                  <a:lnTo>
                    <a:pt x="1304838" y="714296"/>
                  </a:lnTo>
                  <a:lnTo>
                    <a:pt x="1364543" y="705704"/>
                  </a:lnTo>
                  <a:lnTo>
                    <a:pt x="1422300" y="695728"/>
                  </a:lnTo>
                  <a:lnTo>
                    <a:pt x="1477963" y="684422"/>
                  </a:lnTo>
                  <a:lnTo>
                    <a:pt x="1531387" y="671841"/>
                  </a:lnTo>
                  <a:lnTo>
                    <a:pt x="1582423" y="658039"/>
                  </a:lnTo>
                  <a:lnTo>
                    <a:pt x="1630927" y="643071"/>
                  </a:lnTo>
                  <a:lnTo>
                    <a:pt x="1676752" y="626992"/>
                  </a:lnTo>
                  <a:lnTo>
                    <a:pt x="1719751" y="609857"/>
                  </a:lnTo>
                  <a:lnTo>
                    <a:pt x="1759779" y="591719"/>
                  </a:lnTo>
                  <a:lnTo>
                    <a:pt x="1796689" y="572635"/>
                  </a:lnTo>
                  <a:lnTo>
                    <a:pt x="1830335" y="552658"/>
                  </a:lnTo>
                  <a:lnTo>
                    <a:pt x="1887248" y="510247"/>
                  </a:lnTo>
                  <a:lnTo>
                    <a:pt x="1929350" y="464922"/>
                  </a:lnTo>
                  <a:lnTo>
                    <a:pt x="1955469" y="417122"/>
                  </a:lnTo>
                  <a:lnTo>
                    <a:pt x="1964436" y="367284"/>
                  </a:lnTo>
                  <a:lnTo>
                    <a:pt x="1962170" y="342137"/>
                  </a:lnTo>
                  <a:lnTo>
                    <a:pt x="1944480" y="293263"/>
                  </a:lnTo>
                  <a:lnTo>
                    <a:pt x="1910224" y="246646"/>
                  </a:lnTo>
                  <a:lnTo>
                    <a:pt x="1860570" y="202723"/>
                  </a:lnTo>
                  <a:lnTo>
                    <a:pt x="1796689" y="161932"/>
                  </a:lnTo>
                  <a:lnTo>
                    <a:pt x="1759779" y="142848"/>
                  </a:lnTo>
                  <a:lnTo>
                    <a:pt x="1719751" y="124710"/>
                  </a:lnTo>
                  <a:lnTo>
                    <a:pt x="1676752" y="107575"/>
                  </a:lnTo>
                  <a:lnTo>
                    <a:pt x="1630927" y="91496"/>
                  </a:lnTo>
                  <a:lnTo>
                    <a:pt x="1582423" y="76528"/>
                  </a:lnTo>
                  <a:lnTo>
                    <a:pt x="1531387" y="62726"/>
                  </a:lnTo>
                  <a:lnTo>
                    <a:pt x="1477963" y="50145"/>
                  </a:lnTo>
                  <a:lnTo>
                    <a:pt x="1422300" y="38839"/>
                  </a:lnTo>
                  <a:lnTo>
                    <a:pt x="1364543" y="28863"/>
                  </a:lnTo>
                  <a:lnTo>
                    <a:pt x="1304838" y="20271"/>
                  </a:lnTo>
                  <a:lnTo>
                    <a:pt x="1243331" y="13119"/>
                  </a:lnTo>
                  <a:lnTo>
                    <a:pt x="1180170" y="7461"/>
                  </a:lnTo>
                  <a:lnTo>
                    <a:pt x="1115499" y="3352"/>
                  </a:lnTo>
                  <a:lnTo>
                    <a:pt x="1049467" y="847"/>
                  </a:lnTo>
                  <a:lnTo>
                    <a:pt x="98221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15889" y="2055114"/>
              <a:ext cx="1964689" cy="734695"/>
            </a:xfrm>
            <a:custGeom>
              <a:avLst/>
              <a:gdLst/>
              <a:ahLst/>
              <a:cxnLst/>
              <a:rect l="l" t="t" r="r" b="b"/>
              <a:pathLst>
                <a:path w="1964690" h="734694">
                  <a:moveTo>
                    <a:pt x="0" y="367284"/>
                  </a:moveTo>
                  <a:lnTo>
                    <a:pt x="8966" y="317445"/>
                  </a:lnTo>
                  <a:lnTo>
                    <a:pt x="35085" y="269645"/>
                  </a:lnTo>
                  <a:lnTo>
                    <a:pt x="77187" y="224320"/>
                  </a:lnTo>
                  <a:lnTo>
                    <a:pt x="134100" y="181909"/>
                  </a:lnTo>
                  <a:lnTo>
                    <a:pt x="167746" y="161932"/>
                  </a:lnTo>
                  <a:lnTo>
                    <a:pt x="204656" y="142848"/>
                  </a:lnTo>
                  <a:lnTo>
                    <a:pt x="244684" y="124710"/>
                  </a:lnTo>
                  <a:lnTo>
                    <a:pt x="287683" y="107575"/>
                  </a:lnTo>
                  <a:lnTo>
                    <a:pt x="333508" y="91496"/>
                  </a:lnTo>
                  <a:lnTo>
                    <a:pt x="382012" y="76528"/>
                  </a:lnTo>
                  <a:lnTo>
                    <a:pt x="433048" y="62726"/>
                  </a:lnTo>
                  <a:lnTo>
                    <a:pt x="486472" y="50145"/>
                  </a:lnTo>
                  <a:lnTo>
                    <a:pt x="542135" y="38839"/>
                  </a:lnTo>
                  <a:lnTo>
                    <a:pt x="599892" y="28863"/>
                  </a:lnTo>
                  <a:lnTo>
                    <a:pt x="659597" y="20271"/>
                  </a:lnTo>
                  <a:lnTo>
                    <a:pt x="721104" y="13119"/>
                  </a:lnTo>
                  <a:lnTo>
                    <a:pt x="784265" y="7461"/>
                  </a:lnTo>
                  <a:lnTo>
                    <a:pt x="848936" y="3352"/>
                  </a:lnTo>
                  <a:lnTo>
                    <a:pt x="914968" y="847"/>
                  </a:lnTo>
                  <a:lnTo>
                    <a:pt x="982218" y="0"/>
                  </a:lnTo>
                  <a:lnTo>
                    <a:pt x="1049467" y="847"/>
                  </a:lnTo>
                  <a:lnTo>
                    <a:pt x="1115499" y="3352"/>
                  </a:lnTo>
                  <a:lnTo>
                    <a:pt x="1180170" y="7461"/>
                  </a:lnTo>
                  <a:lnTo>
                    <a:pt x="1243331" y="13119"/>
                  </a:lnTo>
                  <a:lnTo>
                    <a:pt x="1304838" y="20271"/>
                  </a:lnTo>
                  <a:lnTo>
                    <a:pt x="1364543" y="28863"/>
                  </a:lnTo>
                  <a:lnTo>
                    <a:pt x="1422300" y="38839"/>
                  </a:lnTo>
                  <a:lnTo>
                    <a:pt x="1477963" y="50145"/>
                  </a:lnTo>
                  <a:lnTo>
                    <a:pt x="1531387" y="62726"/>
                  </a:lnTo>
                  <a:lnTo>
                    <a:pt x="1582423" y="76528"/>
                  </a:lnTo>
                  <a:lnTo>
                    <a:pt x="1630927" y="91496"/>
                  </a:lnTo>
                  <a:lnTo>
                    <a:pt x="1676752" y="107575"/>
                  </a:lnTo>
                  <a:lnTo>
                    <a:pt x="1719751" y="124710"/>
                  </a:lnTo>
                  <a:lnTo>
                    <a:pt x="1759779" y="142848"/>
                  </a:lnTo>
                  <a:lnTo>
                    <a:pt x="1796689" y="161932"/>
                  </a:lnTo>
                  <a:lnTo>
                    <a:pt x="1830335" y="181909"/>
                  </a:lnTo>
                  <a:lnTo>
                    <a:pt x="1887248" y="224320"/>
                  </a:lnTo>
                  <a:lnTo>
                    <a:pt x="1929350" y="269645"/>
                  </a:lnTo>
                  <a:lnTo>
                    <a:pt x="1955469" y="317445"/>
                  </a:lnTo>
                  <a:lnTo>
                    <a:pt x="1964436" y="367284"/>
                  </a:lnTo>
                  <a:lnTo>
                    <a:pt x="1962170" y="392430"/>
                  </a:lnTo>
                  <a:lnTo>
                    <a:pt x="1944480" y="441304"/>
                  </a:lnTo>
                  <a:lnTo>
                    <a:pt x="1910224" y="487921"/>
                  </a:lnTo>
                  <a:lnTo>
                    <a:pt x="1860570" y="531844"/>
                  </a:lnTo>
                  <a:lnTo>
                    <a:pt x="1796689" y="572635"/>
                  </a:lnTo>
                  <a:lnTo>
                    <a:pt x="1759779" y="591719"/>
                  </a:lnTo>
                  <a:lnTo>
                    <a:pt x="1719751" y="609857"/>
                  </a:lnTo>
                  <a:lnTo>
                    <a:pt x="1676752" y="626992"/>
                  </a:lnTo>
                  <a:lnTo>
                    <a:pt x="1630927" y="643071"/>
                  </a:lnTo>
                  <a:lnTo>
                    <a:pt x="1582423" y="658039"/>
                  </a:lnTo>
                  <a:lnTo>
                    <a:pt x="1531387" y="671841"/>
                  </a:lnTo>
                  <a:lnTo>
                    <a:pt x="1477963" y="684422"/>
                  </a:lnTo>
                  <a:lnTo>
                    <a:pt x="1422300" y="695728"/>
                  </a:lnTo>
                  <a:lnTo>
                    <a:pt x="1364543" y="705704"/>
                  </a:lnTo>
                  <a:lnTo>
                    <a:pt x="1304838" y="714296"/>
                  </a:lnTo>
                  <a:lnTo>
                    <a:pt x="1243331" y="721448"/>
                  </a:lnTo>
                  <a:lnTo>
                    <a:pt x="1180170" y="727106"/>
                  </a:lnTo>
                  <a:lnTo>
                    <a:pt x="1115499" y="731215"/>
                  </a:lnTo>
                  <a:lnTo>
                    <a:pt x="1049467" y="733720"/>
                  </a:lnTo>
                  <a:lnTo>
                    <a:pt x="982218" y="734568"/>
                  </a:lnTo>
                  <a:lnTo>
                    <a:pt x="914968" y="733720"/>
                  </a:lnTo>
                  <a:lnTo>
                    <a:pt x="848936" y="731215"/>
                  </a:lnTo>
                  <a:lnTo>
                    <a:pt x="784265" y="727106"/>
                  </a:lnTo>
                  <a:lnTo>
                    <a:pt x="721104" y="721448"/>
                  </a:lnTo>
                  <a:lnTo>
                    <a:pt x="659597" y="714296"/>
                  </a:lnTo>
                  <a:lnTo>
                    <a:pt x="599892" y="705704"/>
                  </a:lnTo>
                  <a:lnTo>
                    <a:pt x="542135" y="695728"/>
                  </a:lnTo>
                  <a:lnTo>
                    <a:pt x="486472" y="684422"/>
                  </a:lnTo>
                  <a:lnTo>
                    <a:pt x="433048" y="671841"/>
                  </a:lnTo>
                  <a:lnTo>
                    <a:pt x="382012" y="658039"/>
                  </a:lnTo>
                  <a:lnTo>
                    <a:pt x="333508" y="643071"/>
                  </a:lnTo>
                  <a:lnTo>
                    <a:pt x="287683" y="626992"/>
                  </a:lnTo>
                  <a:lnTo>
                    <a:pt x="244684" y="609857"/>
                  </a:lnTo>
                  <a:lnTo>
                    <a:pt x="204656" y="591719"/>
                  </a:lnTo>
                  <a:lnTo>
                    <a:pt x="167746" y="572635"/>
                  </a:lnTo>
                  <a:lnTo>
                    <a:pt x="134100" y="552658"/>
                  </a:lnTo>
                  <a:lnTo>
                    <a:pt x="77187" y="510247"/>
                  </a:lnTo>
                  <a:lnTo>
                    <a:pt x="35085" y="464922"/>
                  </a:lnTo>
                  <a:lnTo>
                    <a:pt x="8966" y="417122"/>
                  </a:lnTo>
                  <a:lnTo>
                    <a:pt x="0" y="367284"/>
                  </a:lnTo>
                  <a:close/>
                </a:path>
              </a:pathLst>
            </a:custGeom>
            <a:ln w="476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5769895" y="2256366"/>
            <a:ext cx="8566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PersonID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6074536" y="2767462"/>
            <a:ext cx="3403600" cy="1460500"/>
            <a:chOff x="6074536" y="2767462"/>
            <a:chExt cx="3403600" cy="1460500"/>
          </a:xfrm>
        </p:grpSpPr>
        <p:sp>
          <p:nvSpPr>
            <p:cNvPr id="9" name="object 9"/>
            <p:cNvSpPr/>
            <p:nvPr/>
          </p:nvSpPr>
          <p:spPr>
            <a:xfrm>
              <a:off x="6096761" y="2789687"/>
              <a:ext cx="101600" cy="767715"/>
            </a:xfrm>
            <a:custGeom>
              <a:avLst/>
              <a:gdLst/>
              <a:ahLst/>
              <a:cxnLst/>
              <a:rect l="l" t="t" r="r" b="b"/>
              <a:pathLst>
                <a:path w="101600" h="767714">
                  <a:moveTo>
                    <a:pt x="0" y="767638"/>
                  </a:moveTo>
                  <a:lnTo>
                    <a:pt x="101600" y="0"/>
                  </a:lnTo>
                </a:path>
              </a:pathLst>
            </a:custGeom>
            <a:ln w="444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812023" y="3634739"/>
              <a:ext cx="1659889" cy="586740"/>
            </a:xfrm>
            <a:custGeom>
              <a:avLst/>
              <a:gdLst/>
              <a:ahLst/>
              <a:cxnLst/>
              <a:rect l="l" t="t" r="r" b="b"/>
              <a:pathLst>
                <a:path w="1659890" h="586739">
                  <a:moveTo>
                    <a:pt x="829818" y="0"/>
                  </a:moveTo>
                  <a:lnTo>
                    <a:pt x="761760" y="972"/>
                  </a:lnTo>
                  <a:lnTo>
                    <a:pt x="695218" y="3839"/>
                  </a:lnTo>
                  <a:lnTo>
                    <a:pt x="630404" y="8525"/>
                  </a:lnTo>
                  <a:lnTo>
                    <a:pt x="567532" y="14955"/>
                  </a:lnTo>
                  <a:lnTo>
                    <a:pt x="506816" y="23054"/>
                  </a:lnTo>
                  <a:lnTo>
                    <a:pt x="448470" y="32744"/>
                  </a:lnTo>
                  <a:lnTo>
                    <a:pt x="392706" y="43952"/>
                  </a:lnTo>
                  <a:lnTo>
                    <a:pt x="339739" y="56602"/>
                  </a:lnTo>
                  <a:lnTo>
                    <a:pt x="289782" y="70618"/>
                  </a:lnTo>
                  <a:lnTo>
                    <a:pt x="243049" y="85925"/>
                  </a:lnTo>
                  <a:lnTo>
                    <a:pt x="199753" y="102446"/>
                  </a:lnTo>
                  <a:lnTo>
                    <a:pt x="160107" y="120108"/>
                  </a:lnTo>
                  <a:lnTo>
                    <a:pt x="124326" y="138833"/>
                  </a:lnTo>
                  <a:lnTo>
                    <a:pt x="65211" y="179175"/>
                  </a:lnTo>
                  <a:lnTo>
                    <a:pt x="24116" y="222868"/>
                  </a:lnTo>
                  <a:lnTo>
                    <a:pt x="2750" y="269308"/>
                  </a:lnTo>
                  <a:lnTo>
                    <a:pt x="0" y="293369"/>
                  </a:lnTo>
                  <a:lnTo>
                    <a:pt x="2750" y="317431"/>
                  </a:lnTo>
                  <a:lnTo>
                    <a:pt x="24116" y="363871"/>
                  </a:lnTo>
                  <a:lnTo>
                    <a:pt x="65211" y="407564"/>
                  </a:lnTo>
                  <a:lnTo>
                    <a:pt x="124326" y="447906"/>
                  </a:lnTo>
                  <a:lnTo>
                    <a:pt x="160107" y="466631"/>
                  </a:lnTo>
                  <a:lnTo>
                    <a:pt x="199753" y="484293"/>
                  </a:lnTo>
                  <a:lnTo>
                    <a:pt x="243049" y="500814"/>
                  </a:lnTo>
                  <a:lnTo>
                    <a:pt x="289782" y="516121"/>
                  </a:lnTo>
                  <a:lnTo>
                    <a:pt x="339739" y="530137"/>
                  </a:lnTo>
                  <a:lnTo>
                    <a:pt x="392706" y="542787"/>
                  </a:lnTo>
                  <a:lnTo>
                    <a:pt x="448470" y="553995"/>
                  </a:lnTo>
                  <a:lnTo>
                    <a:pt x="506816" y="563685"/>
                  </a:lnTo>
                  <a:lnTo>
                    <a:pt x="567532" y="571784"/>
                  </a:lnTo>
                  <a:lnTo>
                    <a:pt x="630404" y="578214"/>
                  </a:lnTo>
                  <a:lnTo>
                    <a:pt x="695218" y="582900"/>
                  </a:lnTo>
                  <a:lnTo>
                    <a:pt x="761760" y="585767"/>
                  </a:lnTo>
                  <a:lnTo>
                    <a:pt x="829818" y="586739"/>
                  </a:lnTo>
                  <a:lnTo>
                    <a:pt x="897875" y="585767"/>
                  </a:lnTo>
                  <a:lnTo>
                    <a:pt x="964417" y="582900"/>
                  </a:lnTo>
                  <a:lnTo>
                    <a:pt x="1029231" y="578214"/>
                  </a:lnTo>
                  <a:lnTo>
                    <a:pt x="1092103" y="571784"/>
                  </a:lnTo>
                  <a:lnTo>
                    <a:pt x="1152819" y="563685"/>
                  </a:lnTo>
                  <a:lnTo>
                    <a:pt x="1211165" y="553995"/>
                  </a:lnTo>
                  <a:lnTo>
                    <a:pt x="1266929" y="542787"/>
                  </a:lnTo>
                  <a:lnTo>
                    <a:pt x="1319896" y="530137"/>
                  </a:lnTo>
                  <a:lnTo>
                    <a:pt x="1369853" y="516121"/>
                  </a:lnTo>
                  <a:lnTo>
                    <a:pt x="1416586" y="500814"/>
                  </a:lnTo>
                  <a:lnTo>
                    <a:pt x="1459882" y="484293"/>
                  </a:lnTo>
                  <a:lnTo>
                    <a:pt x="1499528" y="466631"/>
                  </a:lnTo>
                  <a:lnTo>
                    <a:pt x="1535309" y="447906"/>
                  </a:lnTo>
                  <a:lnTo>
                    <a:pt x="1594424" y="407564"/>
                  </a:lnTo>
                  <a:lnTo>
                    <a:pt x="1635519" y="363871"/>
                  </a:lnTo>
                  <a:lnTo>
                    <a:pt x="1656885" y="317431"/>
                  </a:lnTo>
                  <a:lnTo>
                    <a:pt x="1659636" y="293369"/>
                  </a:lnTo>
                  <a:lnTo>
                    <a:pt x="1656885" y="269308"/>
                  </a:lnTo>
                  <a:lnTo>
                    <a:pt x="1635519" y="222868"/>
                  </a:lnTo>
                  <a:lnTo>
                    <a:pt x="1594424" y="179175"/>
                  </a:lnTo>
                  <a:lnTo>
                    <a:pt x="1535309" y="138833"/>
                  </a:lnTo>
                  <a:lnTo>
                    <a:pt x="1499528" y="120108"/>
                  </a:lnTo>
                  <a:lnTo>
                    <a:pt x="1459882" y="102446"/>
                  </a:lnTo>
                  <a:lnTo>
                    <a:pt x="1416586" y="85925"/>
                  </a:lnTo>
                  <a:lnTo>
                    <a:pt x="1369853" y="70618"/>
                  </a:lnTo>
                  <a:lnTo>
                    <a:pt x="1319896" y="56602"/>
                  </a:lnTo>
                  <a:lnTo>
                    <a:pt x="1266929" y="43952"/>
                  </a:lnTo>
                  <a:lnTo>
                    <a:pt x="1211165" y="32744"/>
                  </a:lnTo>
                  <a:lnTo>
                    <a:pt x="1152819" y="23054"/>
                  </a:lnTo>
                  <a:lnTo>
                    <a:pt x="1092103" y="14955"/>
                  </a:lnTo>
                  <a:lnTo>
                    <a:pt x="1029231" y="8525"/>
                  </a:lnTo>
                  <a:lnTo>
                    <a:pt x="964417" y="3839"/>
                  </a:lnTo>
                  <a:lnTo>
                    <a:pt x="897875" y="972"/>
                  </a:lnTo>
                  <a:lnTo>
                    <a:pt x="82981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812023" y="3634739"/>
              <a:ext cx="1659889" cy="586740"/>
            </a:xfrm>
            <a:custGeom>
              <a:avLst/>
              <a:gdLst/>
              <a:ahLst/>
              <a:cxnLst/>
              <a:rect l="l" t="t" r="r" b="b"/>
              <a:pathLst>
                <a:path w="1659890" h="586739">
                  <a:moveTo>
                    <a:pt x="0" y="293369"/>
                  </a:moveTo>
                  <a:lnTo>
                    <a:pt x="10861" y="245783"/>
                  </a:lnTo>
                  <a:lnTo>
                    <a:pt x="42305" y="200641"/>
                  </a:lnTo>
                  <a:lnTo>
                    <a:pt x="92623" y="158548"/>
                  </a:lnTo>
                  <a:lnTo>
                    <a:pt x="160107" y="120108"/>
                  </a:lnTo>
                  <a:lnTo>
                    <a:pt x="199753" y="102446"/>
                  </a:lnTo>
                  <a:lnTo>
                    <a:pt x="243049" y="85925"/>
                  </a:lnTo>
                  <a:lnTo>
                    <a:pt x="289782" y="70618"/>
                  </a:lnTo>
                  <a:lnTo>
                    <a:pt x="339739" y="56602"/>
                  </a:lnTo>
                  <a:lnTo>
                    <a:pt x="392706" y="43952"/>
                  </a:lnTo>
                  <a:lnTo>
                    <a:pt x="448470" y="32744"/>
                  </a:lnTo>
                  <a:lnTo>
                    <a:pt x="506816" y="23054"/>
                  </a:lnTo>
                  <a:lnTo>
                    <a:pt x="567532" y="14955"/>
                  </a:lnTo>
                  <a:lnTo>
                    <a:pt x="630404" y="8525"/>
                  </a:lnTo>
                  <a:lnTo>
                    <a:pt x="695218" y="3839"/>
                  </a:lnTo>
                  <a:lnTo>
                    <a:pt x="761760" y="972"/>
                  </a:lnTo>
                  <a:lnTo>
                    <a:pt x="829818" y="0"/>
                  </a:lnTo>
                  <a:lnTo>
                    <a:pt x="897875" y="972"/>
                  </a:lnTo>
                  <a:lnTo>
                    <a:pt x="964417" y="3839"/>
                  </a:lnTo>
                  <a:lnTo>
                    <a:pt x="1029231" y="8525"/>
                  </a:lnTo>
                  <a:lnTo>
                    <a:pt x="1092103" y="14955"/>
                  </a:lnTo>
                  <a:lnTo>
                    <a:pt x="1152819" y="23054"/>
                  </a:lnTo>
                  <a:lnTo>
                    <a:pt x="1211165" y="32744"/>
                  </a:lnTo>
                  <a:lnTo>
                    <a:pt x="1266929" y="43952"/>
                  </a:lnTo>
                  <a:lnTo>
                    <a:pt x="1319896" y="56602"/>
                  </a:lnTo>
                  <a:lnTo>
                    <a:pt x="1369853" y="70618"/>
                  </a:lnTo>
                  <a:lnTo>
                    <a:pt x="1416586" y="85925"/>
                  </a:lnTo>
                  <a:lnTo>
                    <a:pt x="1459882" y="102446"/>
                  </a:lnTo>
                  <a:lnTo>
                    <a:pt x="1499528" y="120108"/>
                  </a:lnTo>
                  <a:lnTo>
                    <a:pt x="1535309" y="138833"/>
                  </a:lnTo>
                  <a:lnTo>
                    <a:pt x="1594424" y="179175"/>
                  </a:lnTo>
                  <a:lnTo>
                    <a:pt x="1635519" y="222868"/>
                  </a:lnTo>
                  <a:lnTo>
                    <a:pt x="1656885" y="269308"/>
                  </a:lnTo>
                  <a:lnTo>
                    <a:pt x="1659636" y="293369"/>
                  </a:lnTo>
                  <a:lnTo>
                    <a:pt x="1656885" y="317431"/>
                  </a:lnTo>
                  <a:lnTo>
                    <a:pt x="1635519" y="363871"/>
                  </a:lnTo>
                  <a:lnTo>
                    <a:pt x="1594424" y="407564"/>
                  </a:lnTo>
                  <a:lnTo>
                    <a:pt x="1535309" y="447906"/>
                  </a:lnTo>
                  <a:lnTo>
                    <a:pt x="1499528" y="466631"/>
                  </a:lnTo>
                  <a:lnTo>
                    <a:pt x="1459882" y="484293"/>
                  </a:lnTo>
                  <a:lnTo>
                    <a:pt x="1416586" y="500814"/>
                  </a:lnTo>
                  <a:lnTo>
                    <a:pt x="1369853" y="516121"/>
                  </a:lnTo>
                  <a:lnTo>
                    <a:pt x="1319896" y="530137"/>
                  </a:lnTo>
                  <a:lnTo>
                    <a:pt x="1266929" y="542787"/>
                  </a:lnTo>
                  <a:lnTo>
                    <a:pt x="1211165" y="553995"/>
                  </a:lnTo>
                  <a:lnTo>
                    <a:pt x="1152819" y="563685"/>
                  </a:lnTo>
                  <a:lnTo>
                    <a:pt x="1092103" y="571784"/>
                  </a:lnTo>
                  <a:lnTo>
                    <a:pt x="1029231" y="578214"/>
                  </a:lnTo>
                  <a:lnTo>
                    <a:pt x="964417" y="582900"/>
                  </a:lnTo>
                  <a:lnTo>
                    <a:pt x="897875" y="585767"/>
                  </a:lnTo>
                  <a:lnTo>
                    <a:pt x="829818" y="586739"/>
                  </a:lnTo>
                  <a:lnTo>
                    <a:pt x="761760" y="585767"/>
                  </a:lnTo>
                  <a:lnTo>
                    <a:pt x="695218" y="582900"/>
                  </a:lnTo>
                  <a:lnTo>
                    <a:pt x="630404" y="578214"/>
                  </a:lnTo>
                  <a:lnTo>
                    <a:pt x="567532" y="571784"/>
                  </a:lnTo>
                  <a:lnTo>
                    <a:pt x="506816" y="563685"/>
                  </a:lnTo>
                  <a:lnTo>
                    <a:pt x="448470" y="553995"/>
                  </a:lnTo>
                  <a:lnTo>
                    <a:pt x="392706" y="542787"/>
                  </a:lnTo>
                  <a:lnTo>
                    <a:pt x="339739" y="530137"/>
                  </a:lnTo>
                  <a:lnTo>
                    <a:pt x="289782" y="516121"/>
                  </a:lnTo>
                  <a:lnTo>
                    <a:pt x="243049" y="500814"/>
                  </a:lnTo>
                  <a:lnTo>
                    <a:pt x="199753" y="484293"/>
                  </a:lnTo>
                  <a:lnTo>
                    <a:pt x="160107" y="466631"/>
                  </a:lnTo>
                  <a:lnTo>
                    <a:pt x="124326" y="447906"/>
                  </a:lnTo>
                  <a:lnTo>
                    <a:pt x="65211" y="407564"/>
                  </a:lnTo>
                  <a:lnTo>
                    <a:pt x="24116" y="363871"/>
                  </a:lnTo>
                  <a:lnTo>
                    <a:pt x="2750" y="317431"/>
                  </a:lnTo>
                  <a:lnTo>
                    <a:pt x="0" y="29336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355315" y="1891949"/>
            <a:ext cx="43287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Person(</a:t>
            </a:r>
            <a:r>
              <a:rPr sz="1800" spc="-2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personid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name,</a:t>
            </a:r>
            <a:r>
              <a:rPr sz="18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lastname,</a:t>
            </a:r>
            <a:r>
              <a:rPr sz="1800" spc="-10" dirty="0">
                <a:solidFill>
                  <a:srgbClr val="815E38"/>
                </a:solidFill>
                <a:latin typeface="Arial"/>
                <a:cs typeface="Arial"/>
              </a:rPr>
              <a:t> email)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55239" y="2434417"/>
            <a:ext cx="38487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Phone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(</a:t>
            </a:r>
            <a:r>
              <a:rPr sz="18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phoneid</a:t>
            </a:r>
            <a:r>
              <a:rPr sz="1800" spc="-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800" spc="-4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b="1" i="1" dirty="0">
                <a:solidFill>
                  <a:srgbClr val="815E38"/>
                </a:solidFill>
                <a:latin typeface="Georgia"/>
                <a:cs typeface="Georgia"/>
              </a:rPr>
              <a:t>personid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800" spc="-3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phone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spc="-50" dirty="0">
                <a:solidFill>
                  <a:srgbClr val="815E38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332590" y="3763434"/>
            <a:ext cx="6178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Phone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7312964" y="2048028"/>
            <a:ext cx="3111500" cy="1833245"/>
            <a:chOff x="7312964" y="2048028"/>
            <a:chExt cx="3111500" cy="1833245"/>
          </a:xfrm>
        </p:grpSpPr>
        <p:sp>
          <p:nvSpPr>
            <p:cNvPr id="16" name="object 16"/>
            <p:cNvSpPr/>
            <p:nvPr/>
          </p:nvSpPr>
          <p:spPr>
            <a:xfrm>
              <a:off x="7319314" y="2054378"/>
              <a:ext cx="3098800" cy="1820545"/>
            </a:xfrm>
            <a:custGeom>
              <a:avLst/>
              <a:gdLst/>
              <a:ahLst/>
              <a:cxnLst/>
              <a:rect l="l" t="t" r="r" b="b"/>
              <a:pathLst>
                <a:path w="3098800" h="1820545">
                  <a:moveTo>
                    <a:pt x="1662023" y="0"/>
                  </a:moveTo>
                  <a:lnTo>
                    <a:pt x="1608623" y="84"/>
                  </a:lnTo>
                  <a:lnTo>
                    <a:pt x="1555306" y="912"/>
                  </a:lnTo>
                  <a:lnTo>
                    <a:pt x="1502129" y="2482"/>
                  </a:lnTo>
                  <a:lnTo>
                    <a:pt x="1449149" y="4790"/>
                  </a:lnTo>
                  <a:lnTo>
                    <a:pt x="1396423" y="7833"/>
                  </a:lnTo>
                  <a:lnTo>
                    <a:pt x="1344008" y="11609"/>
                  </a:lnTo>
                  <a:lnTo>
                    <a:pt x="1291960" y="16116"/>
                  </a:lnTo>
                  <a:lnTo>
                    <a:pt x="1240336" y="21348"/>
                  </a:lnTo>
                  <a:lnTo>
                    <a:pt x="1189194" y="27305"/>
                  </a:lnTo>
                  <a:lnTo>
                    <a:pt x="1138590" y="33984"/>
                  </a:lnTo>
                  <a:lnTo>
                    <a:pt x="1088580" y="41380"/>
                  </a:lnTo>
                  <a:lnTo>
                    <a:pt x="1039223" y="49492"/>
                  </a:lnTo>
                  <a:lnTo>
                    <a:pt x="990573" y="58316"/>
                  </a:lnTo>
                  <a:lnTo>
                    <a:pt x="942689" y="67850"/>
                  </a:lnTo>
                  <a:lnTo>
                    <a:pt x="895627" y="78091"/>
                  </a:lnTo>
                  <a:lnTo>
                    <a:pt x="849444" y="89035"/>
                  </a:lnTo>
                  <a:lnTo>
                    <a:pt x="804197" y="100681"/>
                  </a:lnTo>
                  <a:lnTo>
                    <a:pt x="759943" y="113024"/>
                  </a:lnTo>
                  <a:lnTo>
                    <a:pt x="716738" y="126063"/>
                  </a:lnTo>
                  <a:lnTo>
                    <a:pt x="674639" y="139795"/>
                  </a:lnTo>
                  <a:lnTo>
                    <a:pt x="633703" y="154215"/>
                  </a:lnTo>
                  <a:lnTo>
                    <a:pt x="593987" y="169323"/>
                  </a:lnTo>
                  <a:lnTo>
                    <a:pt x="555548" y="185114"/>
                  </a:lnTo>
                  <a:lnTo>
                    <a:pt x="518442" y="201586"/>
                  </a:lnTo>
                  <a:lnTo>
                    <a:pt x="482727" y="218735"/>
                  </a:lnTo>
                  <a:lnTo>
                    <a:pt x="437211" y="242750"/>
                  </a:lnTo>
                  <a:lnTo>
                    <a:pt x="395492" y="267371"/>
                  </a:lnTo>
                  <a:lnTo>
                    <a:pt x="357550" y="292543"/>
                  </a:lnTo>
                  <a:lnTo>
                    <a:pt x="323368" y="318214"/>
                  </a:lnTo>
                  <a:lnTo>
                    <a:pt x="292925" y="344329"/>
                  </a:lnTo>
                  <a:lnTo>
                    <a:pt x="243186" y="397673"/>
                  </a:lnTo>
                  <a:lnTo>
                    <a:pt x="208183" y="452144"/>
                  </a:lnTo>
                  <a:lnTo>
                    <a:pt x="187768" y="507307"/>
                  </a:lnTo>
                  <a:lnTo>
                    <a:pt x="181790" y="562731"/>
                  </a:lnTo>
                  <a:lnTo>
                    <a:pt x="184169" y="590405"/>
                  </a:lnTo>
                  <a:lnTo>
                    <a:pt x="199568" y="645408"/>
                  </a:lnTo>
                  <a:lnTo>
                    <a:pt x="229031" y="699588"/>
                  </a:lnTo>
                  <a:lnTo>
                    <a:pt x="272408" y="752513"/>
                  </a:lnTo>
                  <a:lnTo>
                    <a:pt x="329551" y="803750"/>
                  </a:lnTo>
                  <a:lnTo>
                    <a:pt x="363238" y="828600"/>
                  </a:lnTo>
                  <a:lnTo>
                    <a:pt x="400310" y="852866"/>
                  </a:lnTo>
                  <a:lnTo>
                    <a:pt x="440749" y="876493"/>
                  </a:lnTo>
                  <a:lnTo>
                    <a:pt x="484535" y="899427"/>
                  </a:lnTo>
                  <a:lnTo>
                    <a:pt x="531651" y="921615"/>
                  </a:lnTo>
                  <a:lnTo>
                    <a:pt x="582078" y="943002"/>
                  </a:lnTo>
                  <a:lnTo>
                    <a:pt x="635796" y="963535"/>
                  </a:lnTo>
                  <a:lnTo>
                    <a:pt x="692787" y="983158"/>
                  </a:lnTo>
                  <a:lnTo>
                    <a:pt x="753033" y="1001817"/>
                  </a:lnTo>
                  <a:lnTo>
                    <a:pt x="0" y="1820117"/>
                  </a:lnTo>
                  <a:lnTo>
                    <a:pt x="1251267" y="1096826"/>
                  </a:lnTo>
                  <a:lnTo>
                    <a:pt x="1306830" y="1102270"/>
                  </a:lnTo>
                  <a:lnTo>
                    <a:pt x="1362578" y="1106851"/>
                  </a:lnTo>
                  <a:lnTo>
                    <a:pt x="1418452" y="1110578"/>
                  </a:lnTo>
                  <a:lnTo>
                    <a:pt x="1474394" y="1113458"/>
                  </a:lnTo>
                  <a:lnTo>
                    <a:pt x="1530346" y="1115498"/>
                  </a:lnTo>
                  <a:lnTo>
                    <a:pt x="1586250" y="1116706"/>
                  </a:lnTo>
                  <a:lnTo>
                    <a:pt x="1642047" y="1117089"/>
                  </a:lnTo>
                  <a:lnTo>
                    <a:pt x="1697680" y="1116655"/>
                  </a:lnTo>
                  <a:lnTo>
                    <a:pt x="1753089" y="1115411"/>
                  </a:lnTo>
                  <a:lnTo>
                    <a:pt x="1808218" y="1113365"/>
                  </a:lnTo>
                  <a:lnTo>
                    <a:pt x="1863006" y="1110523"/>
                  </a:lnTo>
                  <a:lnTo>
                    <a:pt x="1917397" y="1106895"/>
                  </a:lnTo>
                  <a:lnTo>
                    <a:pt x="1971333" y="1102487"/>
                  </a:lnTo>
                  <a:lnTo>
                    <a:pt x="2024754" y="1097306"/>
                  </a:lnTo>
                  <a:lnTo>
                    <a:pt x="2077603" y="1091360"/>
                  </a:lnTo>
                  <a:lnTo>
                    <a:pt x="2129821" y="1084657"/>
                  </a:lnTo>
                  <a:lnTo>
                    <a:pt x="2181350" y="1077204"/>
                  </a:lnTo>
                  <a:lnTo>
                    <a:pt x="2232133" y="1069008"/>
                  </a:lnTo>
                  <a:lnTo>
                    <a:pt x="2282110" y="1060078"/>
                  </a:lnTo>
                  <a:lnTo>
                    <a:pt x="2331224" y="1050420"/>
                  </a:lnTo>
                  <a:lnTo>
                    <a:pt x="2379416" y="1040041"/>
                  </a:lnTo>
                  <a:lnTo>
                    <a:pt x="2426628" y="1028950"/>
                  </a:lnTo>
                  <a:lnTo>
                    <a:pt x="2472802" y="1017154"/>
                  </a:lnTo>
                  <a:lnTo>
                    <a:pt x="2517880" y="1004661"/>
                  </a:lnTo>
                  <a:lnTo>
                    <a:pt x="2561803" y="991477"/>
                  </a:lnTo>
                  <a:lnTo>
                    <a:pt x="2604513" y="977611"/>
                  </a:lnTo>
                  <a:lnTo>
                    <a:pt x="2645952" y="963069"/>
                  </a:lnTo>
                  <a:lnTo>
                    <a:pt x="2686062" y="947860"/>
                  </a:lnTo>
                  <a:lnTo>
                    <a:pt x="2724785" y="931990"/>
                  </a:lnTo>
                  <a:lnTo>
                    <a:pt x="2762062" y="915467"/>
                  </a:lnTo>
                  <a:lnTo>
                    <a:pt x="2797835" y="898300"/>
                  </a:lnTo>
                  <a:lnTo>
                    <a:pt x="2843351" y="874285"/>
                  </a:lnTo>
                  <a:lnTo>
                    <a:pt x="2885072" y="849665"/>
                  </a:lnTo>
                  <a:lnTo>
                    <a:pt x="2923014" y="824492"/>
                  </a:lnTo>
                  <a:lnTo>
                    <a:pt x="2957198" y="798821"/>
                  </a:lnTo>
                  <a:lnTo>
                    <a:pt x="2987642" y="772706"/>
                  </a:lnTo>
                  <a:lnTo>
                    <a:pt x="3037382" y="719362"/>
                  </a:lnTo>
                  <a:lnTo>
                    <a:pt x="3072386" y="664892"/>
                  </a:lnTo>
                  <a:lnTo>
                    <a:pt x="3092802" y="609728"/>
                  </a:lnTo>
                  <a:lnTo>
                    <a:pt x="3098780" y="554304"/>
                  </a:lnTo>
                  <a:lnTo>
                    <a:pt x="3096402" y="526630"/>
                  </a:lnTo>
                  <a:lnTo>
                    <a:pt x="3081003" y="471628"/>
                  </a:lnTo>
                  <a:lnTo>
                    <a:pt x="3051540" y="417447"/>
                  </a:lnTo>
                  <a:lnTo>
                    <a:pt x="3008162" y="364522"/>
                  </a:lnTo>
                  <a:lnTo>
                    <a:pt x="2951018" y="313286"/>
                  </a:lnTo>
                  <a:lnTo>
                    <a:pt x="2917331" y="288435"/>
                  </a:lnTo>
                  <a:lnTo>
                    <a:pt x="2880258" y="264170"/>
                  </a:lnTo>
                  <a:lnTo>
                    <a:pt x="2839819" y="240542"/>
                  </a:lnTo>
                  <a:lnTo>
                    <a:pt x="2796031" y="217608"/>
                  </a:lnTo>
                  <a:lnTo>
                    <a:pt x="2748914" y="195420"/>
                  </a:lnTo>
                  <a:lnTo>
                    <a:pt x="2698487" y="174033"/>
                  </a:lnTo>
                  <a:lnTo>
                    <a:pt x="2644768" y="153501"/>
                  </a:lnTo>
                  <a:lnTo>
                    <a:pt x="2587775" y="133878"/>
                  </a:lnTo>
                  <a:lnTo>
                    <a:pt x="2527528" y="115218"/>
                  </a:lnTo>
                  <a:lnTo>
                    <a:pt x="2481404" y="102210"/>
                  </a:lnTo>
                  <a:lnTo>
                    <a:pt x="2434397" y="89996"/>
                  </a:lnTo>
                  <a:lnTo>
                    <a:pt x="2386565" y="78572"/>
                  </a:lnTo>
                  <a:lnTo>
                    <a:pt x="2337964" y="67936"/>
                  </a:lnTo>
                  <a:lnTo>
                    <a:pt x="2288650" y="58083"/>
                  </a:lnTo>
                  <a:lnTo>
                    <a:pt x="2238681" y="49013"/>
                  </a:lnTo>
                  <a:lnTo>
                    <a:pt x="2188114" y="40721"/>
                  </a:lnTo>
                  <a:lnTo>
                    <a:pt x="2137005" y="33205"/>
                  </a:lnTo>
                  <a:lnTo>
                    <a:pt x="2085411" y="26462"/>
                  </a:lnTo>
                  <a:lnTo>
                    <a:pt x="2033389" y="20489"/>
                  </a:lnTo>
                  <a:lnTo>
                    <a:pt x="1980995" y="15284"/>
                  </a:lnTo>
                  <a:lnTo>
                    <a:pt x="1928288" y="10842"/>
                  </a:lnTo>
                  <a:lnTo>
                    <a:pt x="1875323" y="7162"/>
                  </a:lnTo>
                  <a:lnTo>
                    <a:pt x="1822157" y="4241"/>
                  </a:lnTo>
                  <a:lnTo>
                    <a:pt x="1768847" y="2075"/>
                  </a:lnTo>
                  <a:lnTo>
                    <a:pt x="1715450" y="662"/>
                  </a:lnTo>
                  <a:lnTo>
                    <a:pt x="166202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319314" y="2054378"/>
              <a:ext cx="3098800" cy="1820545"/>
            </a:xfrm>
            <a:custGeom>
              <a:avLst/>
              <a:gdLst/>
              <a:ahLst/>
              <a:cxnLst/>
              <a:rect l="l" t="t" r="r" b="b"/>
              <a:pathLst>
                <a:path w="3098800" h="1820545">
                  <a:moveTo>
                    <a:pt x="0" y="1820117"/>
                  </a:moveTo>
                  <a:lnTo>
                    <a:pt x="753033" y="1001817"/>
                  </a:lnTo>
                  <a:lnTo>
                    <a:pt x="692787" y="983158"/>
                  </a:lnTo>
                  <a:lnTo>
                    <a:pt x="635796" y="963535"/>
                  </a:lnTo>
                  <a:lnTo>
                    <a:pt x="582078" y="943002"/>
                  </a:lnTo>
                  <a:lnTo>
                    <a:pt x="531651" y="921615"/>
                  </a:lnTo>
                  <a:lnTo>
                    <a:pt x="484535" y="899427"/>
                  </a:lnTo>
                  <a:lnTo>
                    <a:pt x="440749" y="876493"/>
                  </a:lnTo>
                  <a:lnTo>
                    <a:pt x="400310" y="852866"/>
                  </a:lnTo>
                  <a:lnTo>
                    <a:pt x="363238" y="828600"/>
                  </a:lnTo>
                  <a:lnTo>
                    <a:pt x="329551" y="803750"/>
                  </a:lnTo>
                  <a:lnTo>
                    <a:pt x="299269" y="778369"/>
                  </a:lnTo>
                  <a:lnTo>
                    <a:pt x="248990" y="726234"/>
                  </a:lnTo>
                  <a:lnTo>
                    <a:pt x="212550" y="672628"/>
                  </a:lnTo>
                  <a:lnTo>
                    <a:pt x="190101" y="617982"/>
                  </a:lnTo>
                  <a:lnTo>
                    <a:pt x="181790" y="562731"/>
                  </a:lnTo>
                  <a:lnTo>
                    <a:pt x="182984" y="535014"/>
                  </a:lnTo>
                  <a:lnTo>
                    <a:pt x="196161" y="479666"/>
                  </a:lnTo>
                  <a:lnTo>
                    <a:pt x="223852" y="424795"/>
                  </a:lnTo>
                  <a:lnTo>
                    <a:pt x="266204" y="370833"/>
                  </a:lnTo>
                  <a:lnTo>
                    <a:pt x="323368" y="318214"/>
                  </a:lnTo>
                  <a:lnTo>
                    <a:pt x="357550" y="292543"/>
                  </a:lnTo>
                  <a:lnTo>
                    <a:pt x="395492" y="267371"/>
                  </a:lnTo>
                  <a:lnTo>
                    <a:pt x="437211" y="242750"/>
                  </a:lnTo>
                  <a:lnTo>
                    <a:pt x="482727" y="218735"/>
                  </a:lnTo>
                  <a:lnTo>
                    <a:pt x="518442" y="201586"/>
                  </a:lnTo>
                  <a:lnTo>
                    <a:pt x="555548" y="185114"/>
                  </a:lnTo>
                  <a:lnTo>
                    <a:pt x="593987" y="169323"/>
                  </a:lnTo>
                  <a:lnTo>
                    <a:pt x="633703" y="154215"/>
                  </a:lnTo>
                  <a:lnTo>
                    <a:pt x="674639" y="139795"/>
                  </a:lnTo>
                  <a:lnTo>
                    <a:pt x="716738" y="126063"/>
                  </a:lnTo>
                  <a:lnTo>
                    <a:pt x="759943" y="113024"/>
                  </a:lnTo>
                  <a:lnTo>
                    <a:pt x="804197" y="100681"/>
                  </a:lnTo>
                  <a:lnTo>
                    <a:pt x="849444" y="89035"/>
                  </a:lnTo>
                  <a:lnTo>
                    <a:pt x="895627" y="78091"/>
                  </a:lnTo>
                  <a:lnTo>
                    <a:pt x="942689" y="67850"/>
                  </a:lnTo>
                  <a:lnTo>
                    <a:pt x="990573" y="58316"/>
                  </a:lnTo>
                  <a:lnTo>
                    <a:pt x="1039223" y="49492"/>
                  </a:lnTo>
                  <a:lnTo>
                    <a:pt x="1088580" y="41380"/>
                  </a:lnTo>
                  <a:lnTo>
                    <a:pt x="1138590" y="33984"/>
                  </a:lnTo>
                  <a:lnTo>
                    <a:pt x="1189194" y="27305"/>
                  </a:lnTo>
                  <a:lnTo>
                    <a:pt x="1240336" y="21348"/>
                  </a:lnTo>
                  <a:lnTo>
                    <a:pt x="1291960" y="16116"/>
                  </a:lnTo>
                  <a:lnTo>
                    <a:pt x="1344008" y="11609"/>
                  </a:lnTo>
                  <a:lnTo>
                    <a:pt x="1396423" y="7833"/>
                  </a:lnTo>
                  <a:lnTo>
                    <a:pt x="1449149" y="4790"/>
                  </a:lnTo>
                  <a:lnTo>
                    <a:pt x="1502129" y="2482"/>
                  </a:lnTo>
                  <a:lnTo>
                    <a:pt x="1555306" y="912"/>
                  </a:lnTo>
                  <a:lnTo>
                    <a:pt x="1608623" y="84"/>
                  </a:lnTo>
                  <a:lnTo>
                    <a:pt x="1662023" y="0"/>
                  </a:lnTo>
                  <a:lnTo>
                    <a:pt x="1715450" y="662"/>
                  </a:lnTo>
                  <a:lnTo>
                    <a:pt x="1768847" y="2075"/>
                  </a:lnTo>
                  <a:lnTo>
                    <a:pt x="1822157" y="4241"/>
                  </a:lnTo>
                  <a:lnTo>
                    <a:pt x="1875323" y="7162"/>
                  </a:lnTo>
                  <a:lnTo>
                    <a:pt x="1928288" y="10842"/>
                  </a:lnTo>
                  <a:lnTo>
                    <a:pt x="1980995" y="15284"/>
                  </a:lnTo>
                  <a:lnTo>
                    <a:pt x="2033389" y="20489"/>
                  </a:lnTo>
                  <a:lnTo>
                    <a:pt x="2085411" y="26462"/>
                  </a:lnTo>
                  <a:lnTo>
                    <a:pt x="2137005" y="33205"/>
                  </a:lnTo>
                  <a:lnTo>
                    <a:pt x="2188114" y="40721"/>
                  </a:lnTo>
                  <a:lnTo>
                    <a:pt x="2238681" y="49013"/>
                  </a:lnTo>
                  <a:lnTo>
                    <a:pt x="2288650" y="58083"/>
                  </a:lnTo>
                  <a:lnTo>
                    <a:pt x="2337964" y="67936"/>
                  </a:lnTo>
                  <a:lnTo>
                    <a:pt x="2386565" y="78572"/>
                  </a:lnTo>
                  <a:lnTo>
                    <a:pt x="2434397" y="89996"/>
                  </a:lnTo>
                  <a:lnTo>
                    <a:pt x="2481404" y="102210"/>
                  </a:lnTo>
                  <a:lnTo>
                    <a:pt x="2527528" y="115218"/>
                  </a:lnTo>
                  <a:lnTo>
                    <a:pt x="2587775" y="133878"/>
                  </a:lnTo>
                  <a:lnTo>
                    <a:pt x="2644768" y="153501"/>
                  </a:lnTo>
                  <a:lnTo>
                    <a:pt x="2698487" y="174033"/>
                  </a:lnTo>
                  <a:lnTo>
                    <a:pt x="2748914" y="195420"/>
                  </a:lnTo>
                  <a:lnTo>
                    <a:pt x="2796031" y="217608"/>
                  </a:lnTo>
                  <a:lnTo>
                    <a:pt x="2839819" y="240542"/>
                  </a:lnTo>
                  <a:lnTo>
                    <a:pt x="2880258" y="264170"/>
                  </a:lnTo>
                  <a:lnTo>
                    <a:pt x="2917331" y="288435"/>
                  </a:lnTo>
                  <a:lnTo>
                    <a:pt x="2951018" y="313286"/>
                  </a:lnTo>
                  <a:lnTo>
                    <a:pt x="2981301" y="338666"/>
                  </a:lnTo>
                  <a:lnTo>
                    <a:pt x="3031581" y="390801"/>
                  </a:lnTo>
                  <a:lnTo>
                    <a:pt x="3068020" y="444408"/>
                  </a:lnTo>
                  <a:lnTo>
                    <a:pt x="3090470" y="499053"/>
                  </a:lnTo>
                  <a:lnTo>
                    <a:pt x="3098780" y="554304"/>
                  </a:lnTo>
                  <a:lnTo>
                    <a:pt x="3097587" y="582021"/>
                  </a:lnTo>
                  <a:lnTo>
                    <a:pt x="3084408" y="637369"/>
                  </a:lnTo>
                  <a:lnTo>
                    <a:pt x="3056717" y="692240"/>
                  </a:lnTo>
                  <a:lnTo>
                    <a:pt x="3014363" y="746202"/>
                  </a:lnTo>
                  <a:lnTo>
                    <a:pt x="2957198" y="798821"/>
                  </a:lnTo>
                  <a:lnTo>
                    <a:pt x="2923014" y="824492"/>
                  </a:lnTo>
                  <a:lnTo>
                    <a:pt x="2885072" y="849665"/>
                  </a:lnTo>
                  <a:lnTo>
                    <a:pt x="2843351" y="874285"/>
                  </a:lnTo>
                  <a:lnTo>
                    <a:pt x="2797835" y="898300"/>
                  </a:lnTo>
                  <a:lnTo>
                    <a:pt x="2762062" y="915467"/>
                  </a:lnTo>
                  <a:lnTo>
                    <a:pt x="2724785" y="931990"/>
                  </a:lnTo>
                  <a:lnTo>
                    <a:pt x="2686062" y="947860"/>
                  </a:lnTo>
                  <a:lnTo>
                    <a:pt x="2645952" y="963069"/>
                  </a:lnTo>
                  <a:lnTo>
                    <a:pt x="2604513" y="977611"/>
                  </a:lnTo>
                  <a:lnTo>
                    <a:pt x="2561803" y="991477"/>
                  </a:lnTo>
                  <a:lnTo>
                    <a:pt x="2517880" y="1004661"/>
                  </a:lnTo>
                  <a:lnTo>
                    <a:pt x="2472802" y="1017154"/>
                  </a:lnTo>
                  <a:lnTo>
                    <a:pt x="2426628" y="1028950"/>
                  </a:lnTo>
                  <a:lnTo>
                    <a:pt x="2379416" y="1040041"/>
                  </a:lnTo>
                  <a:lnTo>
                    <a:pt x="2331224" y="1050420"/>
                  </a:lnTo>
                  <a:lnTo>
                    <a:pt x="2282110" y="1060078"/>
                  </a:lnTo>
                  <a:lnTo>
                    <a:pt x="2232133" y="1069008"/>
                  </a:lnTo>
                  <a:lnTo>
                    <a:pt x="2181350" y="1077204"/>
                  </a:lnTo>
                  <a:lnTo>
                    <a:pt x="2129821" y="1084657"/>
                  </a:lnTo>
                  <a:lnTo>
                    <a:pt x="2077603" y="1091360"/>
                  </a:lnTo>
                  <a:lnTo>
                    <a:pt x="2024754" y="1097306"/>
                  </a:lnTo>
                  <a:lnTo>
                    <a:pt x="1971333" y="1102487"/>
                  </a:lnTo>
                  <a:lnTo>
                    <a:pt x="1917397" y="1106895"/>
                  </a:lnTo>
                  <a:lnTo>
                    <a:pt x="1863006" y="1110523"/>
                  </a:lnTo>
                  <a:lnTo>
                    <a:pt x="1808218" y="1113365"/>
                  </a:lnTo>
                  <a:lnTo>
                    <a:pt x="1753089" y="1115411"/>
                  </a:lnTo>
                  <a:lnTo>
                    <a:pt x="1697680" y="1116655"/>
                  </a:lnTo>
                  <a:lnTo>
                    <a:pt x="1642047" y="1117089"/>
                  </a:lnTo>
                  <a:lnTo>
                    <a:pt x="1586250" y="1116706"/>
                  </a:lnTo>
                  <a:lnTo>
                    <a:pt x="1530346" y="1115498"/>
                  </a:lnTo>
                  <a:lnTo>
                    <a:pt x="1474394" y="1113458"/>
                  </a:lnTo>
                  <a:lnTo>
                    <a:pt x="1418452" y="1110578"/>
                  </a:lnTo>
                  <a:lnTo>
                    <a:pt x="1362578" y="1106851"/>
                  </a:lnTo>
                  <a:lnTo>
                    <a:pt x="1306830" y="1102270"/>
                  </a:lnTo>
                  <a:lnTo>
                    <a:pt x="1251267" y="1096826"/>
                  </a:lnTo>
                  <a:lnTo>
                    <a:pt x="0" y="1820117"/>
                  </a:lnTo>
                  <a:close/>
                </a:path>
              </a:pathLst>
            </a:custGeom>
            <a:ln w="12700">
              <a:solidFill>
                <a:srgbClr val="162C5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8021412" y="2173958"/>
            <a:ext cx="18738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person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have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0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many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phone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numbers</a:t>
            </a:r>
            <a:r>
              <a:rPr sz="1800" spc="-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(1:N)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9845" y="132589"/>
            <a:ext cx="870458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Mapping</a:t>
            </a:r>
            <a:r>
              <a:rPr spc="-45" dirty="0"/>
              <a:t> </a:t>
            </a:r>
            <a:r>
              <a:rPr dirty="0"/>
              <a:t>Algorithm</a:t>
            </a:r>
            <a:r>
              <a:rPr spc="-50" dirty="0"/>
              <a:t> </a:t>
            </a:r>
            <a:r>
              <a:rPr dirty="0"/>
              <a:t>–</a:t>
            </a:r>
            <a:r>
              <a:rPr spc="-40" dirty="0"/>
              <a:t> </a:t>
            </a:r>
            <a:r>
              <a:rPr dirty="0"/>
              <a:t>1:1</a:t>
            </a:r>
            <a:r>
              <a:rPr spc="-45" dirty="0"/>
              <a:t> </a:t>
            </a:r>
            <a:r>
              <a:rPr spc="-10" dirty="0"/>
              <a:t>Relationships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06595" y="2090927"/>
            <a:ext cx="6584736" cy="310354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181600" y="2217420"/>
            <a:ext cx="1766570" cy="626745"/>
          </a:xfrm>
          <a:prstGeom prst="rect">
            <a:avLst/>
          </a:prstGeom>
          <a:solidFill>
            <a:srgbClr val="FFFFFF"/>
          </a:solidFill>
          <a:ln w="12700">
            <a:solidFill>
              <a:srgbClr val="162C51"/>
            </a:solidFill>
          </a:ln>
        </p:spPr>
        <p:txBody>
          <a:bodyPr vert="horz" wrap="square" lIns="0" tIns="109855" rIns="0" bIns="0" rtlCol="0">
            <a:spAutoFit/>
          </a:bodyPr>
          <a:lstStyle/>
          <a:p>
            <a:pPr marL="426720">
              <a:lnSpc>
                <a:spcPct val="100000"/>
              </a:lnSpc>
              <a:spcBef>
                <a:spcPts val="865"/>
              </a:spcBef>
            </a:pPr>
            <a:r>
              <a:rPr sz="2400" b="1" spc="-10" dirty="0">
                <a:latin typeface="Calibri"/>
                <a:cs typeface="Calibri"/>
              </a:rPr>
              <a:t>Spouse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03582" y="1311558"/>
            <a:ext cx="3643629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which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will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be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foreign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key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creating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50" dirty="0">
                <a:latin typeface="Calibri"/>
                <a:cs typeface="Calibri"/>
              </a:rPr>
              <a:t>a </a:t>
            </a:r>
            <a:r>
              <a:rPr sz="1800" spc="-10" dirty="0">
                <a:latin typeface="Calibri"/>
                <a:cs typeface="Calibri"/>
              </a:rPr>
              <a:t>reference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between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Persons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and</a:t>
            </a:r>
            <a:r>
              <a:rPr sz="1800" spc="50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Spouse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table?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9845" y="132589"/>
            <a:ext cx="870458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Mapping</a:t>
            </a:r>
            <a:r>
              <a:rPr spc="-45" dirty="0"/>
              <a:t> </a:t>
            </a:r>
            <a:r>
              <a:rPr dirty="0"/>
              <a:t>Algorithm</a:t>
            </a:r>
            <a:r>
              <a:rPr spc="-50" dirty="0"/>
              <a:t> </a:t>
            </a:r>
            <a:r>
              <a:rPr dirty="0"/>
              <a:t>–</a:t>
            </a:r>
            <a:r>
              <a:rPr spc="-40" dirty="0"/>
              <a:t> </a:t>
            </a:r>
            <a:r>
              <a:rPr dirty="0"/>
              <a:t>1:1</a:t>
            </a:r>
            <a:r>
              <a:rPr spc="-45" dirty="0"/>
              <a:t> </a:t>
            </a:r>
            <a:r>
              <a:rPr spc="-10" dirty="0"/>
              <a:t>Relationships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85303" y="4331937"/>
            <a:ext cx="6207760" cy="1391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Person(</a:t>
            </a:r>
            <a:r>
              <a:rPr sz="18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personid{PK}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name,</a:t>
            </a:r>
            <a:r>
              <a:rPr sz="1800" spc="-3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lastname,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email,</a:t>
            </a:r>
            <a:r>
              <a:rPr sz="1800" spc="-2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i="1" spc="-10" dirty="0">
                <a:solidFill>
                  <a:srgbClr val="815E38"/>
                </a:solidFill>
                <a:latin typeface="Arial"/>
                <a:cs typeface="Arial"/>
              </a:rPr>
              <a:t>spouseid{FK}</a:t>
            </a:r>
            <a:r>
              <a:rPr sz="1800" spc="-10" dirty="0">
                <a:solidFill>
                  <a:srgbClr val="815E38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Spouse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(</a:t>
            </a:r>
            <a:r>
              <a:rPr sz="18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spouseid{PK}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800" spc="-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815E38"/>
                </a:solidFill>
                <a:latin typeface="Georgia"/>
                <a:cs typeface="Georgia"/>
              </a:rPr>
              <a:t>name</a:t>
            </a:r>
            <a:r>
              <a:rPr sz="1800" spc="-20" dirty="0">
                <a:solidFill>
                  <a:srgbClr val="815E38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Can</a:t>
            </a:r>
            <a:r>
              <a:rPr sz="1800" b="1" u="sng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you</a:t>
            </a:r>
            <a:r>
              <a:rPr sz="1800" b="1" u="sng" spc="-3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think</a:t>
            </a:r>
            <a:r>
              <a:rPr sz="1800" b="1" u="sng" spc="-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of</a:t>
            </a:r>
            <a:r>
              <a:rPr sz="1800" b="1" u="sng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an</a:t>
            </a:r>
            <a:r>
              <a:rPr sz="1800" b="1" u="sng" spc="-5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alternative</a:t>
            </a:r>
            <a:r>
              <a:rPr sz="1800" b="1" u="sng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approach?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33659" y="1124711"/>
            <a:ext cx="6584749" cy="310355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408676" y="1228344"/>
            <a:ext cx="1766570" cy="626745"/>
          </a:xfrm>
          <a:prstGeom prst="rect">
            <a:avLst/>
          </a:prstGeom>
          <a:solidFill>
            <a:srgbClr val="FFFFFF"/>
          </a:solidFill>
          <a:ln w="12700">
            <a:solidFill>
              <a:srgbClr val="162C51"/>
            </a:solidFill>
          </a:ln>
        </p:spPr>
        <p:txBody>
          <a:bodyPr vert="horz" wrap="square" lIns="0" tIns="110489" rIns="0" bIns="0" rtlCol="0">
            <a:spAutoFit/>
          </a:bodyPr>
          <a:lstStyle/>
          <a:p>
            <a:pPr marL="426720">
              <a:lnSpc>
                <a:spcPct val="100000"/>
              </a:lnSpc>
              <a:spcBef>
                <a:spcPts val="869"/>
              </a:spcBef>
            </a:pPr>
            <a:r>
              <a:rPr sz="2400" b="1" spc="-10" dirty="0">
                <a:latin typeface="Calibri"/>
                <a:cs typeface="Calibri"/>
              </a:rPr>
              <a:t>Spouse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9845" y="132589"/>
            <a:ext cx="870458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Mapping</a:t>
            </a:r>
            <a:r>
              <a:rPr spc="-45" dirty="0"/>
              <a:t> </a:t>
            </a:r>
            <a:r>
              <a:rPr dirty="0"/>
              <a:t>Algorithm</a:t>
            </a:r>
            <a:r>
              <a:rPr spc="-50" dirty="0"/>
              <a:t> </a:t>
            </a:r>
            <a:r>
              <a:rPr dirty="0"/>
              <a:t>–</a:t>
            </a:r>
            <a:r>
              <a:rPr spc="-40" dirty="0"/>
              <a:t> </a:t>
            </a:r>
            <a:r>
              <a:rPr dirty="0"/>
              <a:t>1:1</a:t>
            </a:r>
            <a:r>
              <a:rPr spc="-45" dirty="0"/>
              <a:t> </a:t>
            </a:r>
            <a:r>
              <a:rPr spc="-10" dirty="0"/>
              <a:t>Relationships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2909" y="4664510"/>
            <a:ext cx="4989195" cy="847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Persons(</a:t>
            </a:r>
            <a:r>
              <a:rPr sz="1800" spc="-3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personid{PK}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8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name,</a:t>
            </a:r>
            <a:r>
              <a:rPr sz="1800" spc="-4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lastname,</a:t>
            </a:r>
            <a:r>
              <a:rPr sz="18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815E38"/>
                </a:solidFill>
                <a:latin typeface="Arial"/>
                <a:cs typeface="Arial"/>
              </a:rPr>
              <a:t>email)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Spouse</a:t>
            </a:r>
            <a:r>
              <a:rPr sz="18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(</a:t>
            </a:r>
            <a:r>
              <a:rPr sz="18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spouseid{PK}</a:t>
            </a:r>
            <a:r>
              <a:rPr sz="18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800" spc="-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815E38"/>
                </a:solidFill>
                <a:latin typeface="Georgia"/>
                <a:cs typeface="Georgia"/>
              </a:rPr>
              <a:t>name,</a:t>
            </a:r>
            <a:r>
              <a:rPr sz="1800" b="1" spc="-25" dirty="0">
                <a:solidFill>
                  <a:srgbClr val="815E38"/>
                </a:solidFill>
                <a:latin typeface="Georgia"/>
                <a:cs typeface="Georgia"/>
              </a:rPr>
              <a:t> </a:t>
            </a:r>
            <a:r>
              <a:rPr sz="1800" b="1" spc="-10" dirty="0">
                <a:solidFill>
                  <a:srgbClr val="815E38"/>
                </a:solidFill>
                <a:latin typeface="Georgia"/>
                <a:cs typeface="Georgia"/>
              </a:rPr>
              <a:t>personid{FK}</a:t>
            </a:r>
            <a:r>
              <a:rPr sz="1800" spc="-10" dirty="0">
                <a:solidFill>
                  <a:srgbClr val="815E38"/>
                </a:solidFill>
                <a:latin typeface="Arial"/>
                <a:cs typeface="Arial"/>
              </a:rPr>
              <a:t>)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45818" y="1085088"/>
            <a:ext cx="6583270" cy="310355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420867" y="1234439"/>
            <a:ext cx="1765300" cy="626745"/>
          </a:xfrm>
          <a:prstGeom prst="rect">
            <a:avLst/>
          </a:prstGeom>
          <a:solidFill>
            <a:srgbClr val="FFFFFF"/>
          </a:solidFill>
          <a:ln w="12700">
            <a:solidFill>
              <a:srgbClr val="162C51"/>
            </a:solidFill>
          </a:ln>
        </p:spPr>
        <p:txBody>
          <a:bodyPr vert="horz" wrap="square" lIns="0" tIns="110489" rIns="0" bIns="0" rtlCol="0">
            <a:spAutoFit/>
          </a:bodyPr>
          <a:lstStyle/>
          <a:p>
            <a:pPr marL="426084">
              <a:lnSpc>
                <a:spcPct val="100000"/>
              </a:lnSpc>
              <a:spcBef>
                <a:spcPts val="869"/>
              </a:spcBef>
            </a:pPr>
            <a:r>
              <a:rPr sz="2400" b="1" spc="-10" dirty="0">
                <a:latin typeface="Calibri"/>
                <a:cs typeface="Calibri"/>
              </a:rPr>
              <a:t>Spouse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60" dirty="0"/>
              <a:t> </a:t>
            </a:r>
            <a:r>
              <a:rPr sz="4000" dirty="0"/>
              <a:t>Algorithm</a:t>
            </a:r>
            <a:r>
              <a:rPr sz="4000" spc="-75" dirty="0"/>
              <a:t> </a:t>
            </a:r>
            <a:r>
              <a:rPr sz="4000" dirty="0"/>
              <a:t>–</a:t>
            </a:r>
            <a:r>
              <a:rPr sz="4000" spc="-65" dirty="0"/>
              <a:t> </a:t>
            </a:r>
            <a:r>
              <a:rPr sz="4000" dirty="0"/>
              <a:t>1:N</a:t>
            </a:r>
            <a:r>
              <a:rPr sz="4000" spc="-80" dirty="0"/>
              <a:t> </a:t>
            </a:r>
            <a:r>
              <a:rPr sz="4000" spc="-10" dirty="0"/>
              <a:t>Relationships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584896" y="4782254"/>
            <a:ext cx="34321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How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this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converted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to?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400" i="1" dirty="0">
                <a:latin typeface="Arial"/>
                <a:cs typeface="Arial"/>
              </a:rPr>
              <a:t>Give</a:t>
            </a:r>
            <a:r>
              <a:rPr sz="2400" i="1" spc="-2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a</a:t>
            </a:r>
            <a:r>
              <a:rPr sz="2400" i="1" spc="-30" dirty="0">
                <a:latin typeface="Arial"/>
                <a:cs typeface="Arial"/>
              </a:rPr>
              <a:t> </a:t>
            </a:r>
            <a:r>
              <a:rPr sz="2400" i="1" spc="-20" dirty="0">
                <a:latin typeface="Arial"/>
                <a:cs typeface="Arial"/>
              </a:rPr>
              <a:t>try…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05200" y="1524000"/>
            <a:ext cx="6535241" cy="3030639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60" dirty="0"/>
              <a:t> </a:t>
            </a:r>
            <a:r>
              <a:rPr sz="4000" dirty="0"/>
              <a:t>Algorithm</a:t>
            </a:r>
            <a:r>
              <a:rPr sz="4000" spc="-75" dirty="0"/>
              <a:t> </a:t>
            </a:r>
            <a:r>
              <a:rPr sz="4000" dirty="0"/>
              <a:t>–</a:t>
            </a:r>
            <a:r>
              <a:rPr sz="4000" spc="-65" dirty="0"/>
              <a:t> </a:t>
            </a:r>
            <a:r>
              <a:rPr sz="4000" dirty="0"/>
              <a:t>1:N</a:t>
            </a:r>
            <a:r>
              <a:rPr sz="4000" spc="-80" dirty="0"/>
              <a:t> </a:t>
            </a:r>
            <a:r>
              <a:rPr sz="4000" spc="-10" dirty="0"/>
              <a:t>Relationships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27019" y="1084617"/>
            <a:ext cx="6533744" cy="3030639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617029" y="4154591"/>
          <a:ext cx="2994660" cy="1668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97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73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houseid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H1,H3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H2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&lt;null&gt;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567279" y="4208551"/>
          <a:ext cx="2994660" cy="1668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97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73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719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houseid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H1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H2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H3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397920" y="3779596"/>
            <a:ext cx="6654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person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4845" y="3948988"/>
            <a:ext cx="6121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House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60" dirty="0"/>
              <a:t> </a:t>
            </a:r>
            <a:r>
              <a:rPr sz="4000" dirty="0"/>
              <a:t>Algorithm</a:t>
            </a:r>
            <a:r>
              <a:rPr sz="4000" spc="-75" dirty="0"/>
              <a:t> </a:t>
            </a:r>
            <a:r>
              <a:rPr sz="4000" dirty="0"/>
              <a:t>–</a:t>
            </a:r>
            <a:r>
              <a:rPr sz="4000" spc="-65" dirty="0"/>
              <a:t> </a:t>
            </a:r>
            <a:r>
              <a:rPr sz="4000" dirty="0"/>
              <a:t>1:N</a:t>
            </a:r>
            <a:r>
              <a:rPr sz="4000" spc="-80" dirty="0"/>
              <a:t> </a:t>
            </a:r>
            <a:r>
              <a:rPr sz="4000" spc="-10" dirty="0"/>
              <a:t>Relationships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664409" y="4765059"/>
            <a:ext cx="586994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Person(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personid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name,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lastname,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email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) </a:t>
            </a:r>
            <a:r>
              <a:rPr sz="2400" dirty="0">
                <a:latin typeface="Arial"/>
                <a:cs typeface="Arial"/>
              </a:rPr>
              <a:t>House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(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houseid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num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address,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personid</a:t>
            </a:r>
            <a:r>
              <a:rPr sz="2400" spc="-10" dirty="0">
                <a:latin typeface="Arial"/>
                <a:cs typeface="Arial"/>
              </a:rPr>
              <a:t>)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20567" y="1265974"/>
            <a:ext cx="6533744" cy="3030639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20008" y="1305570"/>
            <a:ext cx="5079987" cy="251559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55" dirty="0"/>
              <a:t> </a:t>
            </a:r>
            <a:r>
              <a:rPr sz="4000" dirty="0"/>
              <a:t>Algorithm</a:t>
            </a:r>
            <a:r>
              <a:rPr sz="4000" spc="-70" dirty="0"/>
              <a:t> </a:t>
            </a:r>
            <a:r>
              <a:rPr sz="4000" dirty="0"/>
              <a:t>–</a:t>
            </a:r>
            <a:r>
              <a:rPr sz="4000" spc="-65" dirty="0"/>
              <a:t> </a:t>
            </a:r>
            <a:r>
              <a:rPr sz="4000" dirty="0"/>
              <a:t>N:N</a:t>
            </a:r>
            <a:r>
              <a:rPr sz="4000" spc="-70" dirty="0"/>
              <a:t> </a:t>
            </a:r>
            <a:r>
              <a:rPr sz="4000" spc="-10" dirty="0"/>
              <a:t>Relationships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1709845" y="4555076"/>
            <a:ext cx="309245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How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this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converted?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20"/>
              </a:spcBef>
            </a:pP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4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Give</a:t>
            </a:r>
            <a:r>
              <a:rPr sz="2400" u="sng" spc="-20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 </a:t>
            </a:r>
            <a:r>
              <a:rPr sz="24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a</a:t>
            </a:r>
            <a:r>
              <a:rPr sz="2400" u="sng" spc="-30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 </a:t>
            </a:r>
            <a:r>
              <a:rPr sz="2400" u="sng" spc="-20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try…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01025" y="2308519"/>
            <a:ext cx="12509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0" dirty="0">
                <a:latin typeface="Calibri"/>
                <a:cs typeface="Calibri"/>
              </a:rPr>
              <a:t>s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77335" y="1211067"/>
            <a:ext cx="5079999" cy="251410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55" dirty="0"/>
              <a:t> </a:t>
            </a:r>
            <a:r>
              <a:rPr sz="4000" dirty="0"/>
              <a:t>Algorithm</a:t>
            </a:r>
            <a:r>
              <a:rPr sz="4000" spc="-70" dirty="0"/>
              <a:t> </a:t>
            </a:r>
            <a:r>
              <a:rPr sz="4000" dirty="0"/>
              <a:t>–</a:t>
            </a:r>
            <a:r>
              <a:rPr sz="4000" spc="-65" dirty="0"/>
              <a:t> </a:t>
            </a:r>
            <a:r>
              <a:rPr sz="4000" dirty="0"/>
              <a:t>N:N</a:t>
            </a:r>
            <a:r>
              <a:rPr sz="4000" spc="-70" dirty="0"/>
              <a:t> </a:t>
            </a:r>
            <a:r>
              <a:rPr sz="4000" spc="-10" dirty="0"/>
              <a:t>Relationships</a:t>
            </a:r>
            <a:endParaRPr sz="4000"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46926" y="4098827"/>
          <a:ext cx="2994660" cy="1668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97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73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countryid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c1,c2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7642047" y="3995436"/>
          <a:ext cx="2994660" cy="1668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97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73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countryid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p1,p2,p3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-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1416862" y="3461096"/>
            <a:ext cx="6578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Person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767724" y="3461096"/>
            <a:ext cx="7677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Country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77335" y="814842"/>
            <a:ext cx="5079999" cy="251559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55" dirty="0"/>
              <a:t> </a:t>
            </a:r>
            <a:r>
              <a:rPr sz="4000" dirty="0"/>
              <a:t>Algorithm</a:t>
            </a:r>
            <a:r>
              <a:rPr sz="4000" spc="-70" dirty="0"/>
              <a:t> </a:t>
            </a:r>
            <a:r>
              <a:rPr sz="4000" dirty="0"/>
              <a:t>–</a:t>
            </a:r>
            <a:r>
              <a:rPr sz="4000" spc="-65" dirty="0"/>
              <a:t> </a:t>
            </a:r>
            <a:r>
              <a:rPr sz="4000" dirty="0"/>
              <a:t>N:N</a:t>
            </a:r>
            <a:r>
              <a:rPr sz="4000" spc="-70" dirty="0"/>
              <a:t> </a:t>
            </a:r>
            <a:r>
              <a:rPr sz="4000" spc="-10" dirty="0"/>
              <a:t>Relationships</a:t>
            </a:r>
            <a:endParaRPr sz="4000"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230295" y="4059068"/>
          <a:ext cx="2994660" cy="1668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97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73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719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countryid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c1,c2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76949" y="1911032"/>
          <a:ext cx="2994660" cy="1668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97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73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countryid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p1,p2,p3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719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50" dirty="0">
                          <a:latin typeface="Calibri"/>
                          <a:cs typeface="Calibri"/>
                        </a:rPr>
                        <a:t>-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7543597" y="3496518"/>
          <a:ext cx="4499609" cy="24345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998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98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98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879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hasrelationid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personid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countryid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895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has1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95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has2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895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has3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C1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895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has4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p3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800" spc="-25" dirty="0">
                          <a:latin typeface="Calibri"/>
                          <a:cs typeface="Calibri"/>
                        </a:rPr>
                        <a:t>c2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975371" y="3194660"/>
            <a:ext cx="2994336" cy="8102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0023406" y="2636029"/>
            <a:ext cx="102044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Composite </a:t>
            </a:r>
            <a:r>
              <a:rPr sz="1800" spc="-25" dirty="0">
                <a:latin typeface="Calibri"/>
                <a:cs typeface="Calibri"/>
              </a:rPr>
              <a:t>key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00551" y="1364991"/>
            <a:ext cx="5079987" cy="251410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55" dirty="0"/>
              <a:t> </a:t>
            </a:r>
            <a:r>
              <a:rPr sz="4000" dirty="0"/>
              <a:t>Algorithm</a:t>
            </a:r>
            <a:r>
              <a:rPr sz="4000" spc="-70" dirty="0"/>
              <a:t> </a:t>
            </a:r>
            <a:r>
              <a:rPr sz="4000" dirty="0"/>
              <a:t>–</a:t>
            </a:r>
            <a:r>
              <a:rPr sz="4000" spc="-65" dirty="0"/>
              <a:t> </a:t>
            </a:r>
            <a:r>
              <a:rPr sz="4000" dirty="0"/>
              <a:t>N:N</a:t>
            </a:r>
            <a:r>
              <a:rPr sz="4000" spc="-70" dirty="0"/>
              <a:t> </a:t>
            </a:r>
            <a:r>
              <a:rPr sz="4000" spc="-10" dirty="0"/>
              <a:t>Relationships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1306601" y="4492602"/>
            <a:ext cx="670496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0104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Persons(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personid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name,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lastname,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email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) </a:t>
            </a:r>
            <a:r>
              <a:rPr sz="2400" dirty="0">
                <a:latin typeface="Arial"/>
                <a:cs typeface="Arial"/>
              </a:rPr>
              <a:t>Countries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(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countryid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name,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code)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HasRelation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(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hasrelationid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personid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countryid)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01025" y="2308519"/>
            <a:ext cx="12509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0" dirty="0">
                <a:latin typeface="Calibri"/>
                <a:cs typeface="Calibri"/>
              </a:rPr>
              <a:t>s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100"/>
              </a:spcBef>
            </a:pPr>
            <a:r>
              <a:rPr dirty="0"/>
              <a:t>Mapping</a:t>
            </a:r>
            <a:r>
              <a:rPr spc="-55" dirty="0"/>
              <a:t> </a:t>
            </a:r>
            <a:r>
              <a:rPr dirty="0"/>
              <a:t>Algorithm</a:t>
            </a:r>
            <a:r>
              <a:rPr spc="-60" dirty="0"/>
              <a:t> </a:t>
            </a:r>
            <a:r>
              <a:rPr dirty="0"/>
              <a:t>–</a:t>
            </a:r>
            <a:r>
              <a:rPr spc="-50" dirty="0"/>
              <a:t> </a:t>
            </a:r>
            <a:r>
              <a:rPr dirty="0"/>
              <a:t>Activity</a:t>
            </a:r>
            <a:r>
              <a:rPr spc="-35" dirty="0"/>
              <a:t> </a:t>
            </a:r>
            <a:r>
              <a:rPr spc="-50" dirty="0"/>
              <a:t>1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87062" y="1572980"/>
            <a:ext cx="6346290" cy="357176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30110" y="5312907"/>
            <a:ext cx="38163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https://forms.office.com/e/3Dzw97CRvA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484660" y="1751578"/>
            <a:ext cx="2518381" cy="2516954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01700">
              <a:lnSpc>
                <a:spcPct val="100000"/>
              </a:lnSpc>
              <a:spcBef>
                <a:spcPts val="100"/>
              </a:spcBef>
            </a:pPr>
            <a:r>
              <a:rPr dirty="0"/>
              <a:t>Mapping</a:t>
            </a:r>
            <a:r>
              <a:rPr spc="-55" dirty="0"/>
              <a:t> </a:t>
            </a:r>
            <a:r>
              <a:rPr dirty="0"/>
              <a:t>Algorithm</a:t>
            </a:r>
            <a:r>
              <a:rPr spc="-60" dirty="0"/>
              <a:t> </a:t>
            </a:r>
            <a:r>
              <a:rPr dirty="0"/>
              <a:t>–</a:t>
            </a:r>
            <a:r>
              <a:rPr spc="-50" dirty="0"/>
              <a:t> </a:t>
            </a:r>
            <a:r>
              <a:rPr dirty="0"/>
              <a:t>Activity</a:t>
            </a:r>
            <a:r>
              <a:rPr spc="-35" dirty="0"/>
              <a:t> </a:t>
            </a:r>
            <a:r>
              <a:rPr spc="-50" dirty="0"/>
              <a:t>1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85068" y="1567003"/>
            <a:ext cx="5938810" cy="334265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86906" y="5396429"/>
            <a:ext cx="38163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https://forms.office.com/e/3Dzw97CRvA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929791" y="3905851"/>
            <a:ext cx="3843654" cy="1733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4102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Company(</a:t>
            </a:r>
            <a:r>
              <a:rPr sz="14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CompanyID</a:t>
            </a:r>
            <a:r>
              <a:rPr sz="1400" spc="-3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4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name</a:t>
            </a:r>
            <a:r>
              <a:rPr sz="1400" spc="-4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address</a:t>
            </a:r>
            <a:r>
              <a:rPr sz="1400" spc="-6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spc="-50" dirty="0">
                <a:solidFill>
                  <a:srgbClr val="815E38"/>
                </a:solidFill>
                <a:latin typeface="Arial"/>
                <a:cs typeface="Arial"/>
              </a:rPr>
              <a:t>)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Staff(</a:t>
            </a:r>
            <a:r>
              <a:rPr sz="1400" spc="-5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StaffID</a:t>
            </a:r>
            <a:r>
              <a:rPr sz="1400" spc="-5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dob</a:t>
            </a:r>
            <a:r>
              <a:rPr sz="14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address</a:t>
            </a:r>
            <a:r>
              <a:rPr sz="1400" spc="-4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2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b="1" i="1" spc="-10" dirty="0">
                <a:solidFill>
                  <a:srgbClr val="815E38"/>
                </a:solidFill>
                <a:latin typeface="Georgia"/>
                <a:cs typeface="Georgia"/>
              </a:rPr>
              <a:t>WifeID</a:t>
            </a: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)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Child(</a:t>
            </a:r>
            <a:r>
              <a:rPr sz="14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ChildID</a:t>
            </a:r>
            <a:r>
              <a:rPr sz="1400" spc="-2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name</a:t>
            </a:r>
            <a:r>
              <a:rPr sz="1400" spc="-3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6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b="1" i="1" dirty="0">
                <a:solidFill>
                  <a:srgbClr val="815E38"/>
                </a:solidFill>
                <a:latin typeface="Georgia"/>
                <a:cs typeface="Georgia"/>
              </a:rPr>
              <a:t>StaffID</a:t>
            </a:r>
            <a:r>
              <a:rPr sz="1400" b="1" i="1" spc="-5" dirty="0">
                <a:solidFill>
                  <a:srgbClr val="815E38"/>
                </a:solidFill>
                <a:latin typeface="Georgia"/>
                <a:cs typeface="Georgia"/>
              </a:rPr>
              <a:t> </a:t>
            </a:r>
            <a:r>
              <a:rPr sz="1400" spc="-50" dirty="0">
                <a:solidFill>
                  <a:srgbClr val="815E38"/>
                </a:solidFill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Wife</a:t>
            </a:r>
            <a:r>
              <a:rPr sz="1400" spc="-3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(</a:t>
            </a:r>
            <a:r>
              <a:rPr sz="1400" spc="-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u="sng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WifeID</a:t>
            </a:r>
            <a:r>
              <a:rPr sz="1400" spc="-4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name</a:t>
            </a:r>
            <a:r>
              <a:rPr sz="1400" spc="-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spc="-50" dirty="0">
                <a:solidFill>
                  <a:srgbClr val="815E38"/>
                </a:solidFill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  <a:p>
            <a:pPr marL="12700" marR="408305" indent="-635">
              <a:lnSpc>
                <a:spcPct val="100000"/>
              </a:lnSpc>
            </a:pP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Phone(</a:t>
            </a:r>
            <a:r>
              <a:rPr sz="1400" u="sng" spc="-10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PhoneID</a:t>
            </a:r>
            <a:r>
              <a:rPr sz="14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phoneNumber</a:t>
            </a:r>
            <a:r>
              <a:rPr sz="1400" spc="-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b="1" i="1" spc="-10" dirty="0">
                <a:solidFill>
                  <a:srgbClr val="815E38"/>
                </a:solidFill>
                <a:latin typeface="Georgia"/>
                <a:cs typeface="Georgia"/>
              </a:rPr>
              <a:t>StaffID</a:t>
            </a: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) </a:t>
            </a:r>
            <a:r>
              <a:rPr sz="1400" spc="-40" dirty="0">
                <a:solidFill>
                  <a:srgbClr val="815E38"/>
                </a:solidFill>
                <a:latin typeface="Arial"/>
                <a:cs typeface="Arial"/>
              </a:rPr>
              <a:t>Task</a:t>
            </a:r>
            <a:r>
              <a:rPr sz="14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(</a:t>
            </a:r>
            <a:r>
              <a:rPr sz="1400" spc="-3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u="sng" spc="-25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TaskID</a:t>
            </a:r>
            <a:r>
              <a:rPr sz="1400" spc="-4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description)</a:t>
            </a:r>
            <a:endParaRPr sz="1400">
              <a:latin typeface="Arial"/>
              <a:cs typeface="Arial"/>
            </a:endParaRPr>
          </a:p>
          <a:p>
            <a:pPr marL="12700" marR="5080" indent="-635">
              <a:lnSpc>
                <a:spcPct val="100000"/>
              </a:lnSpc>
            </a:pP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Work(</a:t>
            </a:r>
            <a:r>
              <a:rPr sz="1400" u="sng" spc="-10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WorkID</a:t>
            </a:r>
            <a:r>
              <a:rPr sz="1400" spc="-4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 </a:t>
            </a:r>
            <a:r>
              <a:rPr sz="1400" b="1" i="1" dirty="0">
                <a:solidFill>
                  <a:srgbClr val="815E38"/>
                </a:solidFill>
                <a:latin typeface="Georgia"/>
                <a:cs typeface="Georgia"/>
              </a:rPr>
              <a:t>CompanyID</a:t>
            </a:r>
            <a:r>
              <a:rPr sz="1400" b="1" i="1" spc="-55" dirty="0">
                <a:solidFill>
                  <a:srgbClr val="815E38"/>
                </a:solidFill>
                <a:latin typeface="Georgia"/>
                <a:cs typeface="Georgia"/>
              </a:rPr>
              <a:t> </a:t>
            </a:r>
            <a:r>
              <a:rPr sz="1400" b="1" i="1" dirty="0">
                <a:solidFill>
                  <a:srgbClr val="815E38"/>
                </a:solidFill>
                <a:latin typeface="Georgia"/>
                <a:cs typeface="Georgia"/>
              </a:rPr>
              <a:t>,</a:t>
            </a:r>
            <a:r>
              <a:rPr sz="1400" b="1" i="1" spc="-5" dirty="0">
                <a:solidFill>
                  <a:srgbClr val="815E38"/>
                </a:solidFill>
                <a:latin typeface="Georgia"/>
                <a:cs typeface="Georgia"/>
              </a:rPr>
              <a:t> </a:t>
            </a:r>
            <a:r>
              <a:rPr sz="1400" b="1" i="1" dirty="0">
                <a:solidFill>
                  <a:srgbClr val="815E38"/>
                </a:solidFill>
                <a:latin typeface="Georgia"/>
                <a:cs typeface="Georgia"/>
              </a:rPr>
              <a:t>StaffID</a:t>
            </a:r>
            <a:r>
              <a:rPr sz="1400" b="1" i="1" spc="10" dirty="0">
                <a:solidFill>
                  <a:srgbClr val="815E38"/>
                </a:solidFill>
                <a:latin typeface="Georgia"/>
                <a:cs typeface="Georgia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1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since</a:t>
            </a:r>
            <a:r>
              <a:rPr sz="1400" spc="-2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spc="-50" dirty="0">
                <a:solidFill>
                  <a:srgbClr val="815E38"/>
                </a:solidFill>
                <a:latin typeface="Arial"/>
                <a:cs typeface="Arial"/>
              </a:rPr>
              <a:t>) </a:t>
            </a: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Perform(</a:t>
            </a:r>
            <a:r>
              <a:rPr sz="1400" u="sng" spc="-10" dirty="0">
                <a:solidFill>
                  <a:srgbClr val="815E38"/>
                </a:solidFill>
                <a:uFill>
                  <a:solidFill>
                    <a:srgbClr val="815E38"/>
                  </a:solidFill>
                </a:uFill>
                <a:latin typeface="Arial"/>
                <a:cs typeface="Arial"/>
              </a:rPr>
              <a:t>PerformID</a:t>
            </a:r>
            <a:r>
              <a:rPr sz="1400" spc="-35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815E38"/>
                </a:solidFill>
                <a:latin typeface="Arial"/>
                <a:cs typeface="Arial"/>
              </a:rPr>
              <a:t>,</a:t>
            </a:r>
            <a:r>
              <a:rPr sz="1400" spc="-10" dirty="0">
                <a:solidFill>
                  <a:srgbClr val="815E38"/>
                </a:solidFill>
                <a:latin typeface="Arial"/>
                <a:cs typeface="Arial"/>
              </a:rPr>
              <a:t> </a:t>
            </a:r>
            <a:r>
              <a:rPr sz="1400" b="1" i="1" dirty="0">
                <a:solidFill>
                  <a:srgbClr val="815E38"/>
                </a:solidFill>
                <a:latin typeface="Georgia"/>
                <a:cs typeface="Georgia"/>
              </a:rPr>
              <a:t>StaffID</a:t>
            </a:r>
            <a:r>
              <a:rPr sz="1400" b="1" i="1" spc="-20" dirty="0">
                <a:solidFill>
                  <a:srgbClr val="815E38"/>
                </a:solidFill>
                <a:latin typeface="Georgia"/>
                <a:cs typeface="Georgia"/>
              </a:rPr>
              <a:t> </a:t>
            </a:r>
            <a:r>
              <a:rPr sz="1400" b="1" i="1" dirty="0">
                <a:solidFill>
                  <a:srgbClr val="815E38"/>
                </a:solidFill>
                <a:latin typeface="Georgia"/>
                <a:cs typeface="Georgia"/>
              </a:rPr>
              <a:t>, TaskID</a:t>
            </a:r>
            <a:r>
              <a:rPr sz="1400" b="1" i="1" spc="30" dirty="0">
                <a:solidFill>
                  <a:srgbClr val="815E38"/>
                </a:solidFill>
                <a:latin typeface="Georgia"/>
                <a:cs typeface="Georgia"/>
              </a:rPr>
              <a:t> </a:t>
            </a:r>
            <a:r>
              <a:rPr sz="1400" spc="-60" dirty="0">
                <a:solidFill>
                  <a:srgbClr val="815E38"/>
                </a:solidFill>
                <a:latin typeface="Arial"/>
                <a:cs typeface="Arial"/>
              </a:rPr>
              <a:t>)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00531" rIns="0" bIns="0" rtlCol="0">
            <a:spAutoFit/>
          </a:bodyPr>
          <a:lstStyle/>
          <a:p>
            <a:pPr marL="155702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70" dirty="0"/>
              <a:t> </a:t>
            </a:r>
            <a:r>
              <a:rPr sz="4000" dirty="0"/>
              <a:t>Algorithm</a:t>
            </a:r>
            <a:r>
              <a:rPr sz="4000" spc="-85" dirty="0"/>
              <a:t> </a:t>
            </a:r>
            <a:r>
              <a:rPr sz="4000" dirty="0"/>
              <a:t>–</a:t>
            </a:r>
            <a:r>
              <a:rPr sz="4000" spc="-75" dirty="0"/>
              <a:t> </a:t>
            </a:r>
            <a:r>
              <a:rPr sz="4000" dirty="0"/>
              <a:t>Activity</a:t>
            </a:r>
            <a:r>
              <a:rPr sz="4000" spc="-95" dirty="0"/>
              <a:t> </a:t>
            </a:r>
            <a:r>
              <a:rPr sz="4000" spc="-50" dirty="0"/>
              <a:t>2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7790598" y="5438782"/>
            <a:ext cx="3762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https://forms.office.com/e/nZnGcYpCEn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89096" y="1543594"/>
            <a:ext cx="2585442" cy="258401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59180" y="1274063"/>
            <a:ext cx="7380731" cy="4235195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00531" rIns="0" bIns="0" rtlCol="0">
            <a:spAutoFit/>
          </a:bodyPr>
          <a:lstStyle/>
          <a:p>
            <a:pPr marL="155702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Mapping</a:t>
            </a:r>
            <a:r>
              <a:rPr sz="4000" spc="-70" dirty="0"/>
              <a:t> </a:t>
            </a:r>
            <a:r>
              <a:rPr sz="4000" dirty="0"/>
              <a:t>Algorithm</a:t>
            </a:r>
            <a:r>
              <a:rPr sz="4000" spc="-85" dirty="0"/>
              <a:t> </a:t>
            </a:r>
            <a:r>
              <a:rPr sz="4000" dirty="0"/>
              <a:t>–</a:t>
            </a:r>
            <a:r>
              <a:rPr sz="4000" spc="-75" dirty="0"/>
              <a:t> </a:t>
            </a:r>
            <a:r>
              <a:rPr sz="4000" dirty="0"/>
              <a:t>Activity</a:t>
            </a:r>
            <a:r>
              <a:rPr sz="4000" spc="-95" dirty="0"/>
              <a:t> </a:t>
            </a:r>
            <a:r>
              <a:rPr sz="4000" spc="-50" dirty="0"/>
              <a:t>2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44624" y="957072"/>
            <a:ext cx="7772399" cy="290017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64793" y="4229451"/>
            <a:ext cx="978598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Employee(</a:t>
            </a:r>
            <a:r>
              <a:rPr sz="1800" b="1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Employeeid,</a:t>
            </a:r>
            <a:r>
              <a:rPr sz="1800" spc="-10" dirty="0">
                <a:latin typeface="Calibri"/>
                <a:cs typeface="Calibri"/>
              </a:rPr>
              <a:t>gender,birthdate,street,postalcode,city,Firstname,Initials,Lastname,</a:t>
            </a:r>
            <a:r>
              <a:rPr sz="1800" i="1" spc="-10" dirty="0">
                <a:solidFill>
                  <a:srgbClr val="FF0000"/>
                </a:solidFill>
                <a:latin typeface="Calibri"/>
                <a:cs typeface="Calibri"/>
              </a:rPr>
              <a:t>Departmentid</a:t>
            </a:r>
            <a:r>
              <a:rPr sz="1800" spc="-10" dirty="0">
                <a:latin typeface="Calibri"/>
                <a:cs typeface="Calibri"/>
              </a:rPr>
              <a:t>) Department(</a:t>
            </a:r>
            <a:r>
              <a:rPr sz="1800" b="1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departmentID</a:t>
            </a:r>
            <a:r>
              <a:rPr sz="1800" spc="-10" dirty="0">
                <a:latin typeface="Calibri"/>
                <a:cs typeface="Calibri"/>
              </a:rPr>
              <a:t>,name,</a:t>
            </a:r>
            <a:r>
              <a:rPr sz="1800" spc="55" dirty="0">
                <a:latin typeface="Calibri"/>
                <a:cs typeface="Calibri"/>
              </a:rPr>
              <a:t> </a:t>
            </a:r>
            <a:r>
              <a:rPr sz="1800" i="1" spc="-10" dirty="0">
                <a:solidFill>
                  <a:srgbClr val="FF0000"/>
                </a:solidFill>
                <a:latin typeface="Calibri"/>
                <a:cs typeface="Calibri"/>
              </a:rPr>
              <a:t>LocationID,employeeid</a:t>
            </a:r>
            <a:r>
              <a:rPr sz="1800" i="1" spc="-10" dirty="0">
                <a:latin typeface="Calibri"/>
                <a:cs typeface="Calibri"/>
              </a:rPr>
              <a:t>)</a:t>
            </a:r>
            <a:endParaRPr sz="1800">
              <a:latin typeface="Calibri"/>
              <a:cs typeface="Calibri"/>
            </a:endParaRPr>
          </a:p>
          <a:p>
            <a:pPr marL="12700" marR="6058535">
              <a:lnSpc>
                <a:spcPct val="100000"/>
              </a:lnSpc>
            </a:pPr>
            <a:r>
              <a:rPr sz="1800" spc="-10" dirty="0">
                <a:latin typeface="Calibri"/>
                <a:cs typeface="Calibri"/>
              </a:rPr>
              <a:t>Location(</a:t>
            </a:r>
            <a:r>
              <a:rPr sz="1800" b="1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LocationID,</a:t>
            </a:r>
            <a:r>
              <a:rPr sz="1800" spc="-10" dirty="0">
                <a:latin typeface="Calibri"/>
                <a:cs typeface="Calibri"/>
              </a:rPr>
              <a:t>locationname) Project(</a:t>
            </a:r>
            <a:r>
              <a:rPr sz="1800" b="1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Projectid,</a:t>
            </a:r>
            <a:r>
              <a:rPr sz="1800" spc="-10" dirty="0">
                <a:latin typeface="Calibri"/>
                <a:cs typeface="Calibri"/>
              </a:rPr>
              <a:t>name,</a:t>
            </a:r>
            <a:r>
              <a:rPr sz="1800" i="1" spc="-10" dirty="0">
                <a:solidFill>
                  <a:srgbClr val="FF0000"/>
                </a:solidFill>
                <a:latin typeface="Calibri"/>
                <a:cs typeface="Calibri"/>
              </a:rPr>
              <a:t>departmentid</a:t>
            </a:r>
            <a:r>
              <a:rPr sz="1800" i="1" spc="-10" dirty="0">
                <a:latin typeface="Calibri"/>
                <a:cs typeface="Calibri"/>
              </a:rPr>
              <a:t>) </a:t>
            </a:r>
            <a:r>
              <a:rPr sz="1800" spc="-10" dirty="0">
                <a:latin typeface="Calibri"/>
                <a:cs typeface="Calibri"/>
              </a:rPr>
              <a:t>Works_on(hours,</a:t>
            </a:r>
            <a:r>
              <a:rPr sz="1800" spc="-90" dirty="0">
                <a:latin typeface="Calibri"/>
                <a:cs typeface="Calibri"/>
              </a:rPr>
              <a:t> </a:t>
            </a:r>
            <a:r>
              <a:rPr sz="1800" i="1" dirty="0">
                <a:solidFill>
                  <a:srgbClr val="00AFEF"/>
                </a:solidFill>
                <a:latin typeface="Calibri"/>
                <a:cs typeface="Calibri"/>
              </a:rPr>
              <a:t>employeeid,</a:t>
            </a:r>
            <a:r>
              <a:rPr sz="1800" i="1" spc="-90" dirty="0">
                <a:solidFill>
                  <a:srgbClr val="00AFEF"/>
                </a:solidFill>
                <a:latin typeface="Calibri"/>
                <a:cs typeface="Calibri"/>
              </a:rPr>
              <a:t> </a:t>
            </a:r>
            <a:r>
              <a:rPr sz="1800" i="1" spc="-10" dirty="0">
                <a:solidFill>
                  <a:srgbClr val="00AFEF"/>
                </a:solidFill>
                <a:latin typeface="Calibri"/>
                <a:cs typeface="Calibri"/>
              </a:rPr>
              <a:t>projectid</a:t>
            </a:r>
            <a:r>
              <a:rPr sz="1800" spc="-10" dirty="0">
                <a:latin typeface="Calibri"/>
                <a:cs typeface="Calibri"/>
              </a:rPr>
              <a:t>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4624" rIns="0" bIns="0" rtlCol="0">
            <a:spAutoFit/>
          </a:bodyPr>
          <a:lstStyle/>
          <a:p>
            <a:pPr marL="109220">
              <a:lnSpc>
                <a:spcPct val="100000"/>
              </a:lnSpc>
              <a:spcBef>
                <a:spcPts val="100"/>
              </a:spcBef>
            </a:pPr>
            <a:r>
              <a:rPr dirty="0"/>
              <a:t>ERD</a:t>
            </a:r>
            <a:r>
              <a:rPr spc="-114" dirty="0"/>
              <a:t> </a:t>
            </a:r>
            <a:r>
              <a:rPr dirty="0"/>
              <a:t>to</a:t>
            </a:r>
            <a:r>
              <a:rPr spc="-110" dirty="0"/>
              <a:t> </a:t>
            </a:r>
            <a:r>
              <a:rPr dirty="0"/>
              <a:t>Relational</a:t>
            </a:r>
            <a:r>
              <a:rPr spc="-95" dirty="0"/>
              <a:t> </a:t>
            </a:r>
            <a:r>
              <a:rPr spc="-30" dirty="0"/>
              <a:t>Tables:</a:t>
            </a:r>
            <a:r>
              <a:rPr spc="-120" dirty="0"/>
              <a:t> </a:t>
            </a:r>
            <a:r>
              <a:rPr dirty="0"/>
              <a:t>Mapping</a:t>
            </a:r>
            <a:r>
              <a:rPr spc="-130" dirty="0"/>
              <a:t> </a:t>
            </a:r>
            <a:r>
              <a:rPr spc="-10" dirty="0"/>
              <a:t>Algorithm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513076" y="2208276"/>
            <a:ext cx="7165975" cy="3688079"/>
            <a:chOff x="2513076" y="2208276"/>
            <a:chExt cx="7165975" cy="3688079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13076" y="2208276"/>
              <a:ext cx="7165847" cy="368807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566415" y="2211324"/>
              <a:ext cx="7059167" cy="358139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4624" rIns="0" bIns="0" rtlCol="0">
            <a:spAutoFit/>
          </a:bodyPr>
          <a:lstStyle/>
          <a:p>
            <a:pPr marL="109220">
              <a:lnSpc>
                <a:spcPct val="100000"/>
              </a:lnSpc>
              <a:spcBef>
                <a:spcPts val="100"/>
              </a:spcBef>
            </a:pPr>
            <a:r>
              <a:rPr dirty="0"/>
              <a:t>Properties</a:t>
            </a:r>
            <a:r>
              <a:rPr spc="-155" dirty="0"/>
              <a:t> </a:t>
            </a:r>
            <a:r>
              <a:rPr dirty="0"/>
              <a:t>of</a:t>
            </a:r>
            <a:r>
              <a:rPr spc="-150" dirty="0"/>
              <a:t> </a:t>
            </a:r>
            <a:r>
              <a:rPr dirty="0"/>
              <a:t>Database</a:t>
            </a:r>
            <a:r>
              <a:rPr spc="-165" dirty="0"/>
              <a:t> </a:t>
            </a:r>
            <a:r>
              <a:rPr spc="-10" dirty="0"/>
              <a:t>Relations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3112"/>
            <a:ext cx="9684385" cy="3533775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240029" marR="5080" indent="-227329">
              <a:lnSpc>
                <a:spcPts val="3030"/>
              </a:lnSpc>
              <a:spcBef>
                <a:spcPts val="470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Each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relation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name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distinct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from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all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other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relation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names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the 	</a:t>
            </a:r>
            <a:r>
              <a:rPr sz="2800" dirty="0">
                <a:latin typeface="Calibri"/>
                <a:cs typeface="Calibri"/>
              </a:rPr>
              <a:t>relational</a:t>
            </a:r>
            <a:r>
              <a:rPr sz="2800" spc="-1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schema.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620"/>
              </a:spcBef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Each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attribute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has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distinct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name.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Each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cell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relation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contains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exactly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atomic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(single)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value.</a:t>
            </a:r>
            <a:endParaRPr sz="2800">
              <a:latin typeface="Calibri"/>
              <a:cs typeface="Calibri"/>
            </a:endParaRPr>
          </a:p>
          <a:p>
            <a:pPr marL="332105" indent="-319405">
              <a:lnSpc>
                <a:spcPct val="100000"/>
              </a:lnSpc>
              <a:spcBef>
                <a:spcPts val="434"/>
              </a:spcBef>
              <a:buClr>
                <a:srgbClr val="EC7C30"/>
              </a:buClr>
              <a:buSzPct val="60416"/>
              <a:buFont typeface="Wingdings"/>
              <a:buChar char=""/>
              <a:tabLst>
                <a:tab pos="332105" algn="l"/>
              </a:tabLst>
            </a:pPr>
            <a:r>
              <a:rPr sz="2400" spc="-20" dirty="0">
                <a:latin typeface="Calibri"/>
                <a:cs typeface="Calibri"/>
              </a:rPr>
              <a:t>Values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attribute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same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domain.</a:t>
            </a:r>
            <a:endParaRPr sz="2400">
              <a:latin typeface="Calibri"/>
              <a:cs typeface="Calibri"/>
            </a:endParaRPr>
          </a:p>
          <a:p>
            <a:pPr marL="332105" indent="-319405">
              <a:lnSpc>
                <a:spcPct val="100000"/>
              </a:lnSpc>
              <a:spcBef>
                <a:spcPts val="420"/>
              </a:spcBef>
              <a:buClr>
                <a:srgbClr val="EC7C30"/>
              </a:buClr>
              <a:buSzPct val="60416"/>
              <a:buFont typeface="Wingdings"/>
              <a:buChar char=""/>
              <a:tabLst>
                <a:tab pos="332105" algn="l"/>
              </a:tabLst>
            </a:pPr>
            <a:r>
              <a:rPr sz="2400" dirty="0">
                <a:latin typeface="Calibri"/>
                <a:cs typeface="Calibri"/>
              </a:rPr>
              <a:t>Each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tuple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distinct,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duplicate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tuples.</a:t>
            </a:r>
            <a:endParaRPr sz="2400">
              <a:latin typeface="Calibri"/>
              <a:cs typeface="Calibri"/>
            </a:endParaRPr>
          </a:p>
          <a:p>
            <a:pPr marL="332105" indent="-319405">
              <a:lnSpc>
                <a:spcPct val="100000"/>
              </a:lnSpc>
              <a:spcBef>
                <a:spcPts val="409"/>
              </a:spcBef>
              <a:buClr>
                <a:srgbClr val="EC7C30"/>
              </a:buClr>
              <a:buSzPct val="60416"/>
              <a:buFont typeface="Wingdings"/>
              <a:buChar char=""/>
              <a:tabLst>
                <a:tab pos="332105" algn="l"/>
              </a:tabLst>
            </a:pP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order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attributes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significance.</a:t>
            </a:r>
            <a:endParaRPr sz="2400">
              <a:latin typeface="Calibri"/>
              <a:cs typeface="Calibri"/>
            </a:endParaRPr>
          </a:p>
          <a:p>
            <a:pPr marL="332105" indent="-319405">
              <a:lnSpc>
                <a:spcPct val="100000"/>
              </a:lnSpc>
              <a:spcBef>
                <a:spcPts val="409"/>
              </a:spcBef>
              <a:buClr>
                <a:srgbClr val="EC7C30"/>
              </a:buClr>
              <a:buSzPct val="60416"/>
              <a:buFont typeface="Wingdings"/>
              <a:buChar char=""/>
              <a:tabLst>
                <a:tab pos="332105" algn="l"/>
              </a:tabLst>
            </a:pP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order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tuples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significance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theoretically.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6000750"/>
            <a:ext cx="12191999" cy="85724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986604" y="3262406"/>
            <a:ext cx="2640330" cy="1886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3300" b="0" dirty="0">
                <a:latin typeface="Calibri Light"/>
                <a:cs typeface="Calibri Light"/>
              </a:rPr>
              <a:t>Next</a:t>
            </a:r>
            <a:r>
              <a:rPr sz="3300" b="0" spc="-70" dirty="0">
                <a:latin typeface="Calibri Light"/>
                <a:cs typeface="Calibri Light"/>
              </a:rPr>
              <a:t> </a:t>
            </a:r>
            <a:r>
              <a:rPr sz="3300" b="0" spc="-10" dirty="0">
                <a:latin typeface="Calibri Light"/>
                <a:cs typeface="Calibri Light"/>
              </a:rPr>
              <a:t>Session…..</a:t>
            </a:r>
            <a:endParaRPr sz="33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700"/>
              </a:spcBef>
            </a:pPr>
            <a:endParaRPr sz="3300">
              <a:latin typeface="Calibri Light"/>
              <a:cs typeface="Calibri Light"/>
            </a:endParaRPr>
          </a:p>
          <a:p>
            <a:pPr marR="5715" algn="r">
              <a:lnSpc>
                <a:spcPct val="100000"/>
              </a:lnSpc>
            </a:pPr>
            <a:r>
              <a:rPr sz="3300" b="0" spc="-10" dirty="0">
                <a:latin typeface="Calibri Light"/>
                <a:cs typeface="Calibri Light"/>
              </a:rPr>
              <a:t>Normalization</a:t>
            </a:r>
            <a:endParaRPr sz="33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81438-4A10-5E46-907B-72931E0AE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ahnschrift SemiBold" panose="020B0502040204020203" pitchFamily="34" charset="0"/>
              </a:rPr>
              <a:t>Summary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331BD1-A50E-2D4F-974E-52C13A6C5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0939" y="1220820"/>
            <a:ext cx="4036061" cy="1692771"/>
          </a:xfrm>
        </p:spPr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Bahnschrift" panose="020B0502040204020203" pitchFamily="34" charset="0"/>
              </a:rPr>
              <a:t>Database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Bahnschrift" panose="020B0502040204020203" pitchFamily="34" charset="0"/>
              </a:rPr>
              <a:t>DBMS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Bahnschrift" panose="020B0502040204020203" pitchFamily="34" charset="0"/>
              </a:rPr>
              <a:t>Database Components</a:t>
            </a:r>
          </a:p>
          <a:p>
            <a:endParaRPr lang="en-US" sz="20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BEEB761-BC4F-5D92-475C-4B15D9028148}"/>
              </a:ext>
            </a:extLst>
          </p:cNvPr>
          <p:cNvSpPr txBox="1">
            <a:spLocks/>
          </p:cNvSpPr>
          <p:nvPr/>
        </p:nvSpPr>
        <p:spPr>
          <a:xfrm>
            <a:off x="2440939" y="3657600"/>
            <a:ext cx="8270240" cy="20313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ea typeface="+mj-ea"/>
                <a:cs typeface="Calibri Light"/>
              </a:defRPr>
            </a:lvl1pPr>
          </a:lstStyle>
          <a:p>
            <a:r>
              <a:rPr lang="en-US" dirty="0">
                <a:latin typeface="Bahnschrift SemiBold" panose="020B0502040204020203" pitchFamily="34" charset="0"/>
              </a:rPr>
              <a:t>Next session</a:t>
            </a:r>
          </a:p>
          <a:p>
            <a:r>
              <a:rPr lang="en-US" dirty="0">
                <a:latin typeface="Bahnschrift SemiBold" panose="020B0502040204020203" pitchFamily="34" charset="0"/>
              </a:rPr>
              <a:t>	</a:t>
            </a:r>
            <a:r>
              <a:rPr lang="en-US" sz="3600" dirty="0">
                <a:latin typeface="Bahnschrift" panose="020B0502040204020203" pitchFamily="34" charset="0"/>
              </a:rPr>
              <a:t>	- Database environment</a:t>
            </a:r>
          </a:p>
          <a:p>
            <a:r>
              <a:rPr lang="en-US" sz="3600" dirty="0">
                <a:latin typeface="Bahnschrift" panose="020B0502040204020203" pitchFamily="34" charset="0"/>
              </a:rPr>
              <a:t>		- Database Languages</a:t>
            </a:r>
            <a:r>
              <a:rPr lang="en-US" dirty="0">
                <a:latin typeface="Bahnschrift" panose="020B0502040204020203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675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2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2505</Words>
  <Application>Microsoft Office PowerPoint</Application>
  <PresentationFormat>Widescreen</PresentationFormat>
  <Paragraphs>481</Paragraphs>
  <Slides>52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52</vt:i4>
      </vt:variant>
    </vt:vector>
  </HeadingPairs>
  <TitlesOfParts>
    <vt:vector size="83" baseType="lpstr">
      <vt:lpstr>Google Sans</vt:lpstr>
      <vt:lpstr>Söhne</vt:lpstr>
      <vt:lpstr>Arial</vt:lpstr>
      <vt:lpstr>Bahnschrift</vt:lpstr>
      <vt:lpstr>Bahnschrift SemiBold</vt:lpstr>
      <vt:lpstr>Britannic Bold</vt:lpstr>
      <vt:lpstr>Calibri</vt:lpstr>
      <vt:lpstr>Calibri Light</vt:lpstr>
      <vt:lpstr>Georgia</vt:lpstr>
      <vt:lpstr>Times New Roman</vt:lpstr>
      <vt:lpstr>Wingdings</vt:lpstr>
      <vt:lpstr>Office Theme</vt:lpstr>
      <vt:lpstr>content slide template</vt:lpstr>
      <vt:lpstr>Text 1</vt:lpstr>
      <vt:lpstr>1_Text 1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2_Text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Review of Database Concepts</vt:lpstr>
      <vt:lpstr>Learning Objectives</vt:lpstr>
      <vt:lpstr>Database – What is it?</vt:lpstr>
      <vt:lpstr>Why Database Management Systems?</vt:lpstr>
      <vt:lpstr>Types of DBMS</vt:lpstr>
      <vt:lpstr>SQL (Structured Query Language) Databases </vt:lpstr>
      <vt:lpstr>NoSQL (Not Only SQL) Databases </vt:lpstr>
      <vt:lpstr>NewSQL Databases: </vt:lpstr>
      <vt:lpstr>How to choose a DB</vt:lpstr>
      <vt:lpstr>Questions to think about</vt:lpstr>
      <vt:lpstr>Differences between SQL and NoSQL databases</vt:lpstr>
      <vt:lpstr>NewSQL databases</vt:lpstr>
      <vt:lpstr>Activity</vt:lpstr>
      <vt:lpstr>Overview of Relational Database Concepts</vt:lpstr>
      <vt:lpstr>Recap:</vt:lpstr>
      <vt:lpstr>PowerPoint Presentation</vt:lpstr>
      <vt:lpstr>Entity-Relationship Model (ER Model):</vt:lpstr>
      <vt:lpstr>Entity-Relationship Model (ER Model):</vt:lpstr>
      <vt:lpstr>Database Design Process</vt:lpstr>
      <vt:lpstr>Keys</vt:lpstr>
      <vt:lpstr>Keys</vt:lpstr>
      <vt:lpstr>Keys</vt:lpstr>
      <vt:lpstr>Keys</vt:lpstr>
      <vt:lpstr>Attributes</vt:lpstr>
      <vt:lpstr>Attributes-Type 1</vt:lpstr>
      <vt:lpstr>Attribute Types - 2</vt:lpstr>
      <vt:lpstr>Attribute Types - 3</vt:lpstr>
      <vt:lpstr>Exercise- ERD</vt:lpstr>
      <vt:lpstr>Exercise- Possible Solution</vt:lpstr>
      <vt:lpstr>Exercise- Possible Solution</vt:lpstr>
      <vt:lpstr>Exercise-Possible Solution</vt:lpstr>
      <vt:lpstr>ERD to Relational Table – Mapping Algorithm</vt:lpstr>
      <vt:lpstr>Mapping Algorithm - Entities and Simple</vt:lpstr>
      <vt:lpstr>Mapping Algorithm – Multivalued attribute</vt:lpstr>
      <vt:lpstr>Mapping Algorithm – 1:1 Relationships</vt:lpstr>
      <vt:lpstr>Mapping Algorithm – 1:1 Relationships</vt:lpstr>
      <vt:lpstr>Mapping Algorithm – 1:1 Relationships</vt:lpstr>
      <vt:lpstr>Mapping Algorithm – 1:N Relationships</vt:lpstr>
      <vt:lpstr>Mapping Algorithm – 1:N Relationships</vt:lpstr>
      <vt:lpstr>Mapping Algorithm – 1:N Relationships</vt:lpstr>
      <vt:lpstr>Mapping Algorithm – N:N Relationships</vt:lpstr>
      <vt:lpstr>Mapping Algorithm – N:N Relationships</vt:lpstr>
      <vt:lpstr>Mapping Algorithm – N:N Relationships</vt:lpstr>
      <vt:lpstr>Mapping Algorithm – N:N Relationships</vt:lpstr>
      <vt:lpstr>Mapping Algorithm – Activity 1</vt:lpstr>
      <vt:lpstr>Mapping Algorithm – Activity 1</vt:lpstr>
      <vt:lpstr>Mapping Algorithm – Activity 2</vt:lpstr>
      <vt:lpstr>Mapping Algorithm – Activity 2</vt:lpstr>
      <vt:lpstr>ERD to Relational Tables: Mapping Algorithm</vt:lpstr>
      <vt:lpstr>Properties of Database Relations</vt:lpstr>
      <vt:lpstr>PowerPoint Presentation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Divya Chidambaram</dc:creator>
  <cp:lastModifiedBy>Sadhana Jha</cp:lastModifiedBy>
  <cp:revision>2</cp:revision>
  <dcterms:created xsi:type="dcterms:W3CDTF">2023-09-22T11:54:18Z</dcterms:created>
  <dcterms:modified xsi:type="dcterms:W3CDTF">2024-01-18T13:00:50Z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2022-11-15T00:00:00Z</vt:filetime>
  </property>
  <property fmtid="{D5CDD505-2E9C-101B-9397-08002B2CF9AE}" pid="3" name="Creator">
    <vt:lpwstr>Acrobat PDFMaker 22 for PowerPoint</vt:lpwstr>
  </property>
  <property fmtid="{D5CDD505-2E9C-101B-9397-08002B2CF9AE}" pid="4" name="LastSaved">
    <vt:filetime>2023-09-22T00:00:00Z</vt:filetime>
  </property>
  <property fmtid="{D5CDD505-2E9C-101B-9397-08002B2CF9AE}" pid="5" name="Producer">
    <vt:lpwstr>Adobe PDF Library 22.3.39</vt:lpwstr>
  </property>
</Properties>
</file>