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940"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BF2EE2-769A-4B6A-B4D2-A1BF16B1DAD6}" v="106" dt="2024-05-09T22:21:35.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4790" autoAdjust="0"/>
  </p:normalViewPr>
  <p:slideViewPr>
    <p:cSldViewPr>
      <p:cViewPr varScale="1">
        <p:scale>
          <a:sx n="17" d="100"/>
          <a:sy n="17" d="100"/>
        </p:scale>
        <p:origin x="716" y="56"/>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Bellis (2104854)" userId="42f9d3f1-6f2f-49e0-ba7d-ee3fb618a195" providerId="ADAL" clId="{06BF2EE2-769A-4B6A-B4D2-A1BF16B1DAD6}"/>
    <pc:docChg chg="undo custSel modSld modMainMaster">
      <pc:chgData name="Catherine Bellis (2104854)" userId="42f9d3f1-6f2f-49e0-ba7d-ee3fb618a195" providerId="ADAL" clId="{06BF2EE2-769A-4B6A-B4D2-A1BF16B1DAD6}" dt="2024-05-09T22:24:02.162" v="4404" actId="20577"/>
      <pc:docMkLst>
        <pc:docMk/>
      </pc:docMkLst>
      <pc:sldChg chg="addSp delSp modSp mod setBg chgLayout">
        <pc:chgData name="Catherine Bellis (2104854)" userId="42f9d3f1-6f2f-49e0-ba7d-ee3fb618a195" providerId="ADAL" clId="{06BF2EE2-769A-4B6A-B4D2-A1BF16B1DAD6}" dt="2024-05-09T22:24:02.162" v="4404" actId="20577"/>
        <pc:sldMkLst>
          <pc:docMk/>
          <pc:sldMk cId="0" sldId="256"/>
        </pc:sldMkLst>
        <pc:spChg chg="add del mod">
          <ac:chgData name="Catherine Bellis (2104854)" userId="42f9d3f1-6f2f-49e0-ba7d-ee3fb618a195" providerId="ADAL" clId="{06BF2EE2-769A-4B6A-B4D2-A1BF16B1DAD6}" dt="2024-05-08T16:11:00.368" v="206" actId="1076"/>
          <ac:spMkLst>
            <pc:docMk/>
            <pc:sldMk cId="0" sldId="256"/>
            <ac:spMk id="2" creationId="{851B5DF5-A5D2-EE4E-3E21-9E71AFFEA43A}"/>
          </ac:spMkLst>
        </pc:spChg>
        <pc:spChg chg="add del mod">
          <ac:chgData name="Catherine Bellis (2104854)" userId="42f9d3f1-6f2f-49e0-ba7d-ee3fb618a195" providerId="ADAL" clId="{06BF2EE2-769A-4B6A-B4D2-A1BF16B1DAD6}" dt="2024-05-09T20:21:56.755" v="1943" actId="22"/>
          <ac:spMkLst>
            <pc:docMk/>
            <pc:sldMk cId="0" sldId="256"/>
            <ac:spMk id="3" creationId="{E0E018FB-6868-A925-E733-CE43F7E848F0}"/>
          </ac:spMkLst>
        </pc:spChg>
        <pc:spChg chg="add del mod">
          <ac:chgData name="Catherine Bellis (2104854)" userId="42f9d3f1-6f2f-49e0-ba7d-ee3fb618a195" providerId="ADAL" clId="{06BF2EE2-769A-4B6A-B4D2-A1BF16B1DAD6}" dt="2024-05-08T16:10:55.055" v="202" actId="20577"/>
          <ac:spMkLst>
            <pc:docMk/>
            <pc:sldMk cId="0" sldId="256"/>
            <ac:spMk id="3" creationId="{E0FEAA52-4D97-11EE-BEDB-31A9CBE072E7}"/>
          </ac:spMkLst>
        </pc:spChg>
        <pc:spChg chg="add del mod">
          <ac:chgData name="Catherine Bellis (2104854)" userId="42f9d3f1-6f2f-49e0-ba7d-ee3fb618a195" providerId="ADAL" clId="{06BF2EE2-769A-4B6A-B4D2-A1BF16B1DAD6}" dt="2024-05-09T20:23:45.012" v="1958" actId="478"/>
          <ac:spMkLst>
            <pc:docMk/>
            <pc:sldMk cId="0" sldId="256"/>
            <ac:spMk id="5" creationId="{BCF292C6-E771-17BC-FD48-A70EA5040CA2}"/>
          </ac:spMkLst>
        </pc:spChg>
        <pc:spChg chg="add mod">
          <ac:chgData name="Catherine Bellis (2104854)" userId="42f9d3f1-6f2f-49e0-ba7d-ee3fb618a195" providerId="ADAL" clId="{06BF2EE2-769A-4B6A-B4D2-A1BF16B1DAD6}" dt="2024-05-09T21:33:17.474" v="3380" actId="14100"/>
          <ac:spMkLst>
            <pc:docMk/>
            <pc:sldMk cId="0" sldId="256"/>
            <ac:spMk id="6" creationId="{3B6EF9C1-59C8-624A-BA92-1AB9A499DA2B}"/>
          </ac:spMkLst>
        </pc:spChg>
        <pc:spChg chg="add mod">
          <ac:chgData name="Catherine Bellis (2104854)" userId="42f9d3f1-6f2f-49e0-ba7d-ee3fb618a195" providerId="ADAL" clId="{06BF2EE2-769A-4B6A-B4D2-A1BF16B1DAD6}" dt="2024-05-09T21:58:48.084" v="4146" actId="20577"/>
          <ac:spMkLst>
            <pc:docMk/>
            <pc:sldMk cId="0" sldId="256"/>
            <ac:spMk id="7" creationId="{95724721-3CC4-63F6-D8AE-7716107F05CE}"/>
          </ac:spMkLst>
        </pc:spChg>
        <pc:spChg chg="add">
          <ac:chgData name="Catherine Bellis (2104854)" userId="42f9d3f1-6f2f-49e0-ba7d-ee3fb618a195" providerId="ADAL" clId="{06BF2EE2-769A-4B6A-B4D2-A1BF16B1DAD6}" dt="2024-05-08T17:16:38.768" v="701"/>
          <ac:spMkLst>
            <pc:docMk/>
            <pc:sldMk cId="0" sldId="256"/>
            <ac:spMk id="10" creationId="{132AC333-E202-8484-C0B1-81C7C66721A6}"/>
          </ac:spMkLst>
        </pc:spChg>
        <pc:spChg chg="add del mod">
          <ac:chgData name="Catherine Bellis (2104854)" userId="42f9d3f1-6f2f-49e0-ba7d-ee3fb618a195" providerId="ADAL" clId="{06BF2EE2-769A-4B6A-B4D2-A1BF16B1DAD6}" dt="2024-05-08T17:29:56.497" v="717" actId="478"/>
          <ac:spMkLst>
            <pc:docMk/>
            <pc:sldMk cId="0" sldId="256"/>
            <ac:spMk id="11" creationId="{2BF9C8B8-107E-1D19-7513-0610C1E0F8B0}"/>
          </ac:spMkLst>
        </pc:spChg>
        <pc:spChg chg="mod">
          <ac:chgData name="Catherine Bellis (2104854)" userId="42f9d3f1-6f2f-49e0-ba7d-ee3fb618a195" providerId="ADAL" clId="{06BF2EE2-769A-4B6A-B4D2-A1BF16B1DAD6}" dt="2024-05-09T22:24:02.162" v="4404" actId="20577"/>
          <ac:spMkLst>
            <pc:docMk/>
            <pc:sldMk cId="0" sldId="256"/>
            <ac:spMk id="2050" creationId="{B1D83B8E-BBFF-3A27-3D67-D0D79ABCD133}"/>
          </ac:spMkLst>
        </pc:spChg>
        <pc:spChg chg="mod">
          <ac:chgData name="Catherine Bellis (2104854)" userId="42f9d3f1-6f2f-49e0-ba7d-ee3fb618a195" providerId="ADAL" clId="{06BF2EE2-769A-4B6A-B4D2-A1BF16B1DAD6}" dt="2024-05-09T22:17:51.679" v="4392" actId="20577"/>
          <ac:spMkLst>
            <pc:docMk/>
            <pc:sldMk cId="0" sldId="256"/>
            <ac:spMk id="2051" creationId="{43D6534C-00E4-040E-B0CF-84AEFE126548}"/>
          </ac:spMkLst>
        </pc:spChg>
        <pc:spChg chg="add del mod">
          <ac:chgData name="Catherine Bellis (2104854)" userId="42f9d3f1-6f2f-49e0-ba7d-ee3fb618a195" providerId="ADAL" clId="{06BF2EE2-769A-4B6A-B4D2-A1BF16B1DAD6}" dt="2024-05-08T16:29:36.798" v="214" actId="478"/>
          <ac:spMkLst>
            <pc:docMk/>
            <pc:sldMk cId="0" sldId="256"/>
            <ac:spMk id="2052" creationId="{78C8433E-13C8-4EAC-1158-465F96FEF0A3}"/>
          </ac:spMkLst>
        </pc:spChg>
        <pc:spChg chg="mod">
          <ac:chgData name="Catherine Bellis (2104854)" userId="42f9d3f1-6f2f-49e0-ba7d-ee3fb618a195" providerId="ADAL" clId="{06BF2EE2-769A-4B6A-B4D2-A1BF16B1DAD6}" dt="2024-05-09T22:20:25.440" v="4395" actId="20577"/>
          <ac:spMkLst>
            <pc:docMk/>
            <pc:sldMk cId="0" sldId="256"/>
            <ac:spMk id="2053" creationId="{7811C5EA-2336-75B2-3E6A-EADC97BE03E2}"/>
          </ac:spMkLst>
        </pc:spChg>
        <pc:spChg chg="add del mod">
          <ac:chgData name="Catherine Bellis (2104854)" userId="42f9d3f1-6f2f-49e0-ba7d-ee3fb618a195" providerId="ADAL" clId="{06BF2EE2-769A-4B6A-B4D2-A1BF16B1DAD6}" dt="2024-05-09T22:21:35.274" v="4401" actId="1076"/>
          <ac:spMkLst>
            <pc:docMk/>
            <pc:sldMk cId="0" sldId="256"/>
            <ac:spMk id="2054" creationId="{E64A7953-EC3B-AE56-7197-2D61296A2C51}"/>
          </ac:spMkLst>
        </pc:spChg>
        <pc:spChg chg="mod">
          <ac:chgData name="Catherine Bellis (2104854)" userId="42f9d3f1-6f2f-49e0-ba7d-ee3fb618a195" providerId="ADAL" clId="{06BF2EE2-769A-4B6A-B4D2-A1BF16B1DAD6}" dt="2024-05-09T21:19:41.550" v="3257" actId="20577"/>
          <ac:spMkLst>
            <pc:docMk/>
            <pc:sldMk cId="0" sldId="256"/>
            <ac:spMk id="2055" creationId="{E5FD9769-D028-2327-5B75-CA79084CE796}"/>
          </ac:spMkLst>
        </pc:spChg>
        <pc:picChg chg="add del mod ord">
          <ac:chgData name="Catherine Bellis (2104854)" userId="42f9d3f1-6f2f-49e0-ba7d-ee3fb618a195" providerId="ADAL" clId="{06BF2EE2-769A-4B6A-B4D2-A1BF16B1DAD6}" dt="2024-05-08T16:37:49.567" v="236" actId="478"/>
          <ac:picMkLst>
            <pc:docMk/>
            <pc:sldMk cId="0" sldId="256"/>
            <ac:picMk id="5" creationId="{82109A74-80AA-AC42-16E1-64237FE9A4A7}"/>
          </ac:picMkLst>
        </pc:picChg>
        <pc:picChg chg="add del mod modCrop">
          <ac:chgData name="Catherine Bellis (2104854)" userId="42f9d3f1-6f2f-49e0-ba7d-ee3fb618a195" providerId="ADAL" clId="{06BF2EE2-769A-4B6A-B4D2-A1BF16B1DAD6}" dt="2024-05-08T17:06:13.321" v="691" actId="478"/>
          <ac:picMkLst>
            <pc:docMk/>
            <pc:sldMk cId="0" sldId="256"/>
            <ac:picMk id="8" creationId="{258E563B-79B0-C46A-7F57-8D8926D96106}"/>
          </ac:picMkLst>
        </pc:picChg>
        <pc:picChg chg="add del mod">
          <ac:chgData name="Catherine Bellis (2104854)" userId="42f9d3f1-6f2f-49e0-ba7d-ee3fb618a195" providerId="ADAL" clId="{06BF2EE2-769A-4B6A-B4D2-A1BF16B1DAD6}" dt="2024-05-08T17:13:58.035" v="700" actId="478"/>
          <ac:picMkLst>
            <pc:docMk/>
            <pc:sldMk cId="0" sldId="256"/>
            <ac:picMk id="9" creationId="{258E563B-79B0-C46A-7F57-8D8926D96106}"/>
          </ac:picMkLst>
        </pc:picChg>
        <pc:picChg chg="add del mod">
          <ac:chgData name="Catherine Bellis (2104854)" userId="42f9d3f1-6f2f-49e0-ba7d-ee3fb618a195" providerId="ADAL" clId="{06BF2EE2-769A-4B6A-B4D2-A1BF16B1DAD6}" dt="2024-05-08T17:21:00.811" v="716" actId="478"/>
          <ac:picMkLst>
            <pc:docMk/>
            <pc:sldMk cId="0" sldId="256"/>
            <ac:picMk id="12" creationId="{F1002FB3-4AB9-EEA5-DBA2-BD216B5B6980}"/>
          </ac:picMkLst>
        </pc:picChg>
        <pc:picChg chg="add mod">
          <ac:chgData name="Catherine Bellis (2104854)" userId="42f9d3f1-6f2f-49e0-ba7d-ee3fb618a195" providerId="ADAL" clId="{06BF2EE2-769A-4B6A-B4D2-A1BF16B1DAD6}" dt="2024-05-09T21:34:29.186" v="3403" actId="1076"/>
          <ac:picMkLst>
            <pc:docMk/>
            <pc:sldMk cId="0" sldId="256"/>
            <ac:picMk id="13" creationId="{65E5E424-601D-6E1D-0211-7537AB341F1B}"/>
          </ac:picMkLst>
        </pc:picChg>
        <pc:picChg chg="add del mod">
          <ac:chgData name="Catherine Bellis (2104854)" userId="42f9d3f1-6f2f-49e0-ba7d-ee3fb618a195" providerId="ADAL" clId="{06BF2EE2-769A-4B6A-B4D2-A1BF16B1DAD6}" dt="2024-05-08T16:29:36.798" v="214" actId="478"/>
          <ac:picMkLst>
            <pc:docMk/>
            <pc:sldMk cId="0" sldId="256"/>
            <ac:picMk id="1026" creationId="{F0B41C6B-E668-0049-6B1F-DC48872D9DAE}"/>
          </ac:picMkLst>
        </pc:picChg>
      </pc:sldChg>
      <pc:sldMasterChg chg="setBg">
        <pc:chgData name="Catherine Bellis (2104854)" userId="42f9d3f1-6f2f-49e0-ba7d-ee3fb618a195" providerId="ADAL" clId="{06BF2EE2-769A-4B6A-B4D2-A1BF16B1DAD6}" dt="2024-05-08T16:34:29.699" v="225"/>
        <pc:sldMasterMkLst>
          <pc:docMk/>
          <pc:sldMasterMk cId="2074989065" sldId="2147483940"/>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ctrTitle"/>
          </p:nvPr>
        </p:nvSpPr>
        <p:spPr>
          <a:xfrm>
            <a:off x="7354251" y="6243771"/>
            <a:ext cx="36497899" cy="12044222"/>
          </a:xfrm>
        </p:spPr>
        <p:txBody>
          <a:bodyPr anchor="b">
            <a:normAutofit/>
          </a:bodyPr>
          <a:lstStyle>
            <a:lvl1pPr algn="ctr">
              <a:defRPr sz="20160"/>
            </a:lvl1pPr>
          </a:lstStyle>
          <a:p>
            <a:r>
              <a:rPr lang="en-US"/>
              <a:t>Click to edit Master title style</a:t>
            </a:r>
            <a:endParaRPr lang="en-US" dirty="0"/>
          </a:p>
        </p:txBody>
      </p:sp>
      <p:sp>
        <p:nvSpPr>
          <p:cNvPr id="3" name="Subtitle 2"/>
          <p:cNvSpPr>
            <a:spLocks noGrp="1"/>
          </p:cNvSpPr>
          <p:nvPr>
            <p:ph type="subTitle" idx="1"/>
          </p:nvPr>
        </p:nvSpPr>
        <p:spPr>
          <a:xfrm>
            <a:off x="7354251" y="18653763"/>
            <a:ext cx="36497899" cy="6583675"/>
          </a:xfrm>
        </p:spPr>
        <p:txBody>
          <a:bodyPr>
            <a:normAutofit/>
          </a:bodyPr>
          <a:lstStyle>
            <a:lvl1pPr marL="0" indent="0" algn="ctr">
              <a:buNone/>
              <a:defRPr sz="9240">
                <a:solidFill>
                  <a:schemeClr val="bg1">
                    <a:lumMod val="50000"/>
                  </a:schemeClr>
                </a:solidFill>
              </a:defRPr>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2938653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3837851" y="11362044"/>
            <a:ext cx="43528069" cy="16435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576914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a:xfrm>
            <a:off x="3837851" y="3977105"/>
            <a:ext cx="43477358" cy="13136731"/>
          </a:xfrm>
        </p:spPr>
        <p:txBody>
          <a:bodyPr anchor="b">
            <a:normAutofit/>
          </a:bodyPr>
          <a:lstStyle>
            <a:lvl1pPr>
              <a:defRPr sz="16800"/>
            </a:lvl1pPr>
          </a:lstStyle>
          <a:p>
            <a:r>
              <a:rPr lang="en-US"/>
              <a:t>Click to edit Master title style</a:t>
            </a:r>
            <a:endParaRPr lang="en-US" dirty="0"/>
          </a:p>
        </p:txBody>
      </p:sp>
      <p:sp>
        <p:nvSpPr>
          <p:cNvPr id="3" name="Text Placeholder 2"/>
          <p:cNvSpPr>
            <a:spLocks noGrp="1"/>
          </p:cNvSpPr>
          <p:nvPr>
            <p:ph type="body" idx="1"/>
          </p:nvPr>
        </p:nvSpPr>
        <p:spPr>
          <a:xfrm>
            <a:off x="3837851" y="17555796"/>
            <a:ext cx="43477358" cy="6567278"/>
          </a:xfrm>
        </p:spPr>
        <p:txBody>
          <a:bodyPr>
            <a:normAutofit/>
          </a:bodyPr>
          <a:lstStyle>
            <a:lvl1pPr marL="0" indent="0" algn="ctr">
              <a:buNone/>
              <a:defRPr sz="8400">
                <a:solidFill>
                  <a:schemeClr val="bg1">
                    <a:lumMod val="50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138609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14" name="Title 1"/>
          <p:cNvSpPr>
            <a:spLocks noGrp="1"/>
          </p:cNvSpPr>
          <p:nvPr>
            <p:ph type="title"/>
          </p:nvPr>
        </p:nvSpPr>
        <p:spPr>
          <a:xfrm>
            <a:off x="3837857" y="2968884"/>
            <a:ext cx="43530694" cy="766165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3837851" y="11362044"/>
            <a:ext cx="21445309" cy="16435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25923240" y="11362044"/>
            <a:ext cx="21442680" cy="16435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633112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14" name="Title 1"/>
          <p:cNvSpPr>
            <a:spLocks noGrp="1"/>
          </p:cNvSpPr>
          <p:nvPr>
            <p:ph type="title"/>
          </p:nvPr>
        </p:nvSpPr>
        <p:spPr>
          <a:xfrm>
            <a:off x="3837857" y="2968884"/>
            <a:ext cx="43530694" cy="7661650"/>
          </a:xfrm>
        </p:spPr>
        <p:txBody>
          <a:bodyPr/>
          <a:lstStyle/>
          <a:p>
            <a:r>
              <a:rPr lang="en-US"/>
              <a:t>Click to edit Master title style</a:t>
            </a:r>
            <a:endParaRPr lang="en-US" dirty="0"/>
          </a:p>
        </p:txBody>
      </p:sp>
      <p:sp>
        <p:nvSpPr>
          <p:cNvPr id="3" name="Text Placeholder 2"/>
          <p:cNvSpPr>
            <a:spLocks noGrp="1"/>
          </p:cNvSpPr>
          <p:nvPr>
            <p:ph type="body" idx="1"/>
          </p:nvPr>
        </p:nvSpPr>
        <p:spPr>
          <a:xfrm>
            <a:off x="4814578" y="11380887"/>
            <a:ext cx="20468591" cy="3263971"/>
          </a:xfrm>
        </p:spPr>
        <p:txBody>
          <a:bodyPr anchor="b">
            <a:noAutofit/>
          </a:bodyPr>
          <a:lstStyle>
            <a:lvl1pPr marL="0" indent="0">
              <a:lnSpc>
                <a:spcPct val="85000"/>
              </a:lnSpc>
              <a:buNone/>
              <a:defRPr sz="10920" b="0">
                <a:solidFill>
                  <a:schemeClr val="tx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12" name="Content Placeholder 3"/>
          <p:cNvSpPr>
            <a:spLocks noGrp="1"/>
          </p:cNvSpPr>
          <p:nvPr>
            <p:ph sz="quarter" idx="13"/>
          </p:nvPr>
        </p:nvSpPr>
        <p:spPr>
          <a:xfrm>
            <a:off x="3837853" y="14644860"/>
            <a:ext cx="21445313" cy="13152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6864977" y="11380887"/>
            <a:ext cx="20503577" cy="3263971"/>
          </a:xfrm>
        </p:spPr>
        <p:txBody>
          <a:bodyPr anchor="b">
            <a:noAutofit/>
          </a:bodyPr>
          <a:lstStyle>
            <a:lvl1pPr marL="0" indent="0">
              <a:lnSpc>
                <a:spcPct val="85000"/>
              </a:lnSpc>
              <a:buNone/>
              <a:defRPr sz="10920" b="0">
                <a:solidFill>
                  <a:schemeClr val="tx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13" name="Content Placeholder 5"/>
          <p:cNvSpPr>
            <a:spLocks noGrp="1"/>
          </p:cNvSpPr>
          <p:nvPr>
            <p:ph sz="quarter" idx="14"/>
          </p:nvPr>
        </p:nvSpPr>
        <p:spPr>
          <a:xfrm>
            <a:off x="25923242" y="14644860"/>
            <a:ext cx="21442684" cy="13152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53581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2247100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4184707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a:xfrm>
            <a:off x="3837855" y="2926080"/>
            <a:ext cx="16529890" cy="9711610"/>
          </a:xfrm>
        </p:spPr>
        <p:txBody>
          <a:bodyPr anchor="b"/>
          <a:lstStyle>
            <a:lvl1pPr algn="ctr">
              <a:defRPr sz="13440"/>
            </a:lvl1pPr>
          </a:lstStyle>
          <a:p>
            <a:r>
              <a:rPr lang="en-US"/>
              <a:t>Click to edit Master title style</a:t>
            </a:r>
            <a:endParaRPr lang="en-US" dirty="0"/>
          </a:p>
        </p:txBody>
      </p:sp>
      <p:sp>
        <p:nvSpPr>
          <p:cNvPr id="10" name="Content Placeholder 2"/>
          <p:cNvSpPr>
            <a:spLocks noGrp="1"/>
          </p:cNvSpPr>
          <p:nvPr>
            <p:ph sz="quarter" idx="13"/>
          </p:nvPr>
        </p:nvSpPr>
        <p:spPr>
          <a:xfrm>
            <a:off x="21327862" y="2926083"/>
            <a:ext cx="26040685" cy="24871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837853" y="12637690"/>
            <a:ext cx="16529894" cy="15160070"/>
          </a:xfrm>
        </p:spPr>
        <p:txBody>
          <a:bodyPr/>
          <a:lstStyle>
            <a:lvl1pPr marL="0" indent="0" algn="ctr">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55613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a:xfrm>
            <a:off x="3837853" y="2926080"/>
            <a:ext cx="24926870" cy="9711619"/>
          </a:xfrm>
        </p:spPr>
        <p:txBody>
          <a:bodyPr anchor="b"/>
          <a:lstStyle>
            <a:lvl1pPr algn="ctr">
              <a:defRPr sz="13440"/>
            </a:lvl1pPr>
          </a:lstStyle>
          <a:p>
            <a:r>
              <a:rPr lang="en-US"/>
              <a:t>Click to edit Master title style</a:t>
            </a:r>
            <a:endParaRPr lang="en-US" dirty="0"/>
          </a:p>
        </p:txBody>
      </p:sp>
      <p:sp>
        <p:nvSpPr>
          <p:cNvPr id="3" name="Picture Placeholder 2"/>
          <p:cNvSpPr>
            <a:spLocks noGrp="1" noChangeAspect="1"/>
          </p:cNvSpPr>
          <p:nvPr>
            <p:ph type="pic" idx="1"/>
          </p:nvPr>
        </p:nvSpPr>
        <p:spPr>
          <a:xfrm>
            <a:off x="31184172" y="2926085"/>
            <a:ext cx="13672504" cy="2487168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US"/>
              <a:t>Click icon to add picture</a:t>
            </a:r>
            <a:endParaRPr lang="en-US" dirty="0"/>
          </a:p>
        </p:txBody>
      </p:sp>
      <p:sp>
        <p:nvSpPr>
          <p:cNvPr id="4" name="Text Placeholder 3"/>
          <p:cNvSpPr>
            <a:spLocks noGrp="1"/>
          </p:cNvSpPr>
          <p:nvPr>
            <p:ph type="body" sz="half" idx="2"/>
          </p:nvPr>
        </p:nvSpPr>
        <p:spPr>
          <a:xfrm>
            <a:off x="3837937" y="12637692"/>
            <a:ext cx="24926786" cy="15160066"/>
          </a:xfrm>
        </p:spPr>
        <p:txBody>
          <a:bodyPr/>
          <a:lstStyle>
            <a:lvl1pPr marL="0" indent="0" algn="ctr">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1532738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a:xfrm>
            <a:off x="3837935" y="20588995"/>
            <a:ext cx="43530614" cy="3895728"/>
          </a:xfrm>
        </p:spPr>
        <p:txBody>
          <a:bodyPr anchor="b"/>
          <a:lstStyle>
            <a:lvl1pPr>
              <a:defRPr sz="1344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75925" y="3351653"/>
            <a:ext cx="41254634" cy="15427853"/>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US"/>
              <a:t>Click icon to add picture</a:t>
            </a:r>
            <a:endParaRPr lang="en-US" dirty="0"/>
          </a:p>
        </p:txBody>
      </p:sp>
      <p:sp>
        <p:nvSpPr>
          <p:cNvPr id="4" name="Text Placeholder 3"/>
          <p:cNvSpPr>
            <a:spLocks noGrp="1"/>
          </p:cNvSpPr>
          <p:nvPr>
            <p:ph type="body" sz="half" idx="2"/>
          </p:nvPr>
        </p:nvSpPr>
        <p:spPr>
          <a:xfrm>
            <a:off x="3837851" y="24521894"/>
            <a:ext cx="43530698" cy="3275866"/>
          </a:xfrm>
        </p:spPr>
        <p:txBody>
          <a:bodyPr/>
          <a:lstStyle>
            <a:lvl1pPr marL="0" indent="0" algn="ctr">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947955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a:xfrm>
            <a:off x="3837851" y="2926078"/>
            <a:ext cx="43530698" cy="16450776"/>
          </a:xfrm>
        </p:spPr>
        <p:txBody>
          <a:bodyPr anchor="ctr"/>
          <a:lstStyle>
            <a:lvl1pPr algn="ctr">
              <a:defRPr sz="13440"/>
            </a:lvl1pPr>
          </a:lstStyle>
          <a:p>
            <a:r>
              <a:rPr lang="en-US"/>
              <a:t>Click to edit Master title style</a:t>
            </a:r>
            <a:endParaRPr lang="en-US" dirty="0"/>
          </a:p>
        </p:txBody>
      </p:sp>
      <p:sp>
        <p:nvSpPr>
          <p:cNvPr id="4" name="Text Placeholder 3"/>
          <p:cNvSpPr>
            <a:spLocks noGrp="1"/>
          </p:cNvSpPr>
          <p:nvPr>
            <p:ph type="body" sz="half" idx="2"/>
          </p:nvPr>
        </p:nvSpPr>
        <p:spPr>
          <a:xfrm>
            <a:off x="3837855" y="20183141"/>
            <a:ext cx="43530698" cy="7614624"/>
          </a:xfrm>
        </p:spPr>
        <p:txBody>
          <a:bodyPr anchor="ctr"/>
          <a:lstStyle>
            <a:lvl1pPr marL="0" indent="0" algn="ctr">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6148967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a:xfrm>
            <a:off x="6074091" y="2926080"/>
            <a:ext cx="39071558" cy="14365939"/>
          </a:xfrm>
        </p:spPr>
        <p:txBody>
          <a:bodyPr anchor="ctr"/>
          <a:lstStyle>
            <a:lvl1pPr>
              <a:defRPr sz="13440"/>
            </a:lvl1pPr>
          </a:lstStyle>
          <a:p>
            <a:r>
              <a:rPr lang="en-US"/>
              <a:t>Click to edit Master title style</a:t>
            </a:r>
            <a:endParaRPr lang="en-US" dirty="0"/>
          </a:p>
        </p:txBody>
      </p:sp>
      <p:sp>
        <p:nvSpPr>
          <p:cNvPr id="12" name="Text Placeholder 3"/>
          <p:cNvSpPr>
            <a:spLocks noGrp="1"/>
          </p:cNvSpPr>
          <p:nvPr>
            <p:ph type="body" sz="half" idx="13"/>
          </p:nvPr>
        </p:nvSpPr>
        <p:spPr>
          <a:xfrm>
            <a:off x="7226707" y="17328154"/>
            <a:ext cx="36759656" cy="2854982"/>
          </a:xfrm>
        </p:spPr>
        <p:txBody>
          <a:bodyPr anchor="t">
            <a:normAutofit/>
          </a:bodyPr>
          <a:lstStyle>
            <a:lvl1pPr marL="0" indent="0">
              <a:buNone/>
              <a:defRPr sz="588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4" name="Text Placeholder 3"/>
          <p:cNvSpPr>
            <a:spLocks noGrp="1"/>
          </p:cNvSpPr>
          <p:nvPr>
            <p:ph type="body" sz="half" idx="2"/>
          </p:nvPr>
        </p:nvSpPr>
        <p:spPr>
          <a:xfrm>
            <a:off x="3837851" y="20989423"/>
            <a:ext cx="43530698" cy="6821054"/>
          </a:xfrm>
        </p:spPr>
        <p:txBody>
          <a:bodyPr anchor="ctr">
            <a:normAutofit/>
          </a:bodyPr>
          <a:lstStyle>
            <a:lvl1pPr marL="0" indent="0" algn="ctr">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
        <p:nvSpPr>
          <p:cNvPr id="13" name="TextBox 12"/>
          <p:cNvSpPr txBox="1"/>
          <p:nvPr/>
        </p:nvSpPr>
        <p:spPr>
          <a:xfrm>
            <a:off x="4206250" y="3619997"/>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3600" dirty="0">
                <a:solidFill>
                  <a:schemeClr val="tx1"/>
                </a:solidFill>
                <a:effectLst/>
              </a:rPr>
              <a:t>“</a:t>
            </a:r>
          </a:p>
        </p:txBody>
      </p:sp>
      <p:sp>
        <p:nvSpPr>
          <p:cNvPr id="14" name="TextBox 13"/>
          <p:cNvSpPr txBox="1"/>
          <p:nvPr/>
        </p:nvSpPr>
        <p:spPr>
          <a:xfrm>
            <a:off x="44341744" y="14369174"/>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3600" dirty="0">
                <a:solidFill>
                  <a:schemeClr val="tx1"/>
                </a:solidFill>
                <a:effectLst/>
              </a:rPr>
              <a:t>”</a:t>
            </a:r>
          </a:p>
        </p:txBody>
      </p:sp>
    </p:spTree>
    <p:extLst>
      <p:ext uri="{BB962C8B-B14F-4D97-AF65-F5344CB8AC3E}">
        <p14:creationId xmlns:p14="http://schemas.microsoft.com/office/powerpoint/2010/main" val="1116866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a:xfrm>
            <a:off x="3837855" y="10265863"/>
            <a:ext cx="43530698" cy="12056808"/>
          </a:xfrm>
        </p:spPr>
        <p:txBody>
          <a:bodyPr anchor="b"/>
          <a:lstStyle>
            <a:lvl1pPr algn="ctr">
              <a:defRPr sz="13440"/>
            </a:lvl1pPr>
          </a:lstStyle>
          <a:p>
            <a:r>
              <a:rPr lang="en-US"/>
              <a:t>Click to edit Master title style</a:t>
            </a:r>
            <a:endParaRPr lang="en-US" dirty="0"/>
          </a:p>
        </p:txBody>
      </p:sp>
      <p:sp>
        <p:nvSpPr>
          <p:cNvPr id="4" name="Text Placeholder 3"/>
          <p:cNvSpPr>
            <a:spLocks noGrp="1"/>
          </p:cNvSpPr>
          <p:nvPr>
            <p:ph type="body" sz="half" idx="2"/>
          </p:nvPr>
        </p:nvSpPr>
        <p:spPr>
          <a:xfrm>
            <a:off x="3837855" y="22379208"/>
            <a:ext cx="43530698" cy="5475091"/>
          </a:xfrm>
        </p:spPr>
        <p:txBody>
          <a:bodyPr anchor="t"/>
          <a:lstStyle>
            <a:lvl1pPr marL="0" indent="0" algn="ctr">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988948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15" name="Title 1"/>
          <p:cNvSpPr>
            <a:spLocks noGrp="1"/>
          </p:cNvSpPr>
          <p:nvPr>
            <p:ph type="title"/>
          </p:nvPr>
        </p:nvSpPr>
        <p:spPr>
          <a:xfrm>
            <a:off x="3837851" y="2926080"/>
            <a:ext cx="43530698" cy="7704451"/>
          </a:xfrm>
        </p:spPr>
        <p:txBody>
          <a:bodyPr/>
          <a:lstStyle/>
          <a:p>
            <a:r>
              <a:rPr lang="en-US"/>
              <a:t>Click to edit Master title style</a:t>
            </a:r>
            <a:endParaRPr lang="en-US" dirty="0"/>
          </a:p>
        </p:txBody>
      </p:sp>
      <p:sp>
        <p:nvSpPr>
          <p:cNvPr id="7" name="Text Placeholder 2"/>
          <p:cNvSpPr>
            <a:spLocks noGrp="1"/>
          </p:cNvSpPr>
          <p:nvPr>
            <p:ph type="body" idx="1"/>
          </p:nvPr>
        </p:nvSpPr>
        <p:spPr>
          <a:xfrm>
            <a:off x="3837851" y="11362046"/>
            <a:ext cx="13855699" cy="2766058"/>
          </a:xfrm>
        </p:spPr>
        <p:txBody>
          <a:bodyPr anchor="b">
            <a:noAutofit/>
          </a:bodyPr>
          <a:lstStyle>
            <a:lvl1pPr marL="0" indent="0" algn="ctr">
              <a:lnSpc>
                <a:spcPct val="85000"/>
              </a:lnSpc>
              <a:buNone/>
              <a:defRPr sz="10080" b="0">
                <a:solidFill>
                  <a:schemeClr val="tx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8" name="Text Placeholder 3"/>
          <p:cNvSpPr>
            <a:spLocks noGrp="1"/>
          </p:cNvSpPr>
          <p:nvPr>
            <p:ph type="body" sz="half" idx="15"/>
          </p:nvPr>
        </p:nvSpPr>
        <p:spPr>
          <a:xfrm>
            <a:off x="3837851" y="14128106"/>
            <a:ext cx="13855699" cy="13669656"/>
          </a:xfrm>
        </p:spPr>
        <p:txBody>
          <a:bodyPr anchor="t">
            <a:normAutofit/>
          </a:bodyPr>
          <a:lstStyle>
            <a:lvl1pPr marL="0" indent="0" algn="ctr">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9" name="Text Placeholder 4"/>
          <p:cNvSpPr>
            <a:spLocks noGrp="1"/>
          </p:cNvSpPr>
          <p:nvPr>
            <p:ph type="body" sz="quarter" idx="3"/>
          </p:nvPr>
        </p:nvSpPr>
        <p:spPr>
          <a:xfrm>
            <a:off x="18700036" y="11362046"/>
            <a:ext cx="13824388" cy="2766058"/>
          </a:xfrm>
        </p:spPr>
        <p:txBody>
          <a:bodyPr anchor="b">
            <a:noAutofit/>
          </a:bodyPr>
          <a:lstStyle>
            <a:lvl1pPr marL="0" indent="0" algn="ctr">
              <a:lnSpc>
                <a:spcPct val="85000"/>
              </a:lnSpc>
              <a:buNone/>
              <a:defRPr sz="10080" b="0">
                <a:solidFill>
                  <a:schemeClr val="tx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10" name="Text Placeholder 3"/>
          <p:cNvSpPr>
            <a:spLocks noGrp="1"/>
          </p:cNvSpPr>
          <p:nvPr>
            <p:ph type="body" sz="half" idx="16"/>
          </p:nvPr>
        </p:nvSpPr>
        <p:spPr>
          <a:xfrm>
            <a:off x="18653664" y="14128106"/>
            <a:ext cx="13874074" cy="13669656"/>
          </a:xfrm>
        </p:spPr>
        <p:txBody>
          <a:bodyPr anchor="t">
            <a:normAutofit/>
          </a:bodyPr>
          <a:lstStyle>
            <a:lvl1pPr marL="0" indent="0" algn="ctr">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11" name="Text Placeholder 4"/>
          <p:cNvSpPr>
            <a:spLocks noGrp="1"/>
          </p:cNvSpPr>
          <p:nvPr>
            <p:ph type="body" sz="quarter" idx="13"/>
          </p:nvPr>
        </p:nvSpPr>
        <p:spPr>
          <a:xfrm>
            <a:off x="33487851" y="11362046"/>
            <a:ext cx="13880698" cy="2766058"/>
          </a:xfrm>
        </p:spPr>
        <p:txBody>
          <a:bodyPr anchor="b">
            <a:noAutofit/>
          </a:bodyPr>
          <a:lstStyle>
            <a:lvl1pPr marL="0" indent="0" algn="ctr">
              <a:lnSpc>
                <a:spcPct val="85000"/>
              </a:lnSpc>
              <a:buNone/>
              <a:defRPr sz="10080" b="0">
                <a:solidFill>
                  <a:schemeClr val="tx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12" name="Text Placeholder 3"/>
          <p:cNvSpPr>
            <a:spLocks noGrp="1"/>
          </p:cNvSpPr>
          <p:nvPr>
            <p:ph type="body" sz="half" idx="17"/>
          </p:nvPr>
        </p:nvSpPr>
        <p:spPr>
          <a:xfrm>
            <a:off x="33487851" y="14128106"/>
            <a:ext cx="13880698" cy="13669656"/>
          </a:xfrm>
        </p:spPr>
        <p:txBody>
          <a:bodyPr anchor="t">
            <a:normAutofit/>
          </a:bodyPr>
          <a:lstStyle>
            <a:lvl1pPr marL="0" indent="0" algn="ctr">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5252433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30" name="Title 1"/>
          <p:cNvSpPr>
            <a:spLocks noGrp="1"/>
          </p:cNvSpPr>
          <p:nvPr>
            <p:ph type="title"/>
          </p:nvPr>
        </p:nvSpPr>
        <p:spPr>
          <a:xfrm>
            <a:off x="3837851" y="2931705"/>
            <a:ext cx="43530698" cy="7698826"/>
          </a:xfrm>
        </p:spPr>
        <p:txBody>
          <a:bodyPr/>
          <a:lstStyle/>
          <a:p>
            <a:r>
              <a:rPr lang="en-US"/>
              <a:t>Click to edit Master title style</a:t>
            </a:r>
            <a:endParaRPr lang="en-US" dirty="0"/>
          </a:p>
        </p:txBody>
      </p:sp>
      <p:sp>
        <p:nvSpPr>
          <p:cNvPr id="19" name="Text Placeholder 2"/>
          <p:cNvSpPr>
            <a:spLocks noGrp="1"/>
          </p:cNvSpPr>
          <p:nvPr>
            <p:ph type="body" idx="1"/>
          </p:nvPr>
        </p:nvSpPr>
        <p:spPr>
          <a:xfrm>
            <a:off x="3837853" y="20183136"/>
            <a:ext cx="13844918" cy="2766058"/>
          </a:xfrm>
        </p:spPr>
        <p:txBody>
          <a:bodyPr anchor="b">
            <a:noAutofit/>
          </a:bodyPr>
          <a:lstStyle>
            <a:lvl1pPr marL="0" indent="0" algn="ctr">
              <a:lnSpc>
                <a:spcPct val="85000"/>
              </a:lnSpc>
              <a:buNone/>
              <a:defRPr sz="9240" b="0">
                <a:solidFill>
                  <a:schemeClr val="tx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20" name="Picture Placeholder 2"/>
          <p:cNvSpPr>
            <a:spLocks noGrp="1" noChangeAspect="1"/>
          </p:cNvSpPr>
          <p:nvPr>
            <p:ph type="pic" idx="15"/>
          </p:nvPr>
        </p:nvSpPr>
        <p:spPr>
          <a:xfrm>
            <a:off x="3837853" y="11362046"/>
            <a:ext cx="13844918" cy="73152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21" name="Text Placeholder 3"/>
          <p:cNvSpPr>
            <a:spLocks noGrp="1"/>
          </p:cNvSpPr>
          <p:nvPr>
            <p:ph type="body" sz="half" idx="18"/>
          </p:nvPr>
        </p:nvSpPr>
        <p:spPr>
          <a:xfrm>
            <a:off x="3837853" y="22949194"/>
            <a:ext cx="13844918" cy="4848566"/>
          </a:xfrm>
        </p:spPr>
        <p:txBody>
          <a:bodyPr anchor="t">
            <a:normAutofit/>
          </a:bodyPr>
          <a:lstStyle>
            <a:lvl1pPr marL="0" indent="0" algn="ctr">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22" name="Text Placeholder 4"/>
          <p:cNvSpPr>
            <a:spLocks noGrp="1"/>
          </p:cNvSpPr>
          <p:nvPr>
            <p:ph type="body" sz="quarter" idx="3"/>
          </p:nvPr>
        </p:nvSpPr>
        <p:spPr>
          <a:xfrm>
            <a:off x="18659588" y="20183136"/>
            <a:ext cx="13867678" cy="2766058"/>
          </a:xfrm>
        </p:spPr>
        <p:txBody>
          <a:bodyPr anchor="b">
            <a:noAutofit/>
          </a:bodyPr>
          <a:lstStyle>
            <a:lvl1pPr marL="0" indent="0" algn="ctr">
              <a:lnSpc>
                <a:spcPct val="85000"/>
              </a:lnSpc>
              <a:buNone/>
              <a:defRPr sz="9240" b="0">
                <a:solidFill>
                  <a:schemeClr val="tx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23" name="Picture Placeholder 2"/>
          <p:cNvSpPr>
            <a:spLocks noGrp="1" noChangeAspect="1"/>
          </p:cNvSpPr>
          <p:nvPr>
            <p:ph type="pic" idx="21"/>
          </p:nvPr>
        </p:nvSpPr>
        <p:spPr>
          <a:xfrm>
            <a:off x="18653662" y="11362046"/>
            <a:ext cx="13874078" cy="73152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24" name="Text Placeholder 3"/>
          <p:cNvSpPr>
            <a:spLocks noGrp="1"/>
          </p:cNvSpPr>
          <p:nvPr>
            <p:ph type="body" sz="half" idx="19"/>
          </p:nvPr>
        </p:nvSpPr>
        <p:spPr>
          <a:xfrm>
            <a:off x="18653662" y="22949187"/>
            <a:ext cx="13874078" cy="4848571"/>
          </a:xfrm>
        </p:spPr>
        <p:txBody>
          <a:bodyPr anchor="t">
            <a:normAutofit/>
          </a:bodyPr>
          <a:lstStyle>
            <a:lvl1pPr marL="0" indent="0" algn="ctr">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25" name="Text Placeholder 4"/>
          <p:cNvSpPr>
            <a:spLocks noGrp="1"/>
          </p:cNvSpPr>
          <p:nvPr>
            <p:ph type="body" sz="quarter" idx="13"/>
          </p:nvPr>
        </p:nvSpPr>
        <p:spPr>
          <a:xfrm>
            <a:off x="33487854" y="20183136"/>
            <a:ext cx="13862860" cy="2766058"/>
          </a:xfrm>
        </p:spPr>
        <p:txBody>
          <a:bodyPr anchor="b">
            <a:noAutofit/>
          </a:bodyPr>
          <a:lstStyle>
            <a:lvl1pPr marL="0" indent="0" algn="ctr">
              <a:lnSpc>
                <a:spcPct val="85000"/>
              </a:lnSpc>
              <a:buNone/>
              <a:defRPr sz="9240" b="0">
                <a:solidFill>
                  <a:schemeClr val="tx1"/>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26" name="Picture Placeholder 2"/>
          <p:cNvSpPr>
            <a:spLocks noGrp="1" noChangeAspect="1"/>
          </p:cNvSpPr>
          <p:nvPr>
            <p:ph type="pic" idx="22"/>
          </p:nvPr>
        </p:nvSpPr>
        <p:spPr>
          <a:xfrm>
            <a:off x="33487851" y="11362046"/>
            <a:ext cx="13880698" cy="73152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US"/>
              <a:t>Click icon to add picture</a:t>
            </a:r>
            <a:endParaRPr lang="en-US" dirty="0"/>
          </a:p>
        </p:txBody>
      </p:sp>
      <p:sp>
        <p:nvSpPr>
          <p:cNvPr id="27" name="Text Placeholder 3"/>
          <p:cNvSpPr>
            <a:spLocks noGrp="1"/>
          </p:cNvSpPr>
          <p:nvPr>
            <p:ph type="body" sz="half" idx="20"/>
          </p:nvPr>
        </p:nvSpPr>
        <p:spPr>
          <a:xfrm>
            <a:off x="33487329" y="22949177"/>
            <a:ext cx="13881223" cy="4848581"/>
          </a:xfrm>
        </p:spPr>
        <p:txBody>
          <a:bodyPr anchor="t">
            <a:normAutofit/>
          </a:bodyPr>
          <a:lstStyle>
            <a:lvl1pPr marL="0" indent="0" algn="ctr">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4015970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3837855" y="11362049"/>
            <a:ext cx="43530698" cy="1643571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5463844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206400" cy="32918400"/>
          </a:xfrm>
          <a:prstGeom prst="rect">
            <a:avLst/>
          </a:prstGeom>
        </p:spPr>
      </p:pic>
      <p:sp>
        <p:nvSpPr>
          <p:cNvPr id="2" name="Vertical Title 1"/>
          <p:cNvSpPr>
            <a:spLocks noGrp="1"/>
          </p:cNvSpPr>
          <p:nvPr>
            <p:ph type="title" orient="vert"/>
          </p:nvPr>
        </p:nvSpPr>
        <p:spPr>
          <a:xfrm>
            <a:off x="36644580" y="2926087"/>
            <a:ext cx="10723969" cy="2487167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3837855" y="2926087"/>
            <a:ext cx="32166641" cy="24871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299053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2" y="2"/>
            <a:ext cx="51206413" cy="329184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3837857" y="2968884"/>
            <a:ext cx="43530694" cy="766165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837855" y="11362049"/>
            <a:ext cx="43530698" cy="16435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2250695" y="28239722"/>
            <a:ext cx="11521440" cy="1752600"/>
          </a:xfrm>
          <a:prstGeom prst="rect">
            <a:avLst/>
          </a:prstGeom>
        </p:spPr>
        <p:txBody>
          <a:bodyPr vert="horz" lIns="91440" tIns="45720" rIns="91440" bIns="45720" rtlCol="0" anchor="ctr"/>
          <a:lstStyle>
            <a:lvl1pPr algn="r">
              <a:defRPr sz="4200">
                <a:solidFill>
                  <a:schemeClr val="tx1"/>
                </a:solidFill>
              </a:defRPr>
            </a:lvl1pPr>
          </a:lstStyle>
          <a:p>
            <a:endParaRPr lang="en-GB" altLang="en-US"/>
          </a:p>
        </p:txBody>
      </p:sp>
      <p:sp>
        <p:nvSpPr>
          <p:cNvPr id="5" name="Footer Placeholder 4"/>
          <p:cNvSpPr>
            <a:spLocks noGrp="1"/>
          </p:cNvSpPr>
          <p:nvPr>
            <p:ph type="ftr" sz="quarter" idx="3"/>
          </p:nvPr>
        </p:nvSpPr>
        <p:spPr>
          <a:xfrm>
            <a:off x="3837853" y="28239722"/>
            <a:ext cx="28026125" cy="1752600"/>
          </a:xfrm>
          <a:prstGeom prst="rect">
            <a:avLst/>
          </a:prstGeom>
        </p:spPr>
        <p:txBody>
          <a:bodyPr vert="horz" lIns="91440" tIns="45720" rIns="91440" bIns="45720" rtlCol="0" anchor="ctr"/>
          <a:lstStyle>
            <a:lvl1pPr algn="l">
              <a:defRPr sz="4200">
                <a:solidFill>
                  <a:schemeClr val="tx1"/>
                </a:solidFill>
              </a:defRPr>
            </a:lvl1pPr>
          </a:lstStyle>
          <a:p>
            <a:endParaRPr lang="en-GB" altLang="en-US"/>
          </a:p>
        </p:txBody>
      </p:sp>
      <p:sp>
        <p:nvSpPr>
          <p:cNvPr id="6" name="Slide Number Placeholder 5"/>
          <p:cNvSpPr>
            <a:spLocks noGrp="1"/>
          </p:cNvSpPr>
          <p:nvPr>
            <p:ph type="sldNum" sz="quarter" idx="4"/>
          </p:nvPr>
        </p:nvSpPr>
        <p:spPr>
          <a:xfrm>
            <a:off x="44158848" y="28239722"/>
            <a:ext cx="3209703" cy="1752600"/>
          </a:xfrm>
          <a:prstGeom prst="rect">
            <a:avLst/>
          </a:prstGeom>
        </p:spPr>
        <p:txBody>
          <a:bodyPr vert="horz" lIns="91440" tIns="45720" rIns="91440" bIns="45720" rtlCol="0" anchor="ctr"/>
          <a:lstStyle>
            <a:lvl1pPr algn="r">
              <a:defRPr sz="4200">
                <a:solidFill>
                  <a:schemeClr val="tx1"/>
                </a:solidFill>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074989065"/>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 id="2147483952" r:id="rId12"/>
    <p:sldLayoutId id="2147483953" r:id="rId13"/>
    <p:sldLayoutId id="2147483954" r:id="rId14"/>
    <p:sldLayoutId id="2147483955" r:id="rId15"/>
    <p:sldLayoutId id="2147483956" r:id="rId16"/>
    <p:sldLayoutId id="2147483957" r:id="rId17"/>
  </p:sldLayoutIdLst>
  <p:txStyles>
    <p:titleStyle>
      <a:lvl1pPr algn="ctr" defTabSz="3840480" rtl="0" eaLnBrk="1" latinLnBrk="0" hangingPunct="1">
        <a:lnSpc>
          <a:spcPct val="90000"/>
        </a:lnSpc>
        <a:spcBef>
          <a:spcPct val="0"/>
        </a:spcBef>
        <a:buNone/>
        <a:defRPr sz="15120" kern="1200" cap="all" baseline="0">
          <a:solidFill>
            <a:schemeClr val="tx1"/>
          </a:solidFill>
          <a:effectLst/>
          <a:latin typeface="+mj-lt"/>
          <a:ea typeface="+mj-ea"/>
          <a:cs typeface="+mj-cs"/>
        </a:defRPr>
      </a:lvl1pPr>
    </p:titleStyle>
    <p:bodyStyle>
      <a:lvl1pPr marL="960120" indent="-960120" algn="l" defTabSz="3840480" rtl="0" eaLnBrk="1" latinLnBrk="0" hangingPunct="1">
        <a:lnSpc>
          <a:spcPct val="120000"/>
        </a:lnSpc>
        <a:spcBef>
          <a:spcPts val="4200"/>
        </a:spcBef>
        <a:buClr>
          <a:schemeClr val="tx1"/>
        </a:buClr>
        <a:buFont typeface="Arial" panose="020B0604020202020204" pitchFamily="34" charset="0"/>
        <a:buChar char="•"/>
        <a:defRPr sz="8400" kern="1200" cap="all" baseline="0">
          <a:solidFill>
            <a:schemeClr val="tx1"/>
          </a:solidFill>
          <a:effectLst/>
          <a:latin typeface="+mn-lt"/>
          <a:ea typeface="+mn-ea"/>
          <a:cs typeface="+mn-cs"/>
        </a:defRPr>
      </a:lvl1pPr>
      <a:lvl2pPr marL="2880360" indent="-960120" algn="l" defTabSz="3840480" rtl="0" eaLnBrk="1" latinLnBrk="0" hangingPunct="1">
        <a:lnSpc>
          <a:spcPct val="120000"/>
        </a:lnSpc>
        <a:spcBef>
          <a:spcPts val="2100"/>
        </a:spcBef>
        <a:buClr>
          <a:schemeClr val="tx1"/>
        </a:buClr>
        <a:buFont typeface="Arial" panose="020B0604020202020204" pitchFamily="34" charset="0"/>
        <a:buChar char="•"/>
        <a:defRPr sz="7560" kern="1200" cap="all" baseline="0">
          <a:solidFill>
            <a:schemeClr val="tx1"/>
          </a:solidFill>
          <a:effectLst/>
          <a:latin typeface="+mn-lt"/>
          <a:ea typeface="+mn-ea"/>
          <a:cs typeface="+mn-cs"/>
        </a:defRPr>
      </a:lvl2pPr>
      <a:lvl3pPr marL="4800600" indent="-960120" algn="l" defTabSz="3840480" rtl="0" eaLnBrk="1" latinLnBrk="0" hangingPunct="1">
        <a:lnSpc>
          <a:spcPct val="120000"/>
        </a:lnSpc>
        <a:spcBef>
          <a:spcPts val="21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3pPr>
      <a:lvl4pPr marL="6720840" indent="-960120" algn="l" defTabSz="3840480" rtl="0" eaLnBrk="1" latinLnBrk="0" hangingPunct="1">
        <a:lnSpc>
          <a:spcPct val="120000"/>
        </a:lnSpc>
        <a:spcBef>
          <a:spcPts val="2100"/>
        </a:spcBef>
        <a:buClr>
          <a:schemeClr val="tx1"/>
        </a:buClr>
        <a:buFont typeface="Arial" panose="020B0604020202020204" pitchFamily="34" charset="0"/>
        <a:buChar char="•"/>
        <a:defRPr sz="5880" kern="1200" cap="all" baseline="0">
          <a:solidFill>
            <a:schemeClr val="tx1"/>
          </a:solidFill>
          <a:effectLst/>
          <a:latin typeface="+mn-lt"/>
          <a:ea typeface="+mn-ea"/>
          <a:cs typeface="+mn-cs"/>
        </a:defRPr>
      </a:lvl4pPr>
      <a:lvl5pPr marL="8641080" indent="-960120" algn="l" defTabSz="3840480" rtl="0" eaLnBrk="1" latinLnBrk="0" hangingPunct="1">
        <a:lnSpc>
          <a:spcPct val="120000"/>
        </a:lnSpc>
        <a:spcBef>
          <a:spcPts val="2100"/>
        </a:spcBef>
        <a:buClr>
          <a:schemeClr val="tx1"/>
        </a:buClr>
        <a:buFont typeface="Arial" panose="020B0604020202020204" pitchFamily="34" charset="0"/>
        <a:buChar char="•"/>
        <a:defRPr sz="5880" kern="1200" cap="all" baseline="0">
          <a:solidFill>
            <a:schemeClr val="tx1"/>
          </a:solidFill>
          <a:effectLst/>
          <a:latin typeface="+mn-lt"/>
          <a:ea typeface="+mn-ea"/>
          <a:cs typeface="+mn-cs"/>
        </a:defRPr>
      </a:lvl5pPr>
      <a:lvl6pPr marL="10561320" indent="-960120" algn="l" defTabSz="3840480" rtl="0" eaLnBrk="1" latinLnBrk="0" hangingPunct="1">
        <a:lnSpc>
          <a:spcPct val="120000"/>
        </a:lnSpc>
        <a:spcBef>
          <a:spcPts val="2100"/>
        </a:spcBef>
        <a:buClr>
          <a:schemeClr val="tx1"/>
        </a:buClr>
        <a:buFont typeface="Arial" panose="020B0604020202020204" pitchFamily="34" charset="0"/>
        <a:buChar char="•"/>
        <a:defRPr sz="5880" kern="1200" cap="all" baseline="0">
          <a:solidFill>
            <a:schemeClr val="tx1"/>
          </a:solidFill>
          <a:effectLst/>
          <a:latin typeface="+mn-lt"/>
          <a:ea typeface="+mn-ea"/>
          <a:cs typeface="+mn-cs"/>
        </a:defRPr>
      </a:lvl6pPr>
      <a:lvl7pPr marL="12481560" indent="-960120" algn="l" defTabSz="3840480" rtl="0" eaLnBrk="1" latinLnBrk="0" hangingPunct="1">
        <a:lnSpc>
          <a:spcPct val="120000"/>
        </a:lnSpc>
        <a:spcBef>
          <a:spcPts val="2100"/>
        </a:spcBef>
        <a:buClr>
          <a:schemeClr val="tx1"/>
        </a:buClr>
        <a:buFont typeface="Arial" panose="020B0604020202020204" pitchFamily="34" charset="0"/>
        <a:buChar char="•"/>
        <a:defRPr sz="5880" kern="1200" cap="all" baseline="0">
          <a:solidFill>
            <a:schemeClr val="tx1"/>
          </a:solidFill>
          <a:effectLst/>
          <a:latin typeface="+mn-lt"/>
          <a:ea typeface="+mn-ea"/>
          <a:cs typeface="+mn-cs"/>
        </a:defRPr>
      </a:lvl7pPr>
      <a:lvl8pPr marL="14401800" indent="-960120" algn="l" defTabSz="3840480" rtl="0" eaLnBrk="1" latinLnBrk="0" hangingPunct="1">
        <a:lnSpc>
          <a:spcPct val="120000"/>
        </a:lnSpc>
        <a:spcBef>
          <a:spcPts val="2100"/>
        </a:spcBef>
        <a:buClr>
          <a:schemeClr val="tx1"/>
        </a:buClr>
        <a:buFont typeface="Arial" panose="020B0604020202020204" pitchFamily="34" charset="0"/>
        <a:buChar char="•"/>
        <a:defRPr sz="5880" kern="1200" cap="all" baseline="0">
          <a:solidFill>
            <a:schemeClr val="tx1"/>
          </a:solidFill>
          <a:effectLst/>
          <a:latin typeface="+mn-lt"/>
          <a:ea typeface="+mn-ea"/>
          <a:cs typeface="+mn-cs"/>
        </a:defRPr>
      </a:lvl8pPr>
      <a:lvl9pPr marL="16322040" indent="-960120" algn="l" defTabSz="3840480" rtl="0" eaLnBrk="1" latinLnBrk="0" hangingPunct="1">
        <a:lnSpc>
          <a:spcPct val="120000"/>
        </a:lnSpc>
        <a:spcBef>
          <a:spcPts val="2100"/>
        </a:spcBef>
        <a:buClr>
          <a:schemeClr val="tx1"/>
        </a:buClr>
        <a:buFont typeface="Arial" panose="020B0604020202020204" pitchFamily="34" charset="0"/>
        <a:buChar char="•"/>
        <a:defRPr sz="5880" kern="1200" cap="all" baseline="0">
          <a:solidFill>
            <a:schemeClr val="tx1"/>
          </a:solidFill>
          <a:effectLst/>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hysical-literacy.org.uk/wp-content/uploads/2020/04/ICSSPC-Bulletin65.pdf/"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39913" y="5943600"/>
            <a:ext cx="14614525" cy="1265200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000" u="sng" dirty="0">
                <a:latin typeface="Times New Roman" panose="02020603050405020304" pitchFamily="18" charset="0"/>
                <a:cs typeface="Times New Roman" panose="02020603050405020304" pitchFamily="18" charset="0"/>
              </a:rPr>
              <a:t>Introduction</a:t>
            </a:r>
          </a:p>
          <a:p>
            <a:pPr algn="just">
              <a:lnSpc>
                <a:spcPct val="80000"/>
              </a:lnSpc>
              <a:spcBef>
                <a:spcPct val="50000"/>
              </a:spcBef>
            </a:pPr>
            <a:r>
              <a:rPr lang="en-GB" altLang="en-US" sz="6000" dirty="0">
                <a:latin typeface="Times New Roman" panose="02020603050405020304" pitchFamily="18" charset="0"/>
                <a:cs typeface="Times New Roman" panose="02020603050405020304" pitchFamily="18" charset="0"/>
              </a:rPr>
              <a:t>The concept of physical literacy (PL) has been recognised as an important area of focus, that supports physical activity engagement. Therefore, research has been carried out in the form of individuals physical literacy journeys to capture the holistic nature of the concept PL. However, little attention has been</a:t>
            </a:r>
            <a:r>
              <a:rPr lang="en-GB" sz="6000" dirty="0">
                <a:effectLst/>
                <a:latin typeface="Times New Roman" panose="02020603050405020304" pitchFamily="18" charset="0"/>
                <a:ea typeface="DengXian" panose="02010600030101010101" pitchFamily="2" charset="-122"/>
                <a:cs typeface="Times New Roman" panose="02020603050405020304" pitchFamily="18" charset="0"/>
              </a:rPr>
              <a:t> given to identify elements that affect individuals’ physical literacy journeys, and consequently affect PA engagement. Therefore, </a:t>
            </a:r>
            <a:r>
              <a:rPr lang="en-GB" sz="6000" kern="100" dirty="0">
                <a:effectLst/>
                <a:latin typeface="Times New Roman" panose="02020603050405020304" pitchFamily="18" charset="0"/>
                <a:ea typeface="DengXian" panose="02010600030101010101" pitchFamily="2" charset="-122"/>
                <a:cs typeface="Times New Roman" panose="02020603050405020304" pitchFamily="18" charset="0"/>
              </a:rPr>
              <a:t> the purpose of the study was to explore individuals’ physical literacy journeys to understand whether a positive or a negative relationship affects physical activity engagement. </a:t>
            </a: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818407" y="18595608"/>
            <a:ext cx="14616112" cy="1318753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6000" u="sng" dirty="0">
              <a:latin typeface="Times New Roman" panose="02020603050405020304" pitchFamily="18" charset="0"/>
              <a:cs typeface="Times New Roman" panose="02020603050405020304" pitchFamily="18" charset="0"/>
            </a:endParaRPr>
          </a:p>
          <a:p>
            <a:pPr algn="ctr">
              <a:lnSpc>
                <a:spcPct val="80000"/>
              </a:lnSpc>
              <a:spcBef>
                <a:spcPct val="50000"/>
              </a:spcBef>
            </a:pPr>
            <a:r>
              <a:rPr lang="en-GB" altLang="en-US" sz="6000" u="sng" dirty="0">
                <a:latin typeface="Times New Roman" panose="02020603050405020304" pitchFamily="18" charset="0"/>
                <a:cs typeface="Times New Roman" panose="02020603050405020304" pitchFamily="18" charset="0"/>
              </a:rPr>
              <a:t>Aims</a:t>
            </a:r>
          </a:p>
          <a:p>
            <a:pPr algn="just">
              <a:lnSpc>
                <a:spcPct val="80000"/>
              </a:lnSpc>
              <a:spcBef>
                <a:spcPct val="50000"/>
              </a:spcBef>
            </a:pPr>
            <a:r>
              <a:rPr lang="en-GB" sz="6000" dirty="0">
                <a:effectLst/>
                <a:latin typeface="Times New Roman" panose="02020603050405020304" pitchFamily="18" charset="0"/>
                <a:ea typeface="DengXian" panose="02010600030101010101" pitchFamily="2" charset="-122"/>
                <a:cs typeface="Times New Roman" panose="02020603050405020304" pitchFamily="18" charset="0"/>
              </a:rPr>
              <a:t>The aim of the</a:t>
            </a:r>
            <a:r>
              <a:rPr lang="en-US" sz="6000" dirty="0">
                <a:effectLst/>
                <a:latin typeface="Times New Roman" panose="02020603050405020304" pitchFamily="18" charset="0"/>
                <a:ea typeface="DengXian" panose="02010600030101010101" pitchFamily="2" charset="-122"/>
                <a:cs typeface="Times New Roman" panose="02020603050405020304" pitchFamily="18" charset="0"/>
              </a:rPr>
              <a:t> study was to analyze individual’s physical literacy journeys by gathering information across the three domains of cognitive, affective and physical. </a:t>
            </a:r>
            <a:r>
              <a:rPr lang="en-US" sz="6000" dirty="0">
                <a:latin typeface="Times New Roman" panose="02020603050405020304" pitchFamily="18" charset="0"/>
                <a:ea typeface="DengXian" panose="02010600030101010101" pitchFamily="2" charset="-122"/>
                <a:cs typeface="Times New Roman" panose="02020603050405020304" pitchFamily="18" charset="0"/>
              </a:rPr>
              <a:t>T</a:t>
            </a:r>
            <a:r>
              <a:rPr lang="en-US" sz="6000" dirty="0">
                <a:effectLst/>
                <a:latin typeface="Times New Roman" panose="02020603050405020304" pitchFamily="18" charset="0"/>
                <a:ea typeface="DengXian" panose="02010600030101010101" pitchFamily="2" charset="-122"/>
                <a:cs typeface="Times New Roman" panose="02020603050405020304" pitchFamily="18" charset="0"/>
              </a:rPr>
              <a:t>wo objectives guided the study: (A) </a:t>
            </a:r>
            <a:r>
              <a:rPr lang="en-GB" sz="6000" dirty="0">
                <a:effectLst/>
                <a:latin typeface="Times New Roman" panose="02020603050405020304" pitchFamily="18" charset="0"/>
                <a:ea typeface="DengXian" panose="02010600030101010101" pitchFamily="2" charset="-122"/>
                <a:cs typeface="Times New Roman" panose="02020603050405020304" pitchFamily="18" charset="0"/>
              </a:rPr>
              <a:t>To understand and analyse key elements that supports physical activity engagement, by understanding the individual’s knowledge around physical activities, and the different types of environments and social influences they encountered</a:t>
            </a:r>
            <a:r>
              <a:rPr lang="en-US" sz="6000" dirty="0">
                <a:effectLst/>
                <a:latin typeface="Times New Roman" panose="02020603050405020304" pitchFamily="18" charset="0"/>
                <a:ea typeface="DengXian" panose="02010600030101010101" pitchFamily="2" charset="-122"/>
                <a:cs typeface="Times New Roman" panose="02020603050405020304" pitchFamily="18" charset="0"/>
              </a:rPr>
              <a:t>. (B) To understand the aspects of a journey of physical activity engagement by reflecting on the positives and negatives individuals have encountered</a:t>
            </a:r>
            <a:r>
              <a:rPr lang="en-US" sz="6000" dirty="0">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a:t>
            </a:r>
            <a:endParaRPr lang="en-US" sz="6000"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265417" y="5912718"/>
            <a:ext cx="14616112" cy="21654472"/>
          </a:xfrm>
          <a:prstGeom prst="rect">
            <a:avLst/>
          </a:prstGeom>
          <a:no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000" u="sng" dirty="0">
                <a:latin typeface="Times New Roman" panose="02020603050405020304" pitchFamily="18" charset="0"/>
                <a:cs typeface="Times New Roman" panose="02020603050405020304" pitchFamily="18" charset="0"/>
              </a:rPr>
              <a:t>Discussion</a:t>
            </a:r>
          </a:p>
          <a:p>
            <a:pPr algn="just">
              <a:lnSpc>
                <a:spcPct val="80000"/>
              </a:lnSpc>
              <a:spcBef>
                <a:spcPct val="50000"/>
              </a:spcBef>
            </a:pPr>
            <a:r>
              <a:rPr lang="en-GB" sz="6000" kern="100" dirty="0">
                <a:effectLst/>
                <a:latin typeface="Times New Roman" panose="02020603050405020304" pitchFamily="18" charset="0"/>
                <a:ea typeface="DengXian" panose="02010600030101010101" pitchFamily="2" charset="-122"/>
                <a:cs typeface="Times New Roman" panose="02020603050405020304" pitchFamily="18" charset="0"/>
              </a:rPr>
              <a:t>The findings of the study indicated that the elements of physical literacy can influence the individual’s engagement towards physical activity. However, future research using interviews along with substantial time allocated to the data collection, could provide more detailed information that would be beneficial to understanding individuals’ physical literacy journeys.</a:t>
            </a:r>
            <a:r>
              <a:rPr lang="en-GB" sz="6000" kern="100" dirty="0">
                <a:latin typeface="Times New Roman" panose="02020603050405020304" pitchFamily="18" charset="0"/>
                <a:ea typeface="DengXian" panose="02010600030101010101" pitchFamily="2" charset="-122"/>
                <a:cs typeface="Times New Roman" panose="02020603050405020304" pitchFamily="18" charset="0"/>
              </a:rPr>
              <a:t> </a:t>
            </a:r>
            <a:r>
              <a:rPr lang="en-GB" sz="6000" kern="100" dirty="0">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Further research using different subjects from European countries would be beneficial to fully understand the holistic elements of PL.</a:t>
            </a:r>
            <a:r>
              <a:rPr lang="en-GB" sz="6000" kern="100"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rPr>
              <a:t> Furthermore, </a:t>
            </a:r>
            <a:r>
              <a:rPr lang="en-GB" sz="6000" kern="100" dirty="0">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more time spent using this method of capturing individual’s physical literacy journeys through stories would also help support this type of study.</a:t>
            </a:r>
            <a:endParaRPr lang="en-GB" sz="6000" kern="100"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endParaRPr>
          </a:p>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Reflection</a:t>
            </a:r>
            <a:endParaRPr lang="en-GB" altLang="en-US" sz="5400" dirty="0">
              <a:latin typeface="Times New Roman" panose="02020603050405020304" pitchFamily="18" charset="0"/>
              <a:cs typeface="Times New Roman" panose="02020603050405020304" pitchFamily="18" charset="0"/>
            </a:endParaRPr>
          </a:p>
          <a:p>
            <a:pPr algn="just">
              <a:lnSpc>
                <a:spcPct val="80000"/>
              </a:lnSpc>
              <a:spcBef>
                <a:spcPct val="50000"/>
              </a:spcBef>
            </a:pPr>
            <a:r>
              <a:rPr lang="en-GB" altLang="en-US" sz="6000" dirty="0">
                <a:latin typeface="Times New Roman" panose="02020603050405020304" pitchFamily="18" charset="0"/>
                <a:cs typeface="Times New Roman" panose="02020603050405020304" pitchFamily="18" charset="0"/>
              </a:rPr>
              <a:t>Overall, this project went well. I found it very interesting gathering the information from the interviewees. However, upon reflection the interview questions could have been more specific towards physical literacy journeys. Therefore, my advice would be to research interview styles and techniques beforehand. </a:t>
            </a: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392800" y="27567190"/>
            <a:ext cx="14504527" cy="481101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3200" u="sng" dirty="0">
              <a:latin typeface="Times New Roman" panose="02020603050405020304" pitchFamily="18" charset="0"/>
              <a:cs typeface="Times New Roman" panose="02020603050405020304" pitchFamily="18" charset="0"/>
            </a:endParaRPr>
          </a:p>
          <a:p>
            <a:pPr algn="ctr">
              <a:lnSpc>
                <a:spcPct val="80000"/>
              </a:lnSpc>
              <a:spcBef>
                <a:spcPct val="50000"/>
              </a:spcBef>
            </a:pPr>
            <a:r>
              <a:rPr lang="en-GB" altLang="en-US" sz="3200" u="sng" dirty="0">
                <a:latin typeface="Times New Roman" panose="02020603050405020304" pitchFamily="18" charset="0"/>
                <a:cs typeface="Times New Roman" panose="02020603050405020304" pitchFamily="18" charset="0"/>
              </a:rPr>
              <a:t>References</a:t>
            </a:r>
          </a:p>
          <a:p>
            <a:pPr>
              <a:lnSpc>
                <a:spcPct val="107000"/>
              </a:lnSpc>
              <a:spcAft>
                <a:spcPts val="800"/>
              </a:spcAft>
            </a:pPr>
            <a:r>
              <a:rPr lang="en-GB" sz="3200" kern="100" dirty="0">
                <a:effectLst/>
                <a:latin typeface="Times New Roman" panose="02020603050405020304" pitchFamily="18" charset="0"/>
                <a:ea typeface="DengXian" panose="02010600030101010101" pitchFamily="2" charset="-122"/>
                <a:cs typeface="Times New Roman" panose="02020603050405020304" pitchFamily="18" charset="0"/>
              </a:rPr>
              <a:t>Whitehead, M. (ed.) (2019) </a:t>
            </a:r>
            <a:r>
              <a:rPr lang="en-GB" sz="3200" i="1" kern="100" dirty="0">
                <a:effectLst/>
                <a:latin typeface="Times New Roman" panose="02020603050405020304" pitchFamily="18" charset="0"/>
                <a:ea typeface="DengXian" panose="02010600030101010101" pitchFamily="2" charset="-122"/>
                <a:cs typeface="Times New Roman" panose="02020603050405020304" pitchFamily="18" charset="0"/>
              </a:rPr>
              <a:t>Physical literacy across the world</a:t>
            </a:r>
            <a:r>
              <a:rPr lang="en-GB" sz="3200" kern="100" dirty="0">
                <a:effectLst/>
                <a:latin typeface="Times New Roman" panose="02020603050405020304" pitchFamily="18" charset="0"/>
                <a:ea typeface="DengXian" panose="02010600030101010101" pitchFamily="2" charset="-122"/>
                <a:cs typeface="Times New Roman" panose="02020603050405020304" pitchFamily="18" charset="0"/>
              </a:rPr>
              <a:t>. Abingdon, Oxon: Routledge, Taylor &amp; Francis Group.</a:t>
            </a:r>
          </a:p>
          <a:p>
            <a:pPr>
              <a:lnSpc>
                <a:spcPct val="107000"/>
              </a:lnSpc>
              <a:spcAft>
                <a:spcPts val="800"/>
              </a:spcAft>
            </a:pPr>
            <a:r>
              <a:rPr lang="en-GB" sz="3200" kern="100" dirty="0">
                <a:effectLst/>
                <a:latin typeface="Times New Roman" panose="02020603050405020304" pitchFamily="18" charset="0"/>
                <a:ea typeface="DengXian" panose="02010600030101010101" pitchFamily="2" charset="-122"/>
                <a:cs typeface="Times New Roman" panose="02020603050405020304" pitchFamily="18" charset="0"/>
              </a:rPr>
              <a:t>Taplin, L. (2013) ‘Physical literacy as a journey’, </a:t>
            </a:r>
            <a:r>
              <a:rPr lang="en-GB" sz="3200" i="1" kern="100" dirty="0">
                <a:effectLst/>
                <a:latin typeface="Times New Roman" panose="02020603050405020304" pitchFamily="18" charset="0"/>
                <a:ea typeface="DengXian" panose="02010600030101010101" pitchFamily="2" charset="-122"/>
                <a:cs typeface="Times New Roman" panose="02020603050405020304" pitchFamily="18" charset="0"/>
              </a:rPr>
              <a:t>Journal of Sport Science and Physical Education, Bulletin</a:t>
            </a:r>
            <a:r>
              <a:rPr lang="en-GB" sz="3200" kern="100" dirty="0">
                <a:effectLst/>
                <a:latin typeface="Times New Roman" panose="02020603050405020304" pitchFamily="18" charset="0"/>
                <a:ea typeface="DengXian" panose="02010600030101010101" pitchFamily="2" charset="-122"/>
                <a:cs typeface="Times New Roman" panose="02020603050405020304" pitchFamily="18" charset="0"/>
              </a:rPr>
              <a:t>, 65, pp. 57-63 Available at: </a:t>
            </a:r>
            <a:r>
              <a:rPr lang="en-GB" sz="3200" strike="noStrike" kern="100" dirty="0">
                <a:effectLst/>
                <a:latin typeface="Times New Roman" panose="02020603050405020304" pitchFamily="18"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https://www.physical-literacy.org.uk/wp-content/uploads/2020/04/ICSSPC-Bulletin65.pdf/</a:t>
            </a:r>
            <a:r>
              <a:rPr lang="en-GB" sz="3200"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 </a:t>
            </a:r>
          </a:p>
          <a:p>
            <a:pPr>
              <a:lnSpc>
                <a:spcPct val="107000"/>
              </a:lnSpc>
              <a:spcAft>
                <a:spcPts val="800"/>
              </a:spcAft>
            </a:pPr>
            <a:r>
              <a:rPr lang="en-GB" sz="3200" kern="100" dirty="0">
                <a:effectLst/>
                <a:latin typeface="Times New Roman" panose="02020603050405020304" pitchFamily="18" charset="0"/>
                <a:ea typeface="DengXian" panose="02010600030101010101" pitchFamily="2" charset="-122"/>
                <a:cs typeface="Times New Roman" panose="02020603050405020304" pitchFamily="18" charset="0"/>
              </a:rPr>
              <a:t>Image.com</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18407" y="1670161"/>
            <a:ext cx="47014480" cy="389884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US" sz="6600" dirty="0">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Exploring the Key Experiences of Individuals Physical Literacy Journeys </a:t>
            </a:r>
          </a:p>
          <a:p>
            <a:pPr algn="ctr">
              <a:lnSpc>
                <a:spcPct val="80000"/>
              </a:lnSpc>
              <a:spcBef>
                <a:spcPct val="50000"/>
              </a:spcBef>
            </a:pPr>
            <a:r>
              <a:rPr lang="en-US" sz="6600"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rPr>
              <a:t>W</a:t>
            </a:r>
            <a:r>
              <a:rPr lang="en-US" sz="6600" dirty="0">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hich </a:t>
            </a:r>
            <a:r>
              <a:rPr lang="en-US" sz="6600"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rPr>
              <a:t>S</a:t>
            </a:r>
            <a:r>
              <a:rPr lang="en-US" sz="6600" dirty="0">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upports Physical Activity Engagement</a:t>
            </a:r>
          </a:p>
          <a:p>
            <a:pPr algn="ctr">
              <a:lnSpc>
                <a:spcPct val="80000"/>
              </a:lnSpc>
              <a:spcBef>
                <a:spcPct val="50000"/>
              </a:spcBef>
            </a:pPr>
            <a:r>
              <a:rPr lang="en-US" altLang="en-US" sz="6600" u="sng"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rPr>
              <a:t>Catherine Bellis</a:t>
            </a:r>
            <a:endParaRPr lang="en-GB" altLang="en-US" sz="6600" u="sng"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B6EF9C1-59C8-624A-BA92-1AB9A499DA2B}"/>
              </a:ext>
            </a:extLst>
          </p:cNvPr>
          <p:cNvSpPr txBox="1"/>
          <p:nvPr/>
        </p:nvSpPr>
        <p:spPr>
          <a:xfrm>
            <a:off x="17224514" y="15667112"/>
            <a:ext cx="16371574" cy="5068119"/>
          </a:xfrm>
          <a:prstGeom prst="rect">
            <a:avLst/>
          </a:prstGeom>
          <a:noFill/>
        </p:spPr>
        <p:txBody>
          <a:bodyPr wrap="square" rtlCol="0">
            <a:spAutoFit/>
          </a:bodyPr>
          <a:lstStyle/>
          <a:p>
            <a:pPr algn="ctr">
              <a:lnSpc>
                <a:spcPct val="107000"/>
              </a:lnSpc>
              <a:spcAft>
                <a:spcPts val="800"/>
              </a:spcAft>
            </a:pPr>
            <a:r>
              <a:rPr lang="en-US" altLang="en-US" sz="6000" u="sng" dirty="0">
                <a:latin typeface="Times New Roman" panose="02020603050405020304" pitchFamily="18" charset="0"/>
                <a:cs typeface="Times New Roman" panose="02020603050405020304" pitchFamily="18" charset="0"/>
              </a:rPr>
              <a:t>Findings</a:t>
            </a:r>
            <a:endParaRPr lang="en-GB" sz="6000" kern="100" dirty="0">
              <a:latin typeface="Times New Roman" panose="02020603050405020304" pitchFamily="18" charset="0"/>
              <a:ea typeface="DengXian" panose="02010600030101010101" pitchFamily="2" charset="-122"/>
              <a:cs typeface="Times New Roman" panose="02020603050405020304" pitchFamily="18" charset="0"/>
            </a:endParaRPr>
          </a:p>
          <a:p>
            <a:pPr algn="just">
              <a:lnSpc>
                <a:spcPct val="107000"/>
              </a:lnSpc>
              <a:spcAft>
                <a:spcPts val="800"/>
              </a:spcAft>
            </a:pPr>
            <a:r>
              <a:rPr lang="en-GB" sz="6000" kern="100" dirty="0">
                <a:effectLst/>
                <a:latin typeface="Times New Roman" panose="02020603050405020304" pitchFamily="18" charset="0"/>
                <a:ea typeface="DengXian" panose="02010600030101010101" pitchFamily="2" charset="-122"/>
                <a:cs typeface="Times New Roman" panose="02020603050405020304" pitchFamily="18" charset="0"/>
              </a:rPr>
              <a:t>The themes demonstrated that certain events and people can impact an individual’s physical literacy journey especially towards the affective domain of confidence, motivation, and enjoyment. </a:t>
            </a:r>
          </a:p>
        </p:txBody>
      </p:sp>
      <p:sp>
        <p:nvSpPr>
          <p:cNvPr id="10" name="AutoShape 4">
            <a:extLst>
              <a:ext uri="{FF2B5EF4-FFF2-40B4-BE49-F238E27FC236}">
                <a16:creationId xmlns:a16="http://schemas.microsoft.com/office/drawing/2014/main" id="{132AC333-E202-8484-C0B1-81C7C66721A6}"/>
              </a:ext>
            </a:extLst>
          </p:cNvPr>
          <p:cNvSpPr>
            <a:spLocks noChangeAspect="1" noChangeArrowheads="1"/>
          </p:cNvSpPr>
          <p:nvPr/>
        </p:nvSpPr>
        <p:spPr bwMode="auto">
          <a:xfrm>
            <a:off x="25450800" y="16306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2" descr="Phases of Human Development Over the Lifespan | Download Scientific Diagram">
            <a:extLst>
              <a:ext uri="{FF2B5EF4-FFF2-40B4-BE49-F238E27FC236}">
                <a16:creationId xmlns:a16="http://schemas.microsoft.com/office/drawing/2014/main" id="{65E5E424-601D-6E1D-0211-7537AB341F1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092798" y="21701288"/>
            <a:ext cx="12716003" cy="7158230"/>
          </a:xfrm>
          <a:prstGeom prst="rect">
            <a:avLst/>
          </a:prstGeom>
          <a:noFill/>
          <a:ln>
            <a:noFill/>
          </a:ln>
        </p:spPr>
      </p:pic>
      <p:sp>
        <p:nvSpPr>
          <p:cNvPr id="7" name="TextBox 6">
            <a:extLst>
              <a:ext uri="{FF2B5EF4-FFF2-40B4-BE49-F238E27FC236}">
                <a16:creationId xmlns:a16="http://schemas.microsoft.com/office/drawing/2014/main" id="{95724721-3CC4-63F6-D8AE-7716107F05CE}"/>
              </a:ext>
            </a:extLst>
          </p:cNvPr>
          <p:cNvSpPr txBox="1"/>
          <p:nvPr/>
        </p:nvSpPr>
        <p:spPr>
          <a:xfrm>
            <a:off x="17762243" y="5579665"/>
            <a:ext cx="15512140" cy="9602629"/>
          </a:xfrm>
          <a:prstGeom prst="rect">
            <a:avLst/>
          </a:prstGeom>
          <a:noFill/>
        </p:spPr>
        <p:txBody>
          <a:bodyPr wrap="square" rtlCol="0">
            <a:spAutoFit/>
          </a:bodyPr>
          <a:lstStyle/>
          <a:p>
            <a:pPr algn="ctr"/>
            <a:r>
              <a:rPr lang="en-GB" sz="6000" u="sng" dirty="0">
                <a:effectLst/>
                <a:latin typeface="Times New Roman" panose="02020603050405020304" pitchFamily="18" charset="0"/>
                <a:ea typeface="DengXian" panose="02010600030101010101" pitchFamily="2" charset="-122"/>
                <a:cs typeface="Times New Roman" panose="02020603050405020304" pitchFamily="18" charset="0"/>
              </a:rPr>
              <a:t>Method</a:t>
            </a:r>
          </a:p>
          <a:p>
            <a:pPr algn="just"/>
            <a:r>
              <a:rPr lang="en-GB" sz="6000" dirty="0">
                <a:effectLst/>
                <a:latin typeface="Times New Roman" panose="02020603050405020304" pitchFamily="18" charset="0"/>
                <a:ea typeface="DengXian" panose="02010600030101010101" pitchFamily="2" charset="-122"/>
                <a:cs typeface="Times New Roman" panose="02020603050405020304" pitchFamily="18" charset="0"/>
              </a:rPr>
              <a:t>Guided by Taplin and Whitehead’s work, a qualitative method was used to gather information </a:t>
            </a:r>
            <a:r>
              <a:rPr lang="en-GB" sz="6000" dirty="0">
                <a:latin typeface="Times New Roman" panose="02020603050405020304" pitchFamily="18" charset="0"/>
                <a:ea typeface="DengXian" panose="02010600030101010101" pitchFamily="2" charset="-122"/>
                <a:cs typeface="Times New Roman" panose="02020603050405020304" pitchFamily="18" charset="0"/>
              </a:rPr>
              <a:t>from eight</a:t>
            </a:r>
            <a:r>
              <a:rPr lang="en-GB" sz="6000" dirty="0">
                <a:effectLst/>
                <a:latin typeface="Times New Roman" panose="02020603050405020304" pitchFamily="18" charset="0"/>
                <a:ea typeface="DengXian" panose="02010600030101010101" pitchFamily="2" charset="-122"/>
                <a:cs typeface="Times New Roman" panose="02020603050405020304" pitchFamily="18" charset="0"/>
              </a:rPr>
              <a:t> semi-structured interviews. Braun and Clarke’s Thematic Analysis was used throughout the data collection. </a:t>
            </a:r>
            <a:r>
              <a:rPr lang="en-GB" sz="6000" dirty="0">
                <a:latin typeface="Times New Roman" panose="02020603050405020304" pitchFamily="18" charset="0"/>
                <a:ea typeface="DengXian" panose="02010600030101010101" pitchFamily="2" charset="-122"/>
                <a:cs typeface="Times New Roman" panose="02020603050405020304" pitchFamily="18" charset="0"/>
              </a:rPr>
              <a:t>Once</a:t>
            </a:r>
            <a:r>
              <a:rPr lang="en-GB" sz="6000" dirty="0">
                <a:effectLst/>
                <a:latin typeface="Times New Roman" panose="02020603050405020304" pitchFamily="18" charset="0"/>
                <a:ea typeface="DengXian" panose="02010600030101010101" pitchFamily="2" charset="-122"/>
                <a:cs typeface="Times New Roman" panose="02020603050405020304" pitchFamily="18" charset="0"/>
              </a:rPr>
              <a:t> the information was processed into manageable data it was formed into stories that captured the different stages of the individual’s lives. Themes were  then generated from the stories.</a:t>
            </a:r>
          </a:p>
          <a:p>
            <a:endParaRPr lang="en-GB" dirty="0"/>
          </a:p>
        </p:txBody>
      </p:sp>
    </p:spTree>
  </p:cSld>
  <p:clrMapOvr>
    <a:masterClrMapping/>
  </p:clrMapOvr>
  <p:transition/>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TM04033925[[fn=Droplet]]</Template>
  <TotalTime>5065</TotalTime>
  <Pages>1</Pages>
  <Words>540</Words>
  <Application>Microsoft Office PowerPoint</Application>
  <PresentationFormat>Custom</PresentationFormat>
  <Paragraphs>21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Times New Roman</vt:lpstr>
      <vt:lpstr>Tw Cen MT</vt:lpstr>
      <vt:lpstr>Droplet</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Catherine Bellis (2104854)</cp:lastModifiedBy>
  <cp:revision>155</cp:revision>
  <cp:lastPrinted>2002-10-23T01:36:31Z</cp:lastPrinted>
  <dcterms:created xsi:type="dcterms:W3CDTF">1997-03-12T11:49:38Z</dcterms:created>
  <dcterms:modified xsi:type="dcterms:W3CDTF">2024-05-09T22:24:06Z</dcterms:modified>
  <cp:category/>
</cp:coreProperties>
</file>