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8" r:id="rId1"/>
  </p:sldMasterIdLst>
  <p:sldIdLst>
    <p:sldId id="258" r:id="rId2"/>
    <p:sldId id="256" r:id="rId3"/>
    <p:sldId id="257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45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sod Karim" userId="c0d2220f37b07675" providerId="LiveId" clId="{08D22E2B-790C-4C12-B908-B708CA717888}"/>
    <pc:docChg chg="modSld">
      <pc:chgData name="Masod Karim" userId="c0d2220f37b07675" providerId="LiveId" clId="{08D22E2B-790C-4C12-B908-B708CA717888}" dt="2023-03-15T11:18:06.262" v="92" actId="20577"/>
      <pc:docMkLst>
        <pc:docMk/>
      </pc:docMkLst>
      <pc:sldChg chg="modSp mod">
        <pc:chgData name="Masod Karim" userId="c0d2220f37b07675" providerId="LiveId" clId="{08D22E2B-790C-4C12-B908-B708CA717888}" dt="2023-03-15T11:18:06.262" v="92" actId="20577"/>
        <pc:sldMkLst>
          <pc:docMk/>
          <pc:sldMk cId="2130676205" sldId="256"/>
        </pc:sldMkLst>
        <pc:graphicFrameChg chg="mod modGraphic">
          <ac:chgData name="Masod Karim" userId="c0d2220f37b07675" providerId="LiveId" clId="{08D22E2B-790C-4C12-B908-B708CA717888}" dt="2023-03-15T11:18:06.262" v="92" actId="20577"/>
          <ac:graphicFrameMkLst>
            <pc:docMk/>
            <pc:sldMk cId="2130676205" sldId="256"/>
            <ac:graphicFrameMk id="6" creationId="{4B9424C7-1E16-8CDE-6D6B-F781BA5EDEC9}"/>
          </ac:graphicFrameMkLst>
        </pc:graphicFrameChg>
      </pc:sldChg>
      <pc:sldChg chg="modSp mod">
        <pc:chgData name="Masod Karim" userId="c0d2220f37b07675" providerId="LiveId" clId="{08D22E2B-790C-4C12-B908-B708CA717888}" dt="2023-03-14T21:34:46.846" v="27" actId="207"/>
        <pc:sldMkLst>
          <pc:docMk/>
          <pc:sldMk cId="2836315161" sldId="258"/>
        </pc:sldMkLst>
        <pc:spChg chg="mod">
          <ac:chgData name="Masod Karim" userId="c0d2220f37b07675" providerId="LiveId" clId="{08D22E2B-790C-4C12-B908-B708CA717888}" dt="2023-03-14T21:34:46.846" v="27" actId="207"/>
          <ac:spMkLst>
            <pc:docMk/>
            <pc:sldMk cId="2836315161" sldId="258"/>
            <ac:spMk id="2" creationId="{9ED1DA15-98FA-53EF-9A4A-CFB73B6F1894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93/oxfordhb/9780199655366.001.0001" TargetMode="External"/><Relationship Id="rId1" Type="http://schemas.openxmlformats.org/officeDocument/2006/relationships/hyperlink" Target="https://video.alexanderstreet.com/watch/frank-raiter-discusses-leadership-skills-learned-from-marine-corps" TargetMode="External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93/oxfordhb/9780199655366.001.0001" TargetMode="External"/><Relationship Id="rId1" Type="http://schemas.openxmlformats.org/officeDocument/2006/relationships/hyperlink" Target="https://video.alexanderstreet.com/watch/frank-raiter-discusses-leadership-skills-learned-from-marine-corps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C18B6E-FB07-4366-997E-7A1904775F66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2FDA0E9-6F48-4670-A78D-9CFAFE0838DA}">
      <dgm:prSet/>
      <dgm:spPr/>
      <dgm:t>
        <a:bodyPr/>
        <a:lstStyle/>
        <a:p>
          <a:r>
            <a:rPr lang="en-GB"/>
            <a:t>[1] </a:t>
          </a:r>
          <a:r>
            <a:rPr lang="en-GB" b="0" i="0"/>
            <a:t>Christopher Mabey and Tim Finch Lees (2008) </a:t>
          </a:r>
          <a:r>
            <a:rPr lang="en-GB" b="0" i="1"/>
            <a:t>Management and Leadership Development</a:t>
          </a:r>
          <a:r>
            <a:rPr lang="en-GB" b="0" i="0"/>
            <a:t>. London: SAGE Publications Ltd. Available at: https://search-ebscohost-com.ezproxy.uwtsd.ac.uk/login.aspx?direct=true&amp;db=nlebk&amp;AN=283507&amp;site=ehost-live (Accessed: 14 March 2023).</a:t>
          </a:r>
          <a:endParaRPr lang="en-US"/>
        </a:p>
      </dgm:t>
    </dgm:pt>
    <dgm:pt modelId="{D97BE7EA-9E6C-4ADB-AB08-B9493D012C38}" type="parTrans" cxnId="{F8EFF9B9-4496-4F2F-9741-78A5D2B0EB57}">
      <dgm:prSet/>
      <dgm:spPr/>
      <dgm:t>
        <a:bodyPr/>
        <a:lstStyle/>
        <a:p>
          <a:endParaRPr lang="en-US"/>
        </a:p>
      </dgm:t>
    </dgm:pt>
    <dgm:pt modelId="{525FE104-4C69-4210-AC37-94A2C152D32C}" type="sibTrans" cxnId="{F8EFF9B9-4496-4F2F-9741-78A5D2B0EB57}">
      <dgm:prSet/>
      <dgm:spPr/>
      <dgm:t>
        <a:bodyPr/>
        <a:lstStyle/>
        <a:p>
          <a:endParaRPr lang="en-US"/>
        </a:p>
      </dgm:t>
    </dgm:pt>
    <dgm:pt modelId="{98C5B33C-AA9B-4C84-AFF3-63A190E034FA}">
      <dgm:prSet/>
      <dgm:spPr/>
      <dgm:t>
        <a:bodyPr/>
        <a:lstStyle/>
        <a:p>
          <a:r>
            <a:rPr lang="en-GB"/>
            <a:t>[2] </a:t>
          </a:r>
          <a:r>
            <a:rPr lang="en-GB" b="0" i="1"/>
            <a:t>Leadership &amp; Organization Development Journal</a:t>
          </a:r>
          <a:br>
            <a:rPr lang="en-GB"/>
          </a:br>
          <a:r>
            <a:rPr lang="en-GB" b="0" i="0"/>
            <a:t>He, Wei; Zhang, Zheng; Guo, Qian</a:t>
          </a:r>
          <a:br>
            <a:rPr lang="en-GB"/>
          </a:br>
          <a:r>
            <a:rPr lang="en-GB" b="0" i="0"/>
            <a:t>Vol. 44 Issue 1, pp. 120–136, 2023.</a:t>
          </a:r>
          <a:endParaRPr lang="en-US"/>
        </a:p>
      </dgm:t>
    </dgm:pt>
    <dgm:pt modelId="{04EA2FEA-634F-48BD-821A-F6E994031A39}" type="parTrans" cxnId="{EDEB2FC5-D8F0-49F5-B6FA-EF5FB2F879FA}">
      <dgm:prSet/>
      <dgm:spPr/>
      <dgm:t>
        <a:bodyPr/>
        <a:lstStyle/>
        <a:p>
          <a:endParaRPr lang="en-US"/>
        </a:p>
      </dgm:t>
    </dgm:pt>
    <dgm:pt modelId="{07399350-4C31-440F-9346-32D9FE169447}" type="sibTrans" cxnId="{EDEB2FC5-D8F0-49F5-B6FA-EF5FB2F879FA}">
      <dgm:prSet/>
      <dgm:spPr/>
      <dgm:t>
        <a:bodyPr/>
        <a:lstStyle/>
        <a:p>
          <a:endParaRPr lang="en-US"/>
        </a:p>
      </dgm:t>
    </dgm:pt>
    <dgm:pt modelId="{5D59DBE5-3656-46C8-B776-9C7C9AF82708}">
      <dgm:prSet/>
      <dgm:spPr/>
      <dgm:t>
        <a:bodyPr/>
        <a:lstStyle/>
        <a:p>
          <a:r>
            <a:rPr lang="en-GB"/>
            <a:t>[3] Prendismo (Producer), &amp; . (2009). Frank Raiter Discusses Leadership Skills Learned From Marine Corps. [Video/DVD] Prendismo. Retrieved from </a:t>
          </a:r>
          <a:r>
            <a:rPr lang="en-GB">
              <a:hlinkClick xmlns:r="http://schemas.openxmlformats.org/officeDocument/2006/relationships" r:id="rId1"/>
            </a:rPr>
            <a:t>https://video.alexanderstreet.com/watch/frank-raiter-discusses-leadership-skills-learned-from-marine-corps</a:t>
          </a:r>
          <a:endParaRPr lang="en-US"/>
        </a:p>
      </dgm:t>
    </dgm:pt>
    <dgm:pt modelId="{EF3B4F8E-E0C3-4444-8E55-DEDE9113C74E}" type="parTrans" cxnId="{ECD1482F-60ED-45B8-BF68-39993F4D2563}">
      <dgm:prSet/>
      <dgm:spPr/>
      <dgm:t>
        <a:bodyPr/>
        <a:lstStyle/>
        <a:p>
          <a:endParaRPr lang="en-US"/>
        </a:p>
      </dgm:t>
    </dgm:pt>
    <dgm:pt modelId="{751EFCF1-3B71-4690-A3FC-75F3731A5303}" type="sibTrans" cxnId="{ECD1482F-60ED-45B8-BF68-39993F4D2563}">
      <dgm:prSet/>
      <dgm:spPr/>
      <dgm:t>
        <a:bodyPr/>
        <a:lstStyle/>
        <a:p>
          <a:endParaRPr lang="en-US"/>
        </a:p>
      </dgm:t>
    </dgm:pt>
    <dgm:pt modelId="{17613376-718F-443F-9406-53F6102E84BC}">
      <dgm:prSet/>
      <dgm:spPr/>
      <dgm:t>
        <a:bodyPr/>
        <a:lstStyle/>
        <a:p>
          <a:r>
            <a:rPr lang="en-GB"/>
            <a:t>[4] </a:t>
          </a:r>
          <a:r>
            <a:rPr lang="en-GB" b="0" i="0"/>
            <a:t>Buchanan, John and others (eds), </a:t>
          </a:r>
          <a:r>
            <a:rPr lang="en-GB" b="0" i="1"/>
            <a:t>The Oxford Handbook of Skills and Training</a:t>
          </a:r>
          <a:r>
            <a:rPr lang="en-GB" b="0" i="0"/>
            <a:t>, Oxford Handbooks (2017; online edn, Oxford Academic, 6 Mar. 2017), </a:t>
          </a:r>
          <a:r>
            <a:rPr lang="en-GB" b="0" i="0">
              <a:hlinkClick xmlns:r="http://schemas.openxmlformats.org/officeDocument/2006/relationships" r:id="rId2"/>
            </a:rPr>
            <a:t>https://doi.org/10.1093/oxfordhb/9780199655366.001.0001</a:t>
          </a:r>
          <a:r>
            <a:rPr lang="en-GB" b="0" i="0"/>
            <a:t>, accessed 13 Mar. 2023.</a:t>
          </a:r>
          <a:endParaRPr lang="en-US"/>
        </a:p>
      </dgm:t>
    </dgm:pt>
    <dgm:pt modelId="{5C23841D-12DB-4158-8403-266501BAD334}" type="parTrans" cxnId="{6E6807D7-0FBC-42FF-A449-E4849FFC11B2}">
      <dgm:prSet/>
      <dgm:spPr/>
      <dgm:t>
        <a:bodyPr/>
        <a:lstStyle/>
        <a:p>
          <a:endParaRPr lang="en-US"/>
        </a:p>
      </dgm:t>
    </dgm:pt>
    <dgm:pt modelId="{9B92B87B-2D23-407F-A975-A34105C7D04E}" type="sibTrans" cxnId="{6E6807D7-0FBC-42FF-A449-E4849FFC11B2}">
      <dgm:prSet/>
      <dgm:spPr/>
      <dgm:t>
        <a:bodyPr/>
        <a:lstStyle/>
        <a:p>
          <a:endParaRPr lang="en-US"/>
        </a:p>
      </dgm:t>
    </dgm:pt>
    <dgm:pt modelId="{BF6FE07D-631D-4B96-B017-757C6969E752}" type="pres">
      <dgm:prSet presAssocID="{B3C18B6E-FB07-4366-997E-7A1904775F66}" presName="outerComposite" presStyleCnt="0">
        <dgm:presLayoutVars>
          <dgm:chMax val="5"/>
          <dgm:dir/>
          <dgm:resizeHandles val="exact"/>
        </dgm:presLayoutVars>
      </dgm:prSet>
      <dgm:spPr/>
    </dgm:pt>
    <dgm:pt modelId="{96DF500D-72F1-4E18-8A79-635C2C23D8F1}" type="pres">
      <dgm:prSet presAssocID="{B3C18B6E-FB07-4366-997E-7A1904775F66}" presName="dummyMaxCanvas" presStyleCnt="0">
        <dgm:presLayoutVars/>
      </dgm:prSet>
      <dgm:spPr/>
    </dgm:pt>
    <dgm:pt modelId="{1300EF24-D753-4497-BB37-02A04B12D38B}" type="pres">
      <dgm:prSet presAssocID="{B3C18B6E-FB07-4366-997E-7A1904775F66}" presName="FourNodes_1" presStyleLbl="node1" presStyleIdx="0" presStyleCnt="4">
        <dgm:presLayoutVars>
          <dgm:bulletEnabled val="1"/>
        </dgm:presLayoutVars>
      </dgm:prSet>
      <dgm:spPr/>
    </dgm:pt>
    <dgm:pt modelId="{9310700E-65AE-412A-8632-4A110C514A27}" type="pres">
      <dgm:prSet presAssocID="{B3C18B6E-FB07-4366-997E-7A1904775F66}" presName="FourNodes_2" presStyleLbl="node1" presStyleIdx="1" presStyleCnt="4">
        <dgm:presLayoutVars>
          <dgm:bulletEnabled val="1"/>
        </dgm:presLayoutVars>
      </dgm:prSet>
      <dgm:spPr/>
    </dgm:pt>
    <dgm:pt modelId="{1934564D-1EE0-41E8-BFDF-58B15ACCDED7}" type="pres">
      <dgm:prSet presAssocID="{B3C18B6E-FB07-4366-997E-7A1904775F66}" presName="FourNodes_3" presStyleLbl="node1" presStyleIdx="2" presStyleCnt="4">
        <dgm:presLayoutVars>
          <dgm:bulletEnabled val="1"/>
        </dgm:presLayoutVars>
      </dgm:prSet>
      <dgm:spPr/>
    </dgm:pt>
    <dgm:pt modelId="{6510B8F2-3649-4138-B6EA-A38331DD04FC}" type="pres">
      <dgm:prSet presAssocID="{B3C18B6E-FB07-4366-997E-7A1904775F66}" presName="FourNodes_4" presStyleLbl="node1" presStyleIdx="3" presStyleCnt="4">
        <dgm:presLayoutVars>
          <dgm:bulletEnabled val="1"/>
        </dgm:presLayoutVars>
      </dgm:prSet>
      <dgm:spPr/>
    </dgm:pt>
    <dgm:pt modelId="{A0B591CB-8595-4F35-B7B8-D3239557F7E2}" type="pres">
      <dgm:prSet presAssocID="{B3C18B6E-FB07-4366-997E-7A1904775F66}" presName="FourConn_1-2" presStyleLbl="fgAccFollowNode1" presStyleIdx="0" presStyleCnt="3">
        <dgm:presLayoutVars>
          <dgm:bulletEnabled val="1"/>
        </dgm:presLayoutVars>
      </dgm:prSet>
      <dgm:spPr/>
    </dgm:pt>
    <dgm:pt modelId="{385E8E0C-32EF-4634-A7B2-C8324E695BB9}" type="pres">
      <dgm:prSet presAssocID="{B3C18B6E-FB07-4366-997E-7A1904775F66}" presName="FourConn_2-3" presStyleLbl="fgAccFollowNode1" presStyleIdx="1" presStyleCnt="3">
        <dgm:presLayoutVars>
          <dgm:bulletEnabled val="1"/>
        </dgm:presLayoutVars>
      </dgm:prSet>
      <dgm:spPr/>
    </dgm:pt>
    <dgm:pt modelId="{5D36F94E-4043-497D-A2D9-7E9FCBF9202C}" type="pres">
      <dgm:prSet presAssocID="{B3C18B6E-FB07-4366-997E-7A1904775F66}" presName="FourConn_3-4" presStyleLbl="fgAccFollowNode1" presStyleIdx="2" presStyleCnt="3">
        <dgm:presLayoutVars>
          <dgm:bulletEnabled val="1"/>
        </dgm:presLayoutVars>
      </dgm:prSet>
      <dgm:spPr/>
    </dgm:pt>
    <dgm:pt modelId="{8596099D-6A76-4BEF-8E2B-219CD9AEDF24}" type="pres">
      <dgm:prSet presAssocID="{B3C18B6E-FB07-4366-997E-7A1904775F66}" presName="FourNodes_1_text" presStyleLbl="node1" presStyleIdx="3" presStyleCnt="4">
        <dgm:presLayoutVars>
          <dgm:bulletEnabled val="1"/>
        </dgm:presLayoutVars>
      </dgm:prSet>
      <dgm:spPr/>
    </dgm:pt>
    <dgm:pt modelId="{69ABA7E0-8572-4110-9113-29F92EC47DDF}" type="pres">
      <dgm:prSet presAssocID="{B3C18B6E-FB07-4366-997E-7A1904775F66}" presName="FourNodes_2_text" presStyleLbl="node1" presStyleIdx="3" presStyleCnt="4">
        <dgm:presLayoutVars>
          <dgm:bulletEnabled val="1"/>
        </dgm:presLayoutVars>
      </dgm:prSet>
      <dgm:spPr/>
    </dgm:pt>
    <dgm:pt modelId="{409B6192-FAC9-4BBD-9B7F-8EBD6DE8B50D}" type="pres">
      <dgm:prSet presAssocID="{B3C18B6E-FB07-4366-997E-7A1904775F66}" presName="FourNodes_3_text" presStyleLbl="node1" presStyleIdx="3" presStyleCnt="4">
        <dgm:presLayoutVars>
          <dgm:bulletEnabled val="1"/>
        </dgm:presLayoutVars>
      </dgm:prSet>
      <dgm:spPr/>
    </dgm:pt>
    <dgm:pt modelId="{8DED7FDA-E77B-4727-A6C3-56502BC8A64C}" type="pres">
      <dgm:prSet presAssocID="{B3C18B6E-FB07-4366-997E-7A1904775F6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30508E07-1AD7-42B5-91B8-F38E17DDEF65}" type="presOf" srcId="{17613376-718F-443F-9406-53F6102E84BC}" destId="{6510B8F2-3649-4138-B6EA-A38331DD04FC}" srcOrd="0" destOrd="0" presId="urn:microsoft.com/office/officeart/2005/8/layout/vProcess5"/>
    <dgm:cxn modelId="{461F7D0E-E24F-4C93-A630-E0C20FBF9A5D}" type="presOf" srcId="{5D59DBE5-3656-46C8-B776-9C7C9AF82708}" destId="{409B6192-FAC9-4BBD-9B7F-8EBD6DE8B50D}" srcOrd="1" destOrd="0" presId="urn:microsoft.com/office/officeart/2005/8/layout/vProcess5"/>
    <dgm:cxn modelId="{ECD1482F-60ED-45B8-BF68-39993F4D2563}" srcId="{B3C18B6E-FB07-4366-997E-7A1904775F66}" destId="{5D59DBE5-3656-46C8-B776-9C7C9AF82708}" srcOrd="2" destOrd="0" parTransId="{EF3B4F8E-E0C3-4444-8E55-DEDE9113C74E}" sibTransId="{751EFCF1-3B71-4690-A3FC-75F3731A5303}"/>
    <dgm:cxn modelId="{F2DB3B3B-55E5-412D-8AA4-B61E7014D99C}" type="presOf" srcId="{52FDA0E9-6F48-4670-A78D-9CFAFE0838DA}" destId="{8596099D-6A76-4BEF-8E2B-219CD9AEDF24}" srcOrd="1" destOrd="0" presId="urn:microsoft.com/office/officeart/2005/8/layout/vProcess5"/>
    <dgm:cxn modelId="{927F5D5F-B7E5-4833-B2D7-14630EBEACDC}" type="presOf" srcId="{525FE104-4C69-4210-AC37-94A2C152D32C}" destId="{A0B591CB-8595-4F35-B7B8-D3239557F7E2}" srcOrd="0" destOrd="0" presId="urn:microsoft.com/office/officeart/2005/8/layout/vProcess5"/>
    <dgm:cxn modelId="{5EF9B16D-F3A6-40BF-8A12-E6287B6D4BCA}" type="presOf" srcId="{07399350-4C31-440F-9346-32D9FE169447}" destId="{385E8E0C-32EF-4634-A7B2-C8324E695BB9}" srcOrd="0" destOrd="0" presId="urn:microsoft.com/office/officeart/2005/8/layout/vProcess5"/>
    <dgm:cxn modelId="{B2544971-D9C9-4609-AA63-152B901BEA6D}" type="presOf" srcId="{98C5B33C-AA9B-4C84-AFF3-63A190E034FA}" destId="{9310700E-65AE-412A-8632-4A110C514A27}" srcOrd="0" destOrd="0" presId="urn:microsoft.com/office/officeart/2005/8/layout/vProcess5"/>
    <dgm:cxn modelId="{B1AB707B-E171-4A98-B34F-014681D5FAF3}" type="presOf" srcId="{5D59DBE5-3656-46C8-B776-9C7C9AF82708}" destId="{1934564D-1EE0-41E8-BFDF-58B15ACCDED7}" srcOrd="0" destOrd="0" presId="urn:microsoft.com/office/officeart/2005/8/layout/vProcess5"/>
    <dgm:cxn modelId="{DDA29E8E-6589-498F-A2FA-E418198FF4E8}" type="presOf" srcId="{751EFCF1-3B71-4690-A3FC-75F3731A5303}" destId="{5D36F94E-4043-497D-A2D9-7E9FCBF9202C}" srcOrd="0" destOrd="0" presId="urn:microsoft.com/office/officeart/2005/8/layout/vProcess5"/>
    <dgm:cxn modelId="{4A905798-20E0-44C9-8225-2F24854D87FD}" type="presOf" srcId="{17613376-718F-443F-9406-53F6102E84BC}" destId="{8DED7FDA-E77B-4727-A6C3-56502BC8A64C}" srcOrd="1" destOrd="0" presId="urn:microsoft.com/office/officeart/2005/8/layout/vProcess5"/>
    <dgm:cxn modelId="{9BED92B0-20E5-4C3F-8D7F-4CC03CE3A3F9}" type="presOf" srcId="{52FDA0E9-6F48-4670-A78D-9CFAFE0838DA}" destId="{1300EF24-D753-4497-BB37-02A04B12D38B}" srcOrd="0" destOrd="0" presId="urn:microsoft.com/office/officeart/2005/8/layout/vProcess5"/>
    <dgm:cxn modelId="{F8EFF9B9-4496-4F2F-9741-78A5D2B0EB57}" srcId="{B3C18B6E-FB07-4366-997E-7A1904775F66}" destId="{52FDA0E9-6F48-4670-A78D-9CFAFE0838DA}" srcOrd="0" destOrd="0" parTransId="{D97BE7EA-9E6C-4ADB-AB08-B9493D012C38}" sibTransId="{525FE104-4C69-4210-AC37-94A2C152D32C}"/>
    <dgm:cxn modelId="{49D0BAC4-4D0B-4087-82B0-0288C238516A}" type="presOf" srcId="{98C5B33C-AA9B-4C84-AFF3-63A190E034FA}" destId="{69ABA7E0-8572-4110-9113-29F92EC47DDF}" srcOrd="1" destOrd="0" presId="urn:microsoft.com/office/officeart/2005/8/layout/vProcess5"/>
    <dgm:cxn modelId="{EDEB2FC5-D8F0-49F5-B6FA-EF5FB2F879FA}" srcId="{B3C18B6E-FB07-4366-997E-7A1904775F66}" destId="{98C5B33C-AA9B-4C84-AFF3-63A190E034FA}" srcOrd="1" destOrd="0" parTransId="{04EA2FEA-634F-48BD-821A-F6E994031A39}" sibTransId="{07399350-4C31-440F-9346-32D9FE169447}"/>
    <dgm:cxn modelId="{6E6807D7-0FBC-42FF-A449-E4849FFC11B2}" srcId="{B3C18B6E-FB07-4366-997E-7A1904775F66}" destId="{17613376-718F-443F-9406-53F6102E84BC}" srcOrd="3" destOrd="0" parTransId="{5C23841D-12DB-4158-8403-266501BAD334}" sibTransId="{9B92B87B-2D23-407F-A975-A34105C7D04E}"/>
    <dgm:cxn modelId="{67686AE8-83A0-4892-80A2-1AB5FD06CC4D}" type="presOf" srcId="{B3C18B6E-FB07-4366-997E-7A1904775F66}" destId="{BF6FE07D-631D-4B96-B017-757C6969E752}" srcOrd="0" destOrd="0" presId="urn:microsoft.com/office/officeart/2005/8/layout/vProcess5"/>
    <dgm:cxn modelId="{930A3498-0C5A-4EE0-9313-C39513FC55C2}" type="presParOf" srcId="{BF6FE07D-631D-4B96-B017-757C6969E752}" destId="{96DF500D-72F1-4E18-8A79-635C2C23D8F1}" srcOrd="0" destOrd="0" presId="urn:microsoft.com/office/officeart/2005/8/layout/vProcess5"/>
    <dgm:cxn modelId="{09187B03-7304-4811-98AF-7912A0A1E033}" type="presParOf" srcId="{BF6FE07D-631D-4B96-B017-757C6969E752}" destId="{1300EF24-D753-4497-BB37-02A04B12D38B}" srcOrd="1" destOrd="0" presId="urn:microsoft.com/office/officeart/2005/8/layout/vProcess5"/>
    <dgm:cxn modelId="{54160342-8893-4580-A87B-EF1C8DDBE044}" type="presParOf" srcId="{BF6FE07D-631D-4B96-B017-757C6969E752}" destId="{9310700E-65AE-412A-8632-4A110C514A27}" srcOrd="2" destOrd="0" presId="urn:microsoft.com/office/officeart/2005/8/layout/vProcess5"/>
    <dgm:cxn modelId="{4E142AAB-D55B-475A-A983-2D2CE8F88469}" type="presParOf" srcId="{BF6FE07D-631D-4B96-B017-757C6969E752}" destId="{1934564D-1EE0-41E8-BFDF-58B15ACCDED7}" srcOrd="3" destOrd="0" presId="urn:microsoft.com/office/officeart/2005/8/layout/vProcess5"/>
    <dgm:cxn modelId="{19D3441D-8117-4E38-A2E5-6D49A5B76262}" type="presParOf" srcId="{BF6FE07D-631D-4B96-B017-757C6969E752}" destId="{6510B8F2-3649-4138-B6EA-A38331DD04FC}" srcOrd="4" destOrd="0" presId="urn:microsoft.com/office/officeart/2005/8/layout/vProcess5"/>
    <dgm:cxn modelId="{9078D518-A8DA-4B6E-980F-D9F91D646C93}" type="presParOf" srcId="{BF6FE07D-631D-4B96-B017-757C6969E752}" destId="{A0B591CB-8595-4F35-B7B8-D3239557F7E2}" srcOrd="5" destOrd="0" presId="urn:microsoft.com/office/officeart/2005/8/layout/vProcess5"/>
    <dgm:cxn modelId="{8EA6530E-9610-484D-9FC0-3AED84F32471}" type="presParOf" srcId="{BF6FE07D-631D-4B96-B017-757C6969E752}" destId="{385E8E0C-32EF-4634-A7B2-C8324E695BB9}" srcOrd="6" destOrd="0" presId="urn:microsoft.com/office/officeart/2005/8/layout/vProcess5"/>
    <dgm:cxn modelId="{1D3A19EC-E845-4E5B-9FCB-1B296CF8CE64}" type="presParOf" srcId="{BF6FE07D-631D-4B96-B017-757C6969E752}" destId="{5D36F94E-4043-497D-A2D9-7E9FCBF9202C}" srcOrd="7" destOrd="0" presId="urn:microsoft.com/office/officeart/2005/8/layout/vProcess5"/>
    <dgm:cxn modelId="{3D289B81-6502-4724-A11D-A5FB94300B46}" type="presParOf" srcId="{BF6FE07D-631D-4B96-B017-757C6969E752}" destId="{8596099D-6A76-4BEF-8E2B-219CD9AEDF24}" srcOrd="8" destOrd="0" presId="urn:microsoft.com/office/officeart/2005/8/layout/vProcess5"/>
    <dgm:cxn modelId="{3DFFBC70-09B9-41AC-9A67-7CCAFC29CE60}" type="presParOf" srcId="{BF6FE07D-631D-4B96-B017-757C6969E752}" destId="{69ABA7E0-8572-4110-9113-29F92EC47DDF}" srcOrd="9" destOrd="0" presId="urn:microsoft.com/office/officeart/2005/8/layout/vProcess5"/>
    <dgm:cxn modelId="{BF18E13C-FE27-47D8-8F86-54A0CD791860}" type="presParOf" srcId="{BF6FE07D-631D-4B96-B017-757C6969E752}" destId="{409B6192-FAC9-4BBD-9B7F-8EBD6DE8B50D}" srcOrd="10" destOrd="0" presId="urn:microsoft.com/office/officeart/2005/8/layout/vProcess5"/>
    <dgm:cxn modelId="{B04FFA94-3F4D-4D37-8FE3-FFB9980FD7F6}" type="presParOf" srcId="{BF6FE07D-631D-4B96-B017-757C6969E752}" destId="{8DED7FDA-E77B-4727-A6C3-56502BC8A64C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00EF24-D753-4497-BB37-02A04B12D38B}">
      <dsp:nvSpPr>
        <dsp:cNvPr id="0" name=""/>
        <dsp:cNvSpPr/>
      </dsp:nvSpPr>
      <dsp:spPr>
        <a:xfrm>
          <a:off x="0" y="0"/>
          <a:ext cx="7694506" cy="9005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[1] </a:t>
          </a:r>
          <a:r>
            <a:rPr lang="en-GB" sz="1300" b="0" i="0" kern="1200"/>
            <a:t>Christopher Mabey and Tim Finch Lees (2008) </a:t>
          </a:r>
          <a:r>
            <a:rPr lang="en-GB" sz="1300" b="0" i="1" kern="1200"/>
            <a:t>Management and Leadership Development</a:t>
          </a:r>
          <a:r>
            <a:rPr lang="en-GB" sz="1300" b="0" i="0" kern="1200"/>
            <a:t>. London: SAGE Publications Ltd. Available at: https://search-ebscohost-com.ezproxy.uwtsd.ac.uk/login.aspx?direct=true&amp;db=nlebk&amp;AN=283507&amp;site=ehost-live (Accessed: 14 March 2023).</a:t>
          </a:r>
          <a:endParaRPr lang="en-US" sz="1300" kern="1200"/>
        </a:p>
      </dsp:txBody>
      <dsp:txXfrm>
        <a:off x="26377" y="26377"/>
        <a:ext cx="6646626" cy="847812"/>
      </dsp:txXfrm>
    </dsp:sp>
    <dsp:sp modelId="{9310700E-65AE-412A-8632-4A110C514A27}">
      <dsp:nvSpPr>
        <dsp:cNvPr id="0" name=""/>
        <dsp:cNvSpPr/>
      </dsp:nvSpPr>
      <dsp:spPr>
        <a:xfrm>
          <a:off x="644414" y="1064305"/>
          <a:ext cx="7694506" cy="9005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[2] </a:t>
          </a:r>
          <a:r>
            <a:rPr lang="en-GB" sz="1300" b="0" i="1" kern="1200"/>
            <a:t>Leadership &amp; Organization Development Journal</a:t>
          </a:r>
          <a:br>
            <a:rPr lang="en-GB" sz="1300" kern="1200"/>
          </a:br>
          <a:r>
            <a:rPr lang="en-GB" sz="1300" b="0" i="0" kern="1200"/>
            <a:t>He, Wei; Zhang, Zheng; Guo, Qian</a:t>
          </a:r>
          <a:br>
            <a:rPr lang="en-GB" sz="1300" kern="1200"/>
          </a:br>
          <a:r>
            <a:rPr lang="en-GB" sz="1300" b="0" i="0" kern="1200"/>
            <a:t>Vol. 44 Issue 1, pp. 120–136, 2023.</a:t>
          </a:r>
          <a:endParaRPr lang="en-US" sz="1300" kern="1200"/>
        </a:p>
      </dsp:txBody>
      <dsp:txXfrm>
        <a:off x="670791" y="1090682"/>
        <a:ext cx="6411969" cy="847812"/>
      </dsp:txXfrm>
    </dsp:sp>
    <dsp:sp modelId="{1934564D-1EE0-41E8-BFDF-58B15ACCDED7}">
      <dsp:nvSpPr>
        <dsp:cNvPr id="0" name=""/>
        <dsp:cNvSpPr/>
      </dsp:nvSpPr>
      <dsp:spPr>
        <a:xfrm>
          <a:off x="1279211" y="2128610"/>
          <a:ext cx="7694506" cy="90056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[3] Prendismo (Producer), &amp; . (2009). Frank Raiter Discusses Leadership Skills Learned From Marine Corps. [Video/DVD] Prendismo. Retrieved from </a:t>
          </a:r>
          <a:r>
            <a:rPr lang="en-GB" sz="1300" kern="1200">
              <a:hlinkClick xmlns:r="http://schemas.openxmlformats.org/officeDocument/2006/relationships" r:id="rId1"/>
            </a:rPr>
            <a:t>https://video.alexanderstreet.com/watch/frank-raiter-discusses-leadership-skills-learned-from-marine-corps</a:t>
          </a:r>
          <a:endParaRPr lang="en-US" sz="1300" kern="1200"/>
        </a:p>
      </dsp:txBody>
      <dsp:txXfrm>
        <a:off x="1305588" y="2154987"/>
        <a:ext cx="6421587" cy="847812"/>
      </dsp:txXfrm>
    </dsp:sp>
    <dsp:sp modelId="{6510B8F2-3649-4138-B6EA-A38331DD04FC}">
      <dsp:nvSpPr>
        <dsp:cNvPr id="0" name=""/>
        <dsp:cNvSpPr/>
      </dsp:nvSpPr>
      <dsp:spPr>
        <a:xfrm>
          <a:off x="1923626" y="3192915"/>
          <a:ext cx="7694506" cy="90056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[4] </a:t>
          </a:r>
          <a:r>
            <a:rPr lang="en-GB" sz="1300" b="0" i="0" kern="1200"/>
            <a:t>Buchanan, John and others (eds), </a:t>
          </a:r>
          <a:r>
            <a:rPr lang="en-GB" sz="1300" b="0" i="1" kern="1200"/>
            <a:t>The Oxford Handbook of Skills and Training</a:t>
          </a:r>
          <a:r>
            <a:rPr lang="en-GB" sz="1300" b="0" i="0" kern="1200"/>
            <a:t>, Oxford Handbooks (2017; online edn, Oxford Academic, 6 Mar. 2017), </a:t>
          </a:r>
          <a:r>
            <a:rPr lang="en-GB" sz="1300" b="0" i="0" kern="1200">
              <a:hlinkClick xmlns:r="http://schemas.openxmlformats.org/officeDocument/2006/relationships" r:id="rId2"/>
            </a:rPr>
            <a:t>https://doi.org/10.1093/oxfordhb/9780199655366.001.0001</a:t>
          </a:r>
          <a:r>
            <a:rPr lang="en-GB" sz="1300" b="0" i="0" kern="1200"/>
            <a:t>, accessed 13 Mar. 2023.</a:t>
          </a:r>
          <a:endParaRPr lang="en-US" sz="1300" kern="1200"/>
        </a:p>
      </dsp:txBody>
      <dsp:txXfrm>
        <a:off x="1950003" y="3219292"/>
        <a:ext cx="6411969" cy="847812"/>
      </dsp:txXfrm>
    </dsp:sp>
    <dsp:sp modelId="{A0B591CB-8595-4F35-B7B8-D3239557F7E2}">
      <dsp:nvSpPr>
        <dsp:cNvPr id="0" name=""/>
        <dsp:cNvSpPr/>
      </dsp:nvSpPr>
      <dsp:spPr>
        <a:xfrm>
          <a:off x="7109138" y="689751"/>
          <a:ext cx="585367" cy="58536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240846" y="689751"/>
        <a:ext cx="321951" cy="440489"/>
      </dsp:txXfrm>
    </dsp:sp>
    <dsp:sp modelId="{385E8E0C-32EF-4634-A7B2-C8324E695BB9}">
      <dsp:nvSpPr>
        <dsp:cNvPr id="0" name=""/>
        <dsp:cNvSpPr/>
      </dsp:nvSpPr>
      <dsp:spPr>
        <a:xfrm>
          <a:off x="7753553" y="1754057"/>
          <a:ext cx="585367" cy="58536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885261" y="1754057"/>
        <a:ext cx="321951" cy="440489"/>
      </dsp:txXfrm>
    </dsp:sp>
    <dsp:sp modelId="{5D36F94E-4043-497D-A2D9-7E9FCBF9202C}">
      <dsp:nvSpPr>
        <dsp:cNvPr id="0" name=""/>
        <dsp:cNvSpPr/>
      </dsp:nvSpPr>
      <dsp:spPr>
        <a:xfrm>
          <a:off x="8388350" y="2818362"/>
          <a:ext cx="585367" cy="585367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520058" y="2818362"/>
        <a:ext cx="321951" cy="4404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7186-415B-4381-B382-0433361BED20}" type="datetimeFigureOut">
              <a:rPr lang="en-GB" smtClean="0"/>
              <a:t>15/03/2023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BBFE-7EFF-4B25-8F8C-7085C02C13F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6296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7186-415B-4381-B382-0433361BED20}" type="datetimeFigureOut">
              <a:rPr lang="en-GB" smtClean="0"/>
              <a:t>15/03/2023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BBFE-7EFF-4B25-8F8C-7085C02C13F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1890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7186-415B-4381-B382-0433361BED20}" type="datetimeFigureOut">
              <a:rPr lang="en-GB" smtClean="0"/>
              <a:t>15/03/2023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BBFE-7EFF-4B25-8F8C-7085C02C13F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5201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7186-415B-4381-B382-0433361BED20}" type="datetimeFigureOut">
              <a:rPr lang="en-GB" smtClean="0"/>
              <a:t>15/03/2023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BBFE-7EFF-4B25-8F8C-7085C02C13F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844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7186-415B-4381-B382-0433361BED20}" type="datetimeFigureOut">
              <a:rPr lang="en-GB" smtClean="0"/>
              <a:t>15/03/2023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BBFE-7EFF-4B25-8F8C-7085C02C13F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9749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7186-415B-4381-B382-0433361BED20}" type="datetimeFigureOut">
              <a:rPr lang="en-GB" smtClean="0"/>
              <a:t>15/03/2023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BBFE-7EFF-4B25-8F8C-7085C02C13F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58797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7186-415B-4381-B382-0433361BED20}" type="datetimeFigureOut">
              <a:rPr lang="en-GB" smtClean="0"/>
              <a:t>15/03/2023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BBFE-7EFF-4B25-8F8C-7085C02C13F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4751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7186-415B-4381-B382-0433361BED20}" type="datetimeFigureOut">
              <a:rPr lang="en-GB" smtClean="0"/>
              <a:t>15/03/2023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BBFE-7EFF-4B25-8F8C-7085C02C13F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21055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7186-415B-4381-B382-0433361BED20}" type="datetimeFigureOut">
              <a:rPr lang="en-GB" smtClean="0"/>
              <a:t>15/03/2023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BBFE-7EFF-4B25-8F8C-7085C02C13F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354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7186-415B-4381-B382-0433361BED20}" type="datetimeFigureOut">
              <a:rPr lang="en-GB" smtClean="0"/>
              <a:t>15/03/2023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BBFE-7EFF-4B25-8F8C-7085C02C13F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79023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7186-415B-4381-B382-0433361BED20}" type="datetimeFigureOut">
              <a:rPr lang="en-GB" smtClean="0"/>
              <a:t>15/03/2023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BBFE-7EFF-4B25-8F8C-7085C02C13F1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490243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7186-415B-4381-B382-0433361BED20}" type="datetimeFigureOut">
              <a:rPr lang="en-GB" smtClean="0"/>
              <a:t>15/03/2023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BBFE-7EFF-4B25-8F8C-7085C02C13F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98718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7186-415B-4381-B382-0433361BED20}" type="datetimeFigureOut">
              <a:rPr lang="en-GB" smtClean="0"/>
              <a:t>15/03/2023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BBFE-7EFF-4B25-8F8C-7085C02C13F1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015545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7186-415B-4381-B382-0433361BED20}" type="datetimeFigureOut">
              <a:rPr lang="en-GB" smtClean="0"/>
              <a:t>15/03/2023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BBFE-7EFF-4B25-8F8C-7085C02C13F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88493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7186-415B-4381-B382-0433361BED20}" type="datetimeFigureOut">
              <a:rPr lang="en-GB" smtClean="0"/>
              <a:t>15/03/2023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BBFE-7EFF-4B25-8F8C-7085C02C13F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22343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7186-415B-4381-B382-0433361BED20}" type="datetimeFigureOut">
              <a:rPr lang="en-GB" smtClean="0"/>
              <a:t>15/03/2023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BBBFE-7EFF-4B25-8F8C-7085C02C13F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5783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FB7186-415B-4381-B382-0433361BED20}" type="datetimeFigureOut">
              <a:rPr lang="en-GB" smtClean="0"/>
              <a:t>15/03/2023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40BBBFE-7EFF-4B25-8F8C-7085C02C13F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6538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  <p:sldLayoutId id="2147483810" r:id="rId12"/>
    <p:sldLayoutId id="2147483811" r:id="rId13"/>
    <p:sldLayoutId id="2147483812" r:id="rId14"/>
    <p:sldLayoutId id="2147483813" r:id="rId15"/>
    <p:sldLayoutId id="214748381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1DA15-98FA-53EF-9A4A-CFB73B6F1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766" y="609600"/>
            <a:ext cx="10337077" cy="1320800"/>
          </a:xfrm>
        </p:spPr>
        <p:txBody>
          <a:bodyPr>
            <a:noAutofit/>
          </a:bodyPr>
          <a:lstStyle/>
          <a:p>
            <a:pPr algn="ctr"/>
            <a:r>
              <a:rPr lang="en-GB" sz="4200" b="1" dirty="0">
                <a:solidFill>
                  <a:schemeClr val="tx1"/>
                </a:solidFill>
                <a:latin typeface="Arial Narrow" panose="020B0606020202030204" pitchFamily="34" charset="0"/>
              </a:rPr>
              <a:t>Personal devolvement plan (P.D.P)              Masod Karim 2227092</a:t>
            </a:r>
          </a:p>
        </p:txBody>
      </p:sp>
      <p:pic>
        <p:nvPicPr>
          <p:cNvPr id="1026" name="Picture 2" descr="Personal Development Plan: A Complete Guide with PDP Template">
            <a:extLst>
              <a:ext uri="{FF2B5EF4-FFF2-40B4-BE49-F238E27FC236}">
                <a16:creationId xmlns:a16="http://schemas.microsoft.com/office/drawing/2014/main" id="{0066A32F-1AEE-7E72-2375-BFBE2637D54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766" y="1964050"/>
            <a:ext cx="10273692" cy="4344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6315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4B9424C7-1E16-8CDE-6D6B-F781BA5EDE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0520966"/>
              </p:ext>
            </p:extLst>
          </p:nvPr>
        </p:nvGraphicFramePr>
        <p:xfrm>
          <a:off x="1123845" y="1292047"/>
          <a:ext cx="9941262" cy="43325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4130">
                  <a:extLst>
                    <a:ext uri="{9D8B030D-6E8A-4147-A177-3AD203B41FA5}">
                      <a16:colId xmlns:a16="http://schemas.microsoft.com/office/drawing/2014/main" val="2122798510"/>
                    </a:ext>
                  </a:extLst>
                </a:gridCol>
                <a:gridCol w="1664448">
                  <a:extLst>
                    <a:ext uri="{9D8B030D-6E8A-4147-A177-3AD203B41FA5}">
                      <a16:colId xmlns:a16="http://schemas.microsoft.com/office/drawing/2014/main" val="669143773"/>
                    </a:ext>
                  </a:extLst>
                </a:gridCol>
                <a:gridCol w="2164443">
                  <a:extLst>
                    <a:ext uri="{9D8B030D-6E8A-4147-A177-3AD203B41FA5}">
                      <a16:colId xmlns:a16="http://schemas.microsoft.com/office/drawing/2014/main" val="1911737953"/>
                    </a:ext>
                  </a:extLst>
                </a:gridCol>
                <a:gridCol w="1601598">
                  <a:extLst>
                    <a:ext uri="{9D8B030D-6E8A-4147-A177-3AD203B41FA5}">
                      <a16:colId xmlns:a16="http://schemas.microsoft.com/office/drawing/2014/main" val="2963042304"/>
                    </a:ext>
                  </a:extLst>
                </a:gridCol>
                <a:gridCol w="2221625">
                  <a:extLst>
                    <a:ext uri="{9D8B030D-6E8A-4147-A177-3AD203B41FA5}">
                      <a16:colId xmlns:a16="http://schemas.microsoft.com/office/drawing/2014/main" val="3694097104"/>
                    </a:ext>
                  </a:extLst>
                </a:gridCol>
                <a:gridCol w="1125018">
                  <a:extLst>
                    <a:ext uri="{9D8B030D-6E8A-4147-A177-3AD203B41FA5}">
                      <a16:colId xmlns:a16="http://schemas.microsoft.com/office/drawing/2014/main" val="799250896"/>
                    </a:ext>
                  </a:extLst>
                </a:gridCol>
              </a:tblGrid>
              <a:tr h="1446624">
                <a:tc>
                  <a:txBody>
                    <a:bodyPr/>
                    <a:lstStyle/>
                    <a:p>
                      <a:pPr algn="ctr"/>
                      <a:r>
                        <a:rPr lang="en-GB" sz="1300" b="1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What are your long - term goals</a:t>
                      </a:r>
                    </a:p>
                  </a:txBody>
                  <a:tcPr marL="64581" marR="64581" marT="32291" marB="3229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1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What are a specific career- goals</a:t>
                      </a:r>
                    </a:p>
                  </a:txBody>
                  <a:tcPr marL="64581" marR="64581" marT="32291" marB="3229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1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What are the key skills</a:t>
                      </a:r>
                    </a:p>
                    <a:p>
                      <a:pPr algn="ctr"/>
                      <a:r>
                        <a:rPr lang="en-GB" sz="1300" b="1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needed for each one</a:t>
                      </a:r>
                    </a:p>
                    <a:p>
                      <a:pPr algn="ctr"/>
                      <a:r>
                        <a:rPr lang="en-GB" sz="1300" b="1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of your goals?</a:t>
                      </a:r>
                    </a:p>
                    <a:p>
                      <a:pPr algn="ctr"/>
                      <a:endParaRPr lang="en-GB" sz="1300" b="1">
                        <a:latin typeface="Arial Nova" panose="020B0504020202020204" pitchFamily="34" charset="0"/>
                      </a:endParaRPr>
                    </a:p>
                  </a:txBody>
                  <a:tcPr marL="64581" marR="64581" marT="32291" marB="3229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1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What skills do you</a:t>
                      </a:r>
                    </a:p>
                    <a:p>
                      <a:pPr algn="ctr"/>
                      <a:r>
                        <a:rPr lang="en-GB" sz="1300" b="1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need to work on?</a:t>
                      </a:r>
                    </a:p>
                    <a:p>
                      <a:pPr algn="ctr"/>
                      <a:endParaRPr lang="en-GB" sz="1300" b="1">
                        <a:latin typeface="Arial Nova" panose="020B0504020202020204" pitchFamily="34" charset="0"/>
                      </a:endParaRPr>
                    </a:p>
                  </a:txBody>
                  <a:tcPr marL="64581" marR="64581" marT="32291" marB="3229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1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What actions are you</a:t>
                      </a:r>
                    </a:p>
                    <a:p>
                      <a:pPr algn="ctr"/>
                      <a:r>
                        <a:rPr lang="en-GB" sz="1300" b="1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going to take?</a:t>
                      </a:r>
                    </a:p>
                    <a:p>
                      <a:pPr algn="ctr"/>
                      <a:endParaRPr lang="en-GB" sz="1300" b="1">
                        <a:latin typeface="Arial Nova" panose="020B0504020202020204" pitchFamily="34" charset="0"/>
                      </a:endParaRPr>
                    </a:p>
                  </a:txBody>
                  <a:tcPr marL="64581" marR="64581" marT="32291" marB="3229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1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When are you</a:t>
                      </a:r>
                    </a:p>
                    <a:p>
                      <a:pPr algn="ctr"/>
                      <a:r>
                        <a:rPr lang="en-GB" sz="1300" b="1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going to complete</a:t>
                      </a:r>
                    </a:p>
                    <a:p>
                      <a:pPr algn="ctr"/>
                      <a:r>
                        <a:rPr lang="en-GB" sz="1300" b="1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your training by?</a:t>
                      </a:r>
                    </a:p>
                    <a:p>
                      <a:pPr algn="ctr"/>
                      <a:endParaRPr lang="en-GB" sz="1300" b="1">
                        <a:latin typeface="Arial Nova" panose="020B0504020202020204" pitchFamily="34" charset="0"/>
                      </a:endParaRPr>
                    </a:p>
                  </a:txBody>
                  <a:tcPr marL="64581" marR="64581" marT="32291" marB="32291"/>
                </a:tc>
                <a:extLst>
                  <a:ext uri="{0D108BD9-81ED-4DB2-BD59-A6C34878D82A}">
                    <a16:rowId xmlns:a16="http://schemas.microsoft.com/office/drawing/2014/main" val="478642827"/>
                  </a:ext>
                </a:extLst>
              </a:tr>
              <a:tr h="659502">
                <a:tc>
                  <a:txBody>
                    <a:bodyPr/>
                    <a:lstStyle/>
                    <a:p>
                      <a:pPr algn="ctr"/>
                      <a:endParaRPr lang="en-GB" sz="1300" b="1">
                        <a:latin typeface="Arial Nova" panose="020B0504020202020204" pitchFamily="34" charset="0"/>
                      </a:endParaRPr>
                    </a:p>
                  </a:txBody>
                  <a:tcPr marL="64581" marR="64581" marT="32291" marB="32291"/>
                </a:tc>
                <a:tc>
                  <a:txBody>
                    <a:bodyPr/>
                    <a:lstStyle/>
                    <a:p>
                      <a:r>
                        <a:rPr lang="en-GB" sz="800" b="0" cap="none" spc="0" dirty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My current position as a team leader planning to become a supervisor and thriving to achieve the end goal to become </a:t>
                      </a:r>
                      <a:r>
                        <a:rPr lang="en-GB" sz="800" b="0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a manager</a:t>
                      </a:r>
                      <a:r>
                        <a:rPr lang="en-GB" sz="800" b="0" cap="none" spc="0" dirty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.[1]</a:t>
                      </a: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r>
                        <a:rPr lang="en-GB" sz="800" b="0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I will be reading books like One Minutes Manager &amp; The Making Of A Manager to extend my knowledge</a:t>
                      </a: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r>
                        <a:rPr lang="en-GB" sz="800" b="0" cap="none" spc="0" dirty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Learning more about Microsoft Office specially </a:t>
                      </a:r>
                      <a:r>
                        <a:rPr lang="en-GB" sz="800" b="0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MS Word, MS Excel and PowerPoint.</a:t>
                      </a: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r>
                        <a:rPr lang="en-GB" sz="800" b="0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Complete level 4 program, going the library more often and taking Leadership &amp; People Management Skills</a:t>
                      </a: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r>
                        <a:rPr lang="en-GB" sz="800" b="0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12 months</a:t>
                      </a:r>
                    </a:p>
                  </a:txBody>
                  <a:tcPr marL="31540" marR="31540" marT="53938" marB="63080"/>
                </a:tc>
                <a:extLst>
                  <a:ext uri="{0D108BD9-81ED-4DB2-BD59-A6C34878D82A}">
                    <a16:rowId xmlns:a16="http://schemas.microsoft.com/office/drawing/2014/main" val="2722660234"/>
                  </a:ext>
                </a:extLst>
              </a:tr>
              <a:tr h="75867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>
                          <a:latin typeface="Arial Nova" panose="020B0504020202020204" pitchFamily="34" charset="0"/>
                        </a:rPr>
                        <a:t>A managerial &amp; leadership career </a:t>
                      </a:r>
                    </a:p>
                    <a:p>
                      <a:pPr algn="ctr"/>
                      <a:endParaRPr lang="en-GB" sz="1300" b="1" dirty="0">
                        <a:latin typeface="Arial Nova" panose="020B0504020202020204" pitchFamily="34" charset="0"/>
                      </a:endParaRPr>
                    </a:p>
                  </a:txBody>
                  <a:tcPr marL="64581" marR="64581" marT="32291" marB="32291"/>
                </a:tc>
                <a:tc>
                  <a:txBody>
                    <a:bodyPr/>
                    <a:lstStyle/>
                    <a:p>
                      <a:r>
                        <a:rPr lang="en-GB" sz="800" b="0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Implementing the 5S rules of organising Sort, Set, Shine, Standardise and Sustain.</a:t>
                      </a: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cap="none" spc="0" dirty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Taking Work Organisation course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cap="none" spc="0" dirty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 &amp; NVQ level 4</a:t>
                      </a: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r>
                        <a:rPr lang="en-GB" sz="800" b="0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Advanced Change Leadership Program to give me more confident on how to chair a meeting [2]</a:t>
                      </a: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r>
                        <a:rPr lang="en-GB" sz="800" b="0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I will spend more of my extra time to research about managerial role on Google, YouTube and also, asking my managers to teach more about the role.</a:t>
                      </a: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r>
                        <a:rPr lang="en-GB" sz="800" b="0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18 months</a:t>
                      </a:r>
                    </a:p>
                  </a:txBody>
                  <a:tcPr marL="31540" marR="31540" marT="53938" marB="63080"/>
                </a:tc>
                <a:extLst>
                  <a:ext uri="{0D108BD9-81ED-4DB2-BD59-A6C34878D82A}">
                    <a16:rowId xmlns:a16="http://schemas.microsoft.com/office/drawing/2014/main" val="733817159"/>
                  </a:ext>
                </a:extLst>
              </a:tr>
              <a:tr h="659502">
                <a:tc>
                  <a:txBody>
                    <a:bodyPr/>
                    <a:lstStyle/>
                    <a:p>
                      <a:endParaRPr lang="en-GB" sz="1300" dirty="0"/>
                    </a:p>
                  </a:txBody>
                  <a:tcPr marL="64581" marR="64581" marT="32291" marB="32291"/>
                </a:tc>
                <a:tc>
                  <a:txBody>
                    <a:bodyPr/>
                    <a:lstStyle/>
                    <a:p>
                      <a:r>
                        <a:rPr lang="en-GB" sz="800" b="0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Taking Pro-Lead in-house training course</a:t>
                      </a: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Implementing the knowledge from the training that I have to advance my skill as a leader. [3]</a:t>
                      </a: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r>
                        <a:rPr lang="en-GB" sz="800" b="0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I need to improve on communication, motivation, organisation and above all problem solving.</a:t>
                      </a: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r>
                        <a:rPr lang="en-GB" sz="800" b="0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Focus on modules at university, advanced my verbal communication skill and leadership skill.</a:t>
                      </a: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r>
                        <a:rPr lang="en-GB" sz="800" b="0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24 months</a:t>
                      </a:r>
                    </a:p>
                  </a:txBody>
                  <a:tcPr marL="31540" marR="31540" marT="53938" marB="63080"/>
                </a:tc>
                <a:extLst>
                  <a:ext uri="{0D108BD9-81ED-4DB2-BD59-A6C34878D82A}">
                    <a16:rowId xmlns:a16="http://schemas.microsoft.com/office/drawing/2014/main" val="3599334452"/>
                  </a:ext>
                </a:extLst>
              </a:tr>
              <a:tr h="683669">
                <a:tc>
                  <a:txBody>
                    <a:bodyPr/>
                    <a:lstStyle/>
                    <a:p>
                      <a:endParaRPr lang="en-GB" sz="1300"/>
                    </a:p>
                  </a:txBody>
                  <a:tcPr marL="64581" marR="64581" marT="32291" marB="32291"/>
                </a:tc>
                <a:tc>
                  <a:txBody>
                    <a:bodyPr/>
                    <a:lstStyle/>
                    <a:p>
                      <a:r>
                        <a:rPr lang="en-GB" sz="800" b="0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Managing a large group at my work place, BMW.</a:t>
                      </a: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b="0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Implementing the skills and training that I have from university and other courses that I had to achieve the goal of becoming a successful manager. [4]</a:t>
                      </a: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r>
                        <a:rPr lang="en-GB" sz="800" b="0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Communication, team work, IT skill, problem solving and confident.</a:t>
                      </a: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r>
                        <a:rPr lang="en-GB" sz="800" b="0" cap="none" spc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Achieving a degree in Learning in The Digital Era &amp; Software Solution For Business Modules and further more reading and research in managerial role.</a:t>
                      </a:r>
                    </a:p>
                  </a:txBody>
                  <a:tcPr marL="31540" marR="31540" marT="53938" marB="63080"/>
                </a:tc>
                <a:tc>
                  <a:txBody>
                    <a:bodyPr/>
                    <a:lstStyle/>
                    <a:p>
                      <a:r>
                        <a:rPr lang="en-GB" sz="800" b="0" cap="none" spc="0" dirty="0">
                          <a:solidFill>
                            <a:schemeClr val="tx1"/>
                          </a:solidFill>
                          <a:latin typeface="Arial Nova" panose="020B0504020202020204" pitchFamily="34" charset="0"/>
                        </a:rPr>
                        <a:t>36 months</a:t>
                      </a:r>
                    </a:p>
                  </a:txBody>
                  <a:tcPr marL="31540" marR="31540" marT="53938" marB="63080"/>
                </a:tc>
                <a:extLst>
                  <a:ext uri="{0D108BD9-81ED-4DB2-BD59-A6C34878D82A}">
                    <a16:rowId xmlns:a16="http://schemas.microsoft.com/office/drawing/2014/main" val="7828835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06762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0A7E7B-D3A2-4A71-5038-7DB4F11E87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>
                <a:latin typeface="Arial Nova" panose="020B0504020202020204" pitchFamily="34" charset="0"/>
              </a:rPr>
              <a:t>References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37FEA0-2F3A-7E73-4150-DE384EC152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1265053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250821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254</TotalTime>
  <Words>555</Words>
  <Application>Microsoft Office PowerPoint</Application>
  <PresentationFormat>Widescreen</PresentationFormat>
  <Paragraphs>40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Arial Narrow</vt:lpstr>
      <vt:lpstr>Arial Nova</vt:lpstr>
      <vt:lpstr>Trebuchet MS</vt:lpstr>
      <vt:lpstr>Wingdings 3</vt:lpstr>
      <vt:lpstr>Facet</vt:lpstr>
      <vt:lpstr>Personal devolvement plan (P.D.P)              Masod Karim 2227092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devolvement plan (p.d.p)  Masod Karim 2227092</dc:title>
  <dc:creator>Masod Karim</dc:creator>
  <cp:lastModifiedBy>Masod Karim</cp:lastModifiedBy>
  <cp:revision>1</cp:revision>
  <dcterms:created xsi:type="dcterms:W3CDTF">2023-03-14T17:26:09Z</dcterms:created>
  <dcterms:modified xsi:type="dcterms:W3CDTF">2023-03-15T11:18:07Z</dcterms:modified>
</cp:coreProperties>
</file>