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1" r:id="rId1"/>
  </p:sldMasterIdLst>
  <p:sldIdLst>
    <p:sldId id="256" r:id="rId2"/>
    <p:sldId id="257" r:id="rId3"/>
    <p:sldId id="258" r:id="rId4"/>
    <p:sldId id="259" r:id="rId5"/>
    <p:sldId id="271" r:id="rId6"/>
    <p:sldId id="260" r:id="rId7"/>
    <p:sldId id="265" r:id="rId8"/>
    <p:sldId id="266" r:id="rId9"/>
    <p:sldId id="267" r:id="rId10"/>
    <p:sldId id="270" r:id="rId11"/>
    <p:sldId id="268" r:id="rId12"/>
    <p:sldId id="269" r:id="rId13"/>
    <p:sldId id="261" r:id="rId14"/>
    <p:sldId id="262" r:id="rId15"/>
    <p:sldId id="263" r:id="rId16"/>
    <p:sldId id="264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B38CCC-5441-752F-072E-B83B9A8A61D1}" v="257" dt="2026-02-15T19:47:08.502"/>
    <p1510:client id="{C207298A-CEFC-F620-A41A-2FC3D6DEB061}" v="531" dt="2026-02-15T15:37:20.908"/>
    <p1510:client id="{D8F4C395-8708-B754-7415-A0EF91DC97A3}" v="22" dt="2026-02-15T16:27:14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Curejova (2431176)" userId="S::2431176@student.uwtsd.ac.uk::57212b9b-65a2-4bdb-b71c-6788fc6ade1b" providerId="AD" clId="Web-{CF5269B4-104F-0603-B6BB-A27C0E0DE6F6}"/>
    <pc:docChg chg="addSld modSld">
      <pc:chgData name="Sara Curejova (2431176)" userId="S::2431176@student.uwtsd.ac.uk::57212b9b-65a2-4bdb-b71c-6788fc6ade1b" providerId="AD" clId="Web-{CF5269B4-104F-0603-B6BB-A27C0E0DE6F6}" dt="2026-02-13T03:12:20.796" v="393" actId="20577"/>
      <pc:docMkLst>
        <pc:docMk/>
      </pc:docMkLst>
      <pc:sldChg chg="addSp delSp modSp">
        <pc:chgData name="Sara Curejova (2431176)" userId="S::2431176@student.uwtsd.ac.uk::57212b9b-65a2-4bdb-b71c-6788fc6ade1b" providerId="AD" clId="Web-{CF5269B4-104F-0603-B6BB-A27C0E0DE6F6}" dt="2026-02-13T02:30:15.832" v="42" actId="20577"/>
        <pc:sldMkLst>
          <pc:docMk/>
          <pc:sldMk cId="566972206" sldId="260"/>
        </pc:sldMkLst>
        <pc:spChg chg="mod">
          <ac:chgData name="Sara Curejova (2431176)" userId="S::2431176@student.uwtsd.ac.uk::57212b9b-65a2-4bdb-b71c-6788fc6ade1b" providerId="AD" clId="Web-{CF5269B4-104F-0603-B6BB-A27C0E0DE6F6}" dt="2026-02-13T02:26:44.485" v="7" actId="1076"/>
          <ac:spMkLst>
            <pc:docMk/>
            <pc:sldMk cId="566972206" sldId="260"/>
            <ac:spMk id="2" creationId="{AB6C2DE5-D5FD-E877-4017-642AC926566A}"/>
          </ac:spMkLst>
        </pc:spChg>
        <pc:spChg chg="add mod">
          <ac:chgData name="Sara Curejova (2431176)" userId="S::2431176@student.uwtsd.ac.uk::57212b9b-65a2-4bdb-b71c-6788fc6ade1b" providerId="AD" clId="Web-{CF5269B4-104F-0603-B6BB-A27C0E0DE6F6}" dt="2026-02-13T02:30:15.832" v="42" actId="20577"/>
          <ac:spMkLst>
            <pc:docMk/>
            <pc:sldMk cId="566972206" sldId="260"/>
            <ac:spMk id="5" creationId="{824F396A-6769-7E8C-2E6D-A1E67AC00BFD}"/>
          </ac:spMkLst>
        </pc:spChg>
      </pc:sldChg>
      <pc:sldChg chg="addSp modSp">
        <pc:chgData name="Sara Curejova (2431176)" userId="S::2431176@student.uwtsd.ac.uk::57212b9b-65a2-4bdb-b71c-6788fc6ade1b" providerId="AD" clId="Web-{CF5269B4-104F-0603-B6BB-A27C0E0DE6F6}" dt="2026-02-13T02:33:44.318" v="77" actId="20577"/>
        <pc:sldMkLst>
          <pc:docMk/>
          <pc:sldMk cId="174809589" sldId="261"/>
        </pc:sldMkLst>
        <pc:spChg chg="add mod">
          <ac:chgData name="Sara Curejova (2431176)" userId="S::2431176@student.uwtsd.ac.uk::57212b9b-65a2-4bdb-b71c-6788fc6ade1b" providerId="AD" clId="Web-{CF5269B4-104F-0603-B6BB-A27C0E0DE6F6}" dt="2026-02-13T02:31:31.582" v="51" actId="1076"/>
          <ac:spMkLst>
            <pc:docMk/>
            <pc:sldMk cId="174809589" sldId="261"/>
            <ac:spMk id="2" creationId="{878653A8-4B56-0BDB-48EE-31D622A5A1DA}"/>
          </ac:spMkLst>
        </pc:spChg>
      </pc:sldChg>
      <pc:sldChg chg="addSp modSp">
        <pc:chgData name="Sara Curejova (2431176)" userId="S::2431176@student.uwtsd.ac.uk::57212b9b-65a2-4bdb-b71c-6788fc6ade1b" providerId="AD" clId="Web-{CF5269B4-104F-0603-B6BB-A27C0E0DE6F6}" dt="2026-02-13T02:38:18.453" v="118" actId="20577"/>
        <pc:sldMkLst>
          <pc:docMk/>
          <pc:sldMk cId="2544200089" sldId="262"/>
        </pc:sldMkLst>
        <pc:spChg chg="add mod">
          <ac:chgData name="Sara Curejova (2431176)" userId="S::2431176@student.uwtsd.ac.uk::57212b9b-65a2-4bdb-b71c-6788fc6ade1b" providerId="AD" clId="Web-{CF5269B4-104F-0603-B6BB-A27C0E0DE6F6}" dt="2026-02-13T02:34:36.365" v="82" actId="20577"/>
          <ac:spMkLst>
            <pc:docMk/>
            <pc:sldMk cId="2544200089" sldId="262"/>
            <ac:spMk id="2" creationId="{089AFA5F-3700-EB67-CB2A-C6F7F1E8ABA3}"/>
          </ac:spMkLst>
        </pc:spChg>
      </pc:sldChg>
      <pc:sldChg chg="addSp modSp">
        <pc:chgData name="Sara Curejova (2431176)" userId="S::2431176@student.uwtsd.ac.uk::57212b9b-65a2-4bdb-b71c-6788fc6ade1b" providerId="AD" clId="Web-{CF5269B4-104F-0603-B6BB-A27C0E0DE6F6}" dt="2026-02-13T02:41:27.211" v="151" actId="20577"/>
        <pc:sldMkLst>
          <pc:docMk/>
          <pc:sldMk cId="1073399147" sldId="263"/>
        </pc:sldMkLst>
        <pc:spChg chg="add mod">
          <ac:chgData name="Sara Curejova (2431176)" userId="S::2431176@student.uwtsd.ac.uk::57212b9b-65a2-4bdb-b71c-6788fc6ade1b" providerId="AD" clId="Web-{CF5269B4-104F-0603-B6BB-A27C0E0DE6F6}" dt="2026-02-13T02:38:56.205" v="123" actId="1076"/>
          <ac:spMkLst>
            <pc:docMk/>
            <pc:sldMk cId="1073399147" sldId="263"/>
            <ac:spMk id="2" creationId="{BFA9C1D6-7EB1-2328-23B9-F497702F8AD1}"/>
          </ac:spMkLst>
        </pc:spChg>
      </pc:sldChg>
      <pc:sldChg chg="addSp modSp">
        <pc:chgData name="Sara Curejova (2431176)" userId="S::2431176@student.uwtsd.ac.uk::57212b9b-65a2-4bdb-b71c-6788fc6ade1b" providerId="AD" clId="Web-{CF5269B4-104F-0603-B6BB-A27C0E0DE6F6}" dt="2026-02-13T02:47:01.080" v="197" actId="20577"/>
        <pc:sldMkLst>
          <pc:docMk/>
          <pc:sldMk cId="145974495" sldId="264"/>
        </pc:sldMkLst>
        <pc:spChg chg="add mod">
          <ac:chgData name="Sara Curejova (2431176)" userId="S::2431176@student.uwtsd.ac.uk::57212b9b-65a2-4bdb-b71c-6788fc6ade1b" providerId="AD" clId="Web-{CF5269B4-104F-0603-B6BB-A27C0E0DE6F6}" dt="2026-02-13T02:42:13.259" v="155" actId="20577"/>
          <ac:spMkLst>
            <pc:docMk/>
            <pc:sldMk cId="145974495" sldId="264"/>
            <ac:spMk id="2" creationId="{55D7EC47-EEAB-4E20-B32F-81856EA53344}"/>
          </ac:spMkLst>
        </pc:spChg>
        <pc:spChg chg="add mod">
          <ac:chgData name="Sara Curejova (2431176)" userId="S::2431176@student.uwtsd.ac.uk::57212b9b-65a2-4bdb-b71c-6788fc6ade1b" providerId="AD" clId="Web-{CF5269B4-104F-0603-B6BB-A27C0E0DE6F6}" dt="2026-02-13T02:47:01.080" v="197" actId="20577"/>
          <ac:spMkLst>
            <pc:docMk/>
            <pc:sldMk cId="145974495" sldId="264"/>
            <ac:spMk id="3" creationId="{B521789B-EA75-7596-D22F-C3BA2292DBE9}"/>
          </ac:spMkLst>
        </pc:spChg>
      </pc:sldChg>
      <pc:sldChg chg="addSp modSp new">
        <pc:chgData name="Sara Curejova (2431176)" userId="S::2431176@student.uwtsd.ac.uk::57212b9b-65a2-4bdb-b71c-6788fc6ade1b" providerId="AD" clId="Web-{CF5269B4-104F-0603-B6BB-A27C0E0DE6F6}" dt="2026-02-13T02:55:03.686" v="236" actId="20577"/>
        <pc:sldMkLst>
          <pc:docMk/>
          <pc:sldMk cId="3874008661" sldId="265"/>
        </pc:sldMkLst>
        <pc:spChg chg="add mod">
          <ac:chgData name="Sara Curejova (2431176)" userId="S::2431176@student.uwtsd.ac.uk::57212b9b-65a2-4bdb-b71c-6788fc6ade1b" providerId="AD" clId="Web-{CF5269B4-104F-0603-B6BB-A27C0E0DE6F6}" dt="2026-02-13T02:52:22.036" v="208" actId="20577"/>
          <ac:spMkLst>
            <pc:docMk/>
            <pc:sldMk cId="3874008661" sldId="265"/>
            <ac:spMk id="2" creationId="{09E8013C-A4DE-5FC4-06E1-DF0C514BD71E}"/>
          </ac:spMkLst>
        </pc:spChg>
        <pc:spChg chg="add mod">
          <ac:chgData name="Sara Curejova (2431176)" userId="S::2431176@student.uwtsd.ac.uk::57212b9b-65a2-4bdb-b71c-6788fc6ade1b" providerId="AD" clId="Web-{CF5269B4-104F-0603-B6BB-A27C0E0DE6F6}" dt="2026-02-13T02:55:03.686" v="236" actId="20577"/>
          <ac:spMkLst>
            <pc:docMk/>
            <pc:sldMk cId="3874008661" sldId="265"/>
            <ac:spMk id="3" creationId="{4DCB91E2-E5EA-2CD8-16F5-8DA129B7C8AE}"/>
          </ac:spMkLst>
        </pc:spChg>
      </pc:sldChg>
      <pc:sldChg chg="addSp modSp new">
        <pc:chgData name="Sara Curejova (2431176)" userId="S::2431176@student.uwtsd.ac.uk::57212b9b-65a2-4bdb-b71c-6788fc6ade1b" providerId="AD" clId="Web-{CF5269B4-104F-0603-B6BB-A27C0E0DE6F6}" dt="2026-02-13T02:58:28.808" v="273" actId="20577"/>
        <pc:sldMkLst>
          <pc:docMk/>
          <pc:sldMk cId="3463098533" sldId="266"/>
        </pc:sldMkLst>
        <pc:spChg chg="add mod">
          <ac:chgData name="Sara Curejova (2431176)" userId="S::2431176@student.uwtsd.ac.uk::57212b9b-65a2-4bdb-b71c-6788fc6ade1b" providerId="AD" clId="Web-{CF5269B4-104F-0603-B6BB-A27C0E0DE6F6}" dt="2026-02-13T02:55:43.563" v="242" actId="20577"/>
          <ac:spMkLst>
            <pc:docMk/>
            <pc:sldMk cId="3463098533" sldId="266"/>
            <ac:spMk id="2" creationId="{196728DC-53CC-006E-23FD-7FF383DD9A67}"/>
          </ac:spMkLst>
        </pc:spChg>
      </pc:sldChg>
      <pc:sldChg chg="addSp modSp new">
        <pc:chgData name="Sara Curejova (2431176)" userId="S::2431176@student.uwtsd.ac.uk::57212b9b-65a2-4bdb-b71c-6788fc6ade1b" providerId="AD" clId="Web-{CF5269B4-104F-0603-B6BB-A27C0E0DE6F6}" dt="2026-02-13T03:03:32.382" v="306" actId="20577"/>
        <pc:sldMkLst>
          <pc:docMk/>
          <pc:sldMk cId="3613854865" sldId="267"/>
        </pc:sldMkLst>
        <pc:spChg chg="add mod">
          <ac:chgData name="Sara Curejova (2431176)" userId="S::2431176@student.uwtsd.ac.uk::57212b9b-65a2-4bdb-b71c-6788fc6ade1b" providerId="AD" clId="Web-{CF5269B4-104F-0603-B6BB-A27C0E0DE6F6}" dt="2026-02-13T03:01:08.693" v="279" actId="20577"/>
          <ac:spMkLst>
            <pc:docMk/>
            <pc:sldMk cId="3613854865" sldId="267"/>
            <ac:spMk id="2" creationId="{1655154F-68B3-2CF4-DF09-6FF92562F658}"/>
          </ac:spMkLst>
        </pc:spChg>
      </pc:sldChg>
      <pc:sldChg chg="addSp delSp modSp new">
        <pc:chgData name="Sara Curejova (2431176)" userId="S::2431176@student.uwtsd.ac.uk::57212b9b-65a2-4bdb-b71c-6788fc6ade1b" providerId="AD" clId="Web-{CF5269B4-104F-0603-B6BB-A27C0E0DE6F6}" dt="2026-02-13T03:08:27.939" v="355" actId="20577"/>
        <pc:sldMkLst>
          <pc:docMk/>
          <pc:sldMk cId="119234673" sldId="268"/>
        </pc:sldMkLst>
        <pc:spChg chg="add mod">
          <ac:chgData name="Sara Curejova (2431176)" userId="S::2431176@student.uwtsd.ac.uk::57212b9b-65a2-4bdb-b71c-6788fc6ade1b" providerId="AD" clId="Web-{CF5269B4-104F-0603-B6BB-A27C0E0DE6F6}" dt="2026-02-13T03:04:57.405" v="322" actId="20577"/>
          <ac:spMkLst>
            <pc:docMk/>
            <pc:sldMk cId="119234673" sldId="268"/>
            <ac:spMk id="2" creationId="{4AF386B9-B707-90F3-64C9-A8DDF11652CE}"/>
          </ac:spMkLst>
        </pc:spChg>
      </pc:sldChg>
      <pc:sldChg chg="addSp modSp new">
        <pc:chgData name="Sara Curejova (2431176)" userId="S::2431176@student.uwtsd.ac.uk::57212b9b-65a2-4bdb-b71c-6788fc6ade1b" providerId="AD" clId="Web-{CF5269B4-104F-0603-B6BB-A27C0E0DE6F6}" dt="2026-02-13T03:12:20.796" v="393" actId="20577"/>
        <pc:sldMkLst>
          <pc:docMk/>
          <pc:sldMk cId="2795664764" sldId="269"/>
        </pc:sldMkLst>
        <pc:spChg chg="add mod">
          <ac:chgData name="Sara Curejova (2431176)" userId="S::2431176@student.uwtsd.ac.uk::57212b9b-65a2-4bdb-b71c-6788fc6ade1b" providerId="AD" clId="Web-{CF5269B4-104F-0603-B6BB-A27C0E0DE6F6}" dt="2026-02-13T03:09:27.548" v="365" actId="20577"/>
          <ac:spMkLst>
            <pc:docMk/>
            <pc:sldMk cId="2795664764" sldId="269"/>
            <ac:spMk id="2" creationId="{3A2B7F37-C7DF-31C0-C8FB-3F63E2AD0462}"/>
          </ac:spMkLst>
        </pc:spChg>
      </pc:sldChg>
    </pc:docChg>
  </pc:docChgLst>
  <pc:docChgLst>
    <pc:chgData name="Sara Curejova (2431176)" userId="S::2431176@student.uwtsd.ac.uk::57212b9b-65a2-4bdb-b71c-6788fc6ade1b" providerId="AD" clId="Web-{668BACA5-D9F4-9719-9AC5-A8A3FB4D3415}"/>
    <pc:docChg chg="mod modSld addMainMaster delMainMaster">
      <pc:chgData name="Sara Curejova (2431176)" userId="S::2431176@student.uwtsd.ac.uk::57212b9b-65a2-4bdb-b71c-6788fc6ade1b" providerId="AD" clId="Web-{668BACA5-D9F4-9719-9AC5-A8A3FB4D3415}" dt="2026-02-11T22:25:05.283" v="39"/>
      <pc:docMkLst>
        <pc:docMk/>
      </pc:docMkLst>
      <pc:sldChg chg="addSp delSp modSp mod setBg modClrScheme setClrOvrMap delDesignElem chgLayout">
        <pc:chgData name="Sara Curejova (2431176)" userId="S::2431176@student.uwtsd.ac.uk::57212b9b-65a2-4bdb-b71c-6788fc6ade1b" providerId="AD" clId="Web-{668BACA5-D9F4-9719-9AC5-A8A3FB4D3415}" dt="2026-02-11T22:25:05.283" v="39"/>
        <pc:sldMkLst>
          <pc:docMk/>
          <pc:sldMk cId="109857222" sldId="256"/>
        </pc:sldMkLst>
      </pc:sldChg>
    </pc:docChg>
  </pc:docChgLst>
  <pc:docChgLst>
    <pc:chgData name="Sara Curejova (2431176)" userId="S::2431176@student.uwtsd.ac.uk::57212b9b-65a2-4bdb-b71c-6788fc6ade1b" providerId="AD" clId="Web-{2DEC86AF-A4D5-3D28-AA44-0C1B4FF5CEE4}"/>
    <pc:docChg chg="addSld modSld sldOrd">
      <pc:chgData name="Sara Curejova (2431176)" userId="S::2431176@student.uwtsd.ac.uk::57212b9b-65a2-4bdb-b71c-6788fc6ade1b" providerId="AD" clId="Web-{2DEC86AF-A4D5-3D28-AA44-0C1B4FF5CEE4}" dt="2026-02-13T17:16:25.797" v="250" actId="20577"/>
      <pc:docMkLst>
        <pc:docMk/>
      </pc:docMkLst>
      <pc:sldChg chg="modSp">
        <pc:chgData name="Sara Curejova (2431176)" userId="S::2431176@student.uwtsd.ac.uk::57212b9b-65a2-4bdb-b71c-6788fc6ade1b" providerId="AD" clId="Web-{2DEC86AF-A4D5-3D28-AA44-0C1B4FF5CEE4}" dt="2026-02-13T17:16:25.797" v="250" actId="20577"/>
        <pc:sldMkLst>
          <pc:docMk/>
          <pc:sldMk cId="221904118" sldId="258"/>
        </pc:sldMkLst>
        <pc:spChg chg="mod">
          <ac:chgData name="Sara Curejova (2431176)" userId="S::2431176@student.uwtsd.ac.uk::57212b9b-65a2-4bdb-b71c-6788fc6ade1b" providerId="AD" clId="Web-{2DEC86AF-A4D5-3D28-AA44-0C1B4FF5CEE4}" dt="2026-02-13T17:16:25.797" v="250" actId="20577"/>
          <ac:spMkLst>
            <pc:docMk/>
            <pc:sldMk cId="221904118" sldId="258"/>
            <ac:spMk id="2" creationId="{4B325FBA-CA75-5D49-D21C-4285616BDB51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6:13.999" v="248" actId="20577"/>
        <pc:sldMkLst>
          <pc:docMk/>
          <pc:sldMk cId="3253592909" sldId="259"/>
        </pc:sldMkLst>
        <pc:spChg chg="mod">
          <ac:chgData name="Sara Curejova (2431176)" userId="S::2431176@student.uwtsd.ac.uk::57212b9b-65a2-4bdb-b71c-6788fc6ade1b" providerId="AD" clId="Web-{2DEC86AF-A4D5-3D28-AA44-0C1B4FF5CEE4}" dt="2026-02-13T17:16:13.999" v="248" actId="20577"/>
          <ac:spMkLst>
            <pc:docMk/>
            <pc:sldMk cId="3253592909" sldId="259"/>
            <ac:spMk id="2" creationId="{69597BA1-0D4B-8C03-0BBF-B54F7130E2B6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6:00.170" v="244" actId="20577"/>
        <pc:sldMkLst>
          <pc:docMk/>
          <pc:sldMk cId="566972206" sldId="260"/>
        </pc:sldMkLst>
        <pc:spChg chg="mod">
          <ac:chgData name="Sara Curejova (2431176)" userId="S::2431176@student.uwtsd.ac.uk::57212b9b-65a2-4bdb-b71c-6788fc6ade1b" providerId="AD" clId="Web-{2DEC86AF-A4D5-3D28-AA44-0C1B4FF5CEE4}" dt="2026-02-13T17:16:00.170" v="244" actId="20577"/>
          <ac:spMkLst>
            <pc:docMk/>
            <pc:sldMk cId="566972206" sldId="260"/>
            <ac:spMk id="2" creationId="{AB6C2DE5-D5FD-E877-4017-642AC926566A}"/>
          </ac:spMkLst>
        </pc:spChg>
      </pc:sldChg>
      <pc:sldChg chg="modSp ord">
        <pc:chgData name="Sara Curejova (2431176)" userId="S::2431176@student.uwtsd.ac.uk::57212b9b-65a2-4bdb-b71c-6788fc6ade1b" providerId="AD" clId="Web-{2DEC86AF-A4D5-3D28-AA44-0C1B4FF5CEE4}" dt="2026-02-13T17:13:45.434" v="199" actId="20577"/>
        <pc:sldMkLst>
          <pc:docMk/>
          <pc:sldMk cId="174809589" sldId="261"/>
        </pc:sldMkLst>
        <pc:spChg chg="mod">
          <ac:chgData name="Sara Curejova (2431176)" userId="S::2431176@student.uwtsd.ac.uk::57212b9b-65a2-4bdb-b71c-6788fc6ade1b" providerId="AD" clId="Web-{2DEC86AF-A4D5-3D28-AA44-0C1B4FF5CEE4}" dt="2026-02-13T17:13:45.434" v="199" actId="20577"/>
          <ac:spMkLst>
            <pc:docMk/>
            <pc:sldMk cId="174809589" sldId="261"/>
            <ac:spMk id="2" creationId="{878653A8-4B56-0BDB-48EE-31D622A5A1DA}"/>
          </ac:spMkLst>
        </pc:spChg>
      </pc:sldChg>
      <pc:sldChg chg="modSp ord">
        <pc:chgData name="Sara Curejova (2431176)" userId="S::2431176@student.uwtsd.ac.uk::57212b9b-65a2-4bdb-b71c-6788fc6ade1b" providerId="AD" clId="Web-{2DEC86AF-A4D5-3D28-AA44-0C1B4FF5CEE4}" dt="2026-02-13T17:13:24.543" v="195" actId="20577"/>
        <pc:sldMkLst>
          <pc:docMk/>
          <pc:sldMk cId="2544200089" sldId="262"/>
        </pc:sldMkLst>
        <pc:spChg chg="mod">
          <ac:chgData name="Sara Curejova (2431176)" userId="S::2431176@student.uwtsd.ac.uk::57212b9b-65a2-4bdb-b71c-6788fc6ade1b" providerId="AD" clId="Web-{2DEC86AF-A4D5-3D28-AA44-0C1B4FF5CEE4}" dt="2026-02-13T17:13:24.543" v="195" actId="20577"/>
          <ac:spMkLst>
            <pc:docMk/>
            <pc:sldMk cId="2544200089" sldId="262"/>
            <ac:spMk id="2" creationId="{089AFA5F-3700-EB67-CB2A-C6F7F1E8ABA3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3:12.792" v="193" actId="20577"/>
        <pc:sldMkLst>
          <pc:docMk/>
          <pc:sldMk cId="1073399147" sldId="263"/>
        </pc:sldMkLst>
        <pc:spChg chg="mod">
          <ac:chgData name="Sara Curejova (2431176)" userId="S::2431176@student.uwtsd.ac.uk::57212b9b-65a2-4bdb-b71c-6788fc6ade1b" providerId="AD" clId="Web-{2DEC86AF-A4D5-3D28-AA44-0C1B4FF5CEE4}" dt="2026-02-13T17:13:12.792" v="193" actId="20577"/>
          <ac:spMkLst>
            <pc:docMk/>
            <pc:sldMk cId="1073399147" sldId="263"/>
            <ac:spMk id="2" creationId="{BFA9C1D6-7EB1-2328-23B9-F497702F8AD1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5:44.996" v="240" actId="20577"/>
        <pc:sldMkLst>
          <pc:docMk/>
          <pc:sldMk cId="3874008661" sldId="265"/>
        </pc:sldMkLst>
        <pc:spChg chg="mod">
          <ac:chgData name="Sara Curejova (2431176)" userId="S::2431176@student.uwtsd.ac.uk::57212b9b-65a2-4bdb-b71c-6788fc6ade1b" providerId="AD" clId="Web-{2DEC86AF-A4D5-3D28-AA44-0C1B4FF5CEE4}" dt="2026-02-13T17:15:44.996" v="240" actId="20577"/>
          <ac:spMkLst>
            <pc:docMk/>
            <pc:sldMk cId="3874008661" sldId="265"/>
            <ac:spMk id="2" creationId="{09E8013C-A4DE-5FC4-06E1-DF0C514BD71E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5:34.089" v="236" actId="20577"/>
        <pc:sldMkLst>
          <pc:docMk/>
          <pc:sldMk cId="3463098533" sldId="266"/>
        </pc:sldMkLst>
        <pc:spChg chg="mod">
          <ac:chgData name="Sara Curejova (2431176)" userId="S::2431176@student.uwtsd.ac.uk::57212b9b-65a2-4bdb-b71c-6788fc6ade1b" providerId="AD" clId="Web-{2DEC86AF-A4D5-3D28-AA44-0C1B4FF5CEE4}" dt="2026-02-13T17:15:34.089" v="236" actId="20577"/>
          <ac:spMkLst>
            <pc:docMk/>
            <pc:sldMk cId="3463098533" sldId="266"/>
            <ac:spMk id="2" creationId="{196728DC-53CC-006E-23FD-7FF383DD9A67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5:10.398" v="230" actId="1076"/>
        <pc:sldMkLst>
          <pc:docMk/>
          <pc:sldMk cId="3613854865" sldId="267"/>
        </pc:sldMkLst>
        <pc:spChg chg="mod">
          <ac:chgData name="Sara Curejova (2431176)" userId="S::2431176@student.uwtsd.ac.uk::57212b9b-65a2-4bdb-b71c-6788fc6ade1b" providerId="AD" clId="Web-{2DEC86AF-A4D5-3D28-AA44-0C1B4FF5CEE4}" dt="2026-02-13T17:15:10.398" v="230" actId="1076"/>
          <ac:spMkLst>
            <pc:docMk/>
            <pc:sldMk cId="3613854865" sldId="267"/>
            <ac:spMk id="2" creationId="{1655154F-68B3-2CF4-DF09-6FF92562F658}"/>
          </ac:spMkLst>
        </pc:spChg>
      </pc:sldChg>
      <pc:sldChg chg="modSp">
        <pc:chgData name="Sara Curejova (2431176)" userId="S::2431176@student.uwtsd.ac.uk::57212b9b-65a2-4bdb-b71c-6788fc6ade1b" providerId="AD" clId="Web-{2DEC86AF-A4D5-3D28-AA44-0C1B4FF5CEE4}" dt="2026-02-13T17:14:03.811" v="204" actId="20577"/>
        <pc:sldMkLst>
          <pc:docMk/>
          <pc:sldMk cId="2795664764" sldId="269"/>
        </pc:sldMkLst>
        <pc:spChg chg="mod">
          <ac:chgData name="Sara Curejova (2431176)" userId="S::2431176@student.uwtsd.ac.uk::57212b9b-65a2-4bdb-b71c-6788fc6ade1b" providerId="AD" clId="Web-{2DEC86AF-A4D5-3D28-AA44-0C1B4FF5CEE4}" dt="2026-02-13T17:14:03.811" v="204" actId="20577"/>
          <ac:spMkLst>
            <pc:docMk/>
            <pc:sldMk cId="2795664764" sldId="269"/>
            <ac:spMk id="2" creationId="{3A2B7F37-C7DF-31C0-C8FB-3F63E2AD0462}"/>
          </ac:spMkLst>
        </pc:spChg>
      </pc:sldChg>
      <pc:sldChg chg="addSp modSp new ord">
        <pc:chgData name="Sara Curejova (2431176)" userId="S::2431176@student.uwtsd.ac.uk::57212b9b-65a2-4bdb-b71c-6788fc6ade1b" providerId="AD" clId="Web-{2DEC86AF-A4D5-3D28-AA44-0C1B4FF5CEE4}" dt="2026-02-13T17:14:29.549" v="212" actId="20577"/>
        <pc:sldMkLst>
          <pc:docMk/>
          <pc:sldMk cId="1867339425" sldId="270"/>
        </pc:sldMkLst>
        <pc:spChg chg="add mod">
          <ac:chgData name="Sara Curejova (2431176)" userId="S::2431176@student.uwtsd.ac.uk::57212b9b-65a2-4bdb-b71c-6788fc6ade1b" providerId="AD" clId="Web-{2DEC86AF-A4D5-3D28-AA44-0C1B4FF5CEE4}" dt="2026-02-13T17:14:29.549" v="212" actId="20577"/>
          <ac:spMkLst>
            <pc:docMk/>
            <pc:sldMk cId="1867339425" sldId="270"/>
            <ac:spMk id="2" creationId="{A3CDA02E-F810-7555-7275-473F4FCB7B85}"/>
          </ac:spMkLst>
        </pc:spChg>
        <pc:spChg chg="add mod">
          <ac:chgData name="Sara Curejova (2431176)" userId="S::2431176@student.uwtsd.ac.uk::57212b9b-65a2-4bdb-b71c-6788fc6ade1b" providerId="AD" clId="Web-{2DEC86AF-A4D5-3D28-AA44-0C1B4FF5CEE4}" dt="2026-02-13T17:06:36.170" v="140" actId="1076"/>
          <ac:spMkLst>
            <pc:docMk/>
            <pc:sldMk cId="1867339425" sldId="270"/>
            <ac:spMk id="3" creationId="{9C2AB814-5E72-3215-CFAE-B5542E4292AD}"/>
          </ac:spMkLst>
        </pc:spChg>
      </pc:sldChg>
    </pc:docChg>
  </pc:docChgLst>
  <pc:docChgLst>
    <pc:chgData name="Sara Curejova (2431176)" userId="S::2431176@student.uwtsd.ac.uk::57212b9b-65a2-4bdb-b71c-6788fc6ade1b" providerId="AD" clId="Web-{0FB38CCC-5441-752F-072E-B83B9A8A61D1}"/>
    <pc:docChg chg="modSld">
      <pc:chgData name="Sara Curejova (2431176)" userId="S::2431176@student.uwtsd.ac.uk::57212b9b-65a2-4bdb-b71c-6788fc6ade1b" providerId="AD" clId="Web-{0FB38CCC-5441-752F-072E-B83B9A8A61D1}" dt="2026-02-15T19:47:08.502" v="224" actId="1076"/>
      <pc:docMkLst>
        <pc:docMk/>
      </pc:docMkLst>
      <pc:sldChg chg="addSp delSp modSp mod setBg">
        <pc:chgData name="Sara Curejova (2431176)" userId="S::2431176@student.uwtsd.ac.uk::57212b9b-65a2-4bdb-b71c-6788fc6ade1b" providerId="AD" clId="Web-{0FB38CCC-5441-752F-072E-B83B9A8A61D1}" dt="2026-02-15T19:41:42.284" v="176" actId="20577"/>
        <pc:sldMkLst>
          <pc:docMk/>
          <pc:sldMk cId="2523133804" sldId="257"/>
        </pc:sldMkLst>
        <pc:spChg chg="mod">
          <ac:chgData name="Sara Curejova (2431176)" userId="S::2431176@student.uwtsd.ac.uk::57212b9b-65a2-4bdb-b71c-6788fc6ade1b" providerId="AD" clId="Web-{0FB38CCC-5441-752F-072E-B83B9A8A61D1}" dt="2026-02-15T19:41:42.284" v="176" actId="20577"/>
          <ac:spMkLst>
            <pc:docMk/>
            <pc:sldMk cId="2523133804" sldId="257"/>
            <ac:spMk id="2" creationId="{E8251B7C-F8C4-B62D-FE05-0DFCC5309ED6}"/>
          </ac:spMkLst>
        </pc:spChg>
        <pc:spChg chg="mod">
          <ac:chgData name="Sara Curejova (2431176)" userId="S::2431176@student.uwtsd.ac.uk::57212b9b-65a2-4bdb-b71c-6788fc6ade1b" providerId="AD" clId="Web-{0FB38CCC-5441-752F-072E-B83B9A8A61D1}" dt="2026-02-15T19:22:05.027" v="97"/>
          <ac:spMkLst>
            <pc:docMk/>
            <pc:sldMk cId="2523133804" sldId="257"/>
            <ac:spMk id="5" creationId="{88FFAC8A-0B4D-0630-B7F6-D851A50B992F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22:05.027" v="97"/>
          <ac:spMkLst>
            <pc:docMk/>
            <pc:sldMk cId="2523133804" sldId="257"/>
            <ac:spMk id="18" creationId="{6AD30037-67ED-4367-9BE0-45787510BF13}"/>
          </ac:spMkLst>
        </pc:spChg>
        <pc:grpChg chg="add del">
          <ac:chgData name="Sara Curejova (2431176)" userId="S::2431176@student.uwtsd.ac.uk::57212b9b-65a2-4bdb-b71c-6788fc6ade1b" providerId="AD" clId="Web-{0FB38CCC-5441-752F-072E-B83B9A8A61D1}" dt="2026-02-15T19:22:04.996" v="96"/>
          <ac:grpSpMkLst>
            <pc:docMk/>
            <pc:sldMk cId="2523133804" sldId="257"/>
            <ac:grpSpMk id="10" creationId="{C8C19C51-A2E6-4BDF-8630-A0763BE304AB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22:05.027" v="97"/>
          <ac:grpSpMkLst>
            <pc:docMk/>
            <pc:sldMk cId="2523133804" sldId="257"/>
            <ac:grpSpMk id="19" creationId="{24E65122-640E-4268-A0F2-8D155EC80DAF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22:05.027" v="97"/>
          <ac:grpSpMkLst>
            <pc:docMk/>
            <pc:sldMk cId="2523133804" sldId="257"/>
            <ac:grpSpMk id="20" creationId="{50841A4E-5BC1-44B4-83CF-D524E8AEAD64}"/>
          </ac:grpSpMkLst>
        </pc:grpChg>
        <pc:picChg chg="add mod ord">
          <ac:chgData name="Sara Curejova (2431176)" userId="S::2431176@student.uwtsd.ac.uk::57212b9b-65a2-4bdb-b71c-6788fc6ade1b" providerId="AD" clId="Web-{0FB38CCC-5441-752F-072E-B83B9A8A61D1}" dt="2026-02-15T19:22:05.027" v="97"/>
          <ac:picMkLst>
            <pc:docMk/>
            <pc:sldMk cId="2523133804" sldId="257"/>
            <ac:picMk id="3" creationId="{E8B08185-C595-9267-25BB-090C664164AE}"/>
          </ac:picMkLst>
        </pc:pic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41:27.159" v="175"/>
        <pc:sldMkLst>
          <pc:docMk/>
          <pc:sldMk cId="221904118" sldId="258"/>
        </pc:sldMkLst>
        <pc:spChg chg="mod">
          <ac:chgData name="Sara Curejova (2431176)" userId="S::2431176@student.uwtsd.ac.uk::57212b9b-65a2-4bdb-b71c-6788fc6ade1b" providerId="AD" clId="Web-{0FB38CCC-5441-752F-072E-B83B9A8A61D1}" dt="2026-02-15T19:41:27.159" v="175"/>
          <ac:spMkLst>
            <pc:docMk/>
            <pc:sldMk cId="221904118" sldId="258"/>
            <ac:spMk id="2" creationId="{4B325FBA-CA75-5D49-D21C-4285616BDB51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41:27.159" v="175"/>
          <ac:spMkLst>
            <pc:docMk/>
            <pc:sldMk cId="221904118" sldId="258"/>
            <ac:spMk id="3" creationId="{8E26DBA3-E992-B32D-F92E-8D1AB07D97F4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41:27.159" v="175"/>
          <ac:spMkLst>
            <pc:docMk/>
            <pc:sldMk cId="221904118" sldId="258"/>
            <ac:spMk id="17" creationId="{448D661B-BAEA-42B3-BEDB-13E01DBA4A85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41:27.159" v="175"/>
          <ac:spMkLst>
            <pc:docMk/>
            <pc:sldMk cId="221904118" sldId="258"/>
            <ac:spMk id="19" creationId="{5BD2573B-33EA-4868-BD57-87246A078C35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41:27.159" v="175"/>
          <ac:grpSpMkLst>
            <pc:docMk/>
            <pc:sldMk cId="221904118" sldId="258"/>
            <ac:grpSpMk id="9" creationId="{312C0452-6062-42D9-A0C6-9DBFE67C0897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41:27.159" v="175"/>
          <ac:grpSpMkLst>
            <pc:docMk/>
            <pc:sldMk cId="221904118" sldId="258"/>
            <ac:grpSpMk id="21" creationId="{2262EED4-6AA0-4E32-99BF-EC6023E862D3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41:27.159" v="175"/>
          <ac:graphicFrameMkLst>
            <pc:docMk/>
            <pc:sldMk cId="221904118" sldId="258"/>
            <ac:graphicFrameMk id="5" creationId="{C84679F6-9680-EB45-B7C7-023FEB4AE4B1}"/>
          </ac:graphicFrameMkLst>
        </pc:graphicFrameChg>
        <pc:picChg chg="add del mod">
          <ac:chgData name="Sara Curejova (2431176)" userId="S::2431176@student.uwtsd.ac.uk::57212b9b-65a2-4bdb-b71c-6788fc6ade1b" providerId="AD" clId="Web-{0FB38CCC-5441-752F-072E-B83B9A8A61D1}" dt="2026-02-15T19:41:18.627" v="174"/>
          <ac:picMkLst>
            <pc:docMk/>
            <pc:sldMk cId="221904118" sldId="258"/>
            <ac:picMk id="4" creationId="{FFA1F14D-37C9-7A06-524A-BD35E4C7AB5C}"/>
          </ac:picMkLst>
        </pc:pic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29:46.081" v="107"/>
        <pc:sldMkLst>
          <pc:docMk/>
          <pc:sldMk cId="3253592909" sldId="259"/>
        </pc:sldMkLst>
        <pc:spChg chg="mod">
          <ac:chgData name="Sara Curejova (2431176)" userId="S::2431176@student.uwtsd.ac.uk::57212b9b-65a2-4bdb-b71c-6788fc6ade1b" providerId="AD" clId="Web-{0FB38CCC-5441-752F-072E-B83B9A8A61D1}" dt="2026-02-15T19:29:46.066" v="106"/>
          <ac:spMkLst>
            <pc:docMk/>
            <pc:sldMk cId="3253592909" sldId="259"/>
            <ac:spMk id="2" creationId="{69597BA1-0D4B-8C03-0BBF-B54F7130E2B6}"/>
          </ac:spMkLst>
        </pc:spChg>
        <pc:spChg chg="mod">
          <ac:chgData name="Sara Curejova (2431176)" userId="S::2431176@student.uwtsd.ac.uk::57212b9b-65a2-4bdb-b71c-6788fc6ade1b" providerId="AD" clId="Web-{0FB38CCC-5441-752F-072E-B83B9A8A61D1}" dt="2026-02-15T19:29:46.066" v="106"/>
          <ac:spMkLst>
            <pc:docMk/>
            <pc:sldMk cId="3253592909" sldId="259"/>
            <ac:spMk id="3" creationId="{7E5C52D0-D0CF-AFD9-BF14-CD3D9EB19164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28:08.062" v="100"/>
          <ac:spMkLst>
            <pc:docMk/>
            <pc:sldMk cId="3253592909" sldId="259"/>
            <ac:spMk id="25" creationId="{63174DBA-CD7D-43BE-A9E5-7108232F6B1B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29:46.081" v="107"/>
          <ac:spMkLst>
            <pc:docMk/>
            <pc:sldMk cId="3253592909" sldId="259"/>
            <ac:spMk id="29" creationId="{24EE91D3-118F-4591-A85A-D157CF847F5C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29:46.081" v="107"/>
          <ac:spMkLst>
            <pc:docMk/>
            <pc:sldMk cId="3253592909" sldId="259"/>
            <ac:spMk id="50" creationId="{24EE91D3-118F-4591-A85A-D157CF847F5C}"/>
          </ac:spMkLst>
        </pc:spChg>
        <pc:grpChg chg="add del">
          <ac:chgData name="Sara Curejova (2431176)" userId="S::2431176@student.uwtsd.ac.uk::57212b9b-65a2-4bdb-b71c-6788fc6ade1b" providerId="AD" clId="Web-{0FB38CCC-5441-752F-072E-B83B9A8A61D1}" dt="2026-02-15T19:28:08.062" v="100"/>
          <ac:grpSpMkLst>
            <pc:docMk/>
            <pc:sldMk cId="3253592909" sldId="259"/>
            <ac:grpSpMk id="9" creationId="{C8C19C51-A2E6-4BDF-8630-A0763BE304AB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28:08.062" v="100"/>
          <ac:grpSpMkLst>
            <pc:docMk/>
            <pc:sldMk cId="3253592909" sldId="259"/>
            <ac:grpSpMk id="17" creationId="{4AC1ADCD-3609-4007-8C84-B8B2E73D4E79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29:46.081" v="107"/>
          <ac:grpSpMkLst>
            <pc:docMk/>
            <pc:sldMk cId="3253592909" sldId="259"/>
            <ac:grpSpMk id="27" creationId="{C8C19C51-A2E6-4BDF-8630-A0763BE304AB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29:46.081" v="107"/>
          <ac:grpSpMkLst>
            <pc:docMk/>
            <pc:sldMk cId="3253592909" sldId="259"/>
            <ac:grpSpMk id="28" creationId="{C538F206-9BBA-4487-865D-71DFC74F8DC8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29:46.066" v="106"/>
          <ac:grpSpMkLst>
            <pc:docMk/>
            <pc:sldMk cId="3253592909" sldId="259"/>
            <ac:grpSpMk id="34" creationId="{C8C19C51-A2E6-4BDF-8630-A0763BE304AB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29:46.081" v="107"/>
          <ac:grpSpMkLst>
            <pc:docMk/>
            <pc:sldMk cId="3253592909" sldId="259"/>
            <ac:grpSpMk id="42" creationId="{C538F206-9BBA-4487-865D-71DFC74F8DC8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29:46.081" v="107"/>
          <ac:grpSpMkLst>
            <pc:docMk/>
            <pc:sldMk cId="3253592909" sldId="259"/>
            <ac:grpSpMk id="49" creationId="{C8C19C51-A2E6-4BDF-8630-A0763BE304AB}"/>
          </ac:grpSpMkLst>
        </pc:grpChg>
        <pc:picChg chg="add del mod">
          <ac:chgData name="Sara Curejova (2431176)" userId="S::2431176@student.uwtsd.ac.uk::57212b9b-65a2-4bdb-b71c-6788fc6ade1b" providerId="AD" clId="Web-{0FB38CCC-5441-752F-072E-B83B9A8A61D1}" dt="2026-02-15T19:28:26.235" v="103"/>
          <ac:picMkLst>
            <pc:docMk/>
            <pc:sldMk cId="3253592909" sldId="259"/>
            <ac:picMk id="4" creationId="{9E6182BC-9522-3362-5DAC-264930B27610}"/>
          </ac:picMkLst>
        </pc:picChg>
        <pc:picChg chg="add mod">
          <ac:chgData name="Sara Curejova (2431176)" userId="S::2431176@student.uwtsd.ac.uk::57212b9b-65a2-4bdb-b71c-6788fc6ade1b" providerId="AD" clId="Web-{0FB38CCC-5441-752F-072E-B83B9A8A61D1}" dt="2026-02-15T19:29:46.081" v="107"/>
          <ac:picMkLst>
            <pc:docMk/>
            <pc:sldMk cId="3253592909" sldId="259"/>
            <ac:picMk id="5" creationId="{769AE340-293C-8D18-8DC1-7EB369E8331B}"/>
          </ac:picMkLst>
        </pc:picChg>
      </pc:sldChg>
      <pc:sldChg chg="addSp delSp modSp mod setBg setClrOvrMap">
        <pc:chgData name="Sara Curejova (2431176)" userId="S::2431176@student.uwtsd.ac.uk::57212b9b-65a2-4bdb-b71c-6788fc6ade1b" providerId="AD" clId="Web-{0FB38CCC-5441-752F-072E-B83B9A8A61D1}" dt="2026-02-15T19:35:30.796" v="143"/>
        <pc:sldMkLst>
          <pc:docMk/>
          <pc:sldMk cId="566972206" sldId="260"/>
        </pc:sldMkLst>
        <pc:spChg chg="mod">
          <ac:chgData name="Sara Curejova (2431176)" userId="S::2431176@student.uwtsd.ac.uk::57212b9b-65a2-4bdb-b71c-6788fc6ade1b" providerId="AD" clId="Web-{0FB38CCC-5441-752F-072E-B83B9A8A61D1}" dt="2026-02-15T19:35:30.796" v="143"/>
          <ac:spMkLst>
            <pc:docMk/>
            <pc:sldMk cId="566972206" sldId="260"/>
            <ac:spMk id="2" creationId="{AB6C2DE5-D5FD-E877-4017-642AC926566A}"/>
          </ac:spMkLst>
        </pc:spChg>
        <pc:spChg chg="mod">
          <ac:chgData name="Sara Curejova (2431176)" userId="S::2431176@student.uwtsd.ac.uk::57212b9b-65a2-4bdb-b71c-6788fc6ade1b" providerId="AD" clId="Web-{0FB38CCC-5441-752F-072E-B83B9A8A61D1}" dt="2026-02-15T19:35:30.796" v="143"/>
          <ac:spMkLst>
            <pc:docMk/>
            <pc:sldMk cId="566972206" sldId="260"/>
            <ac:spMk id="5" creationId="{824F396A-6769-7E8C-2E6D-A1E67AC00BFD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5:12.121" v="136"/>
          <ac:spMkLst>
            <pc:docMk/>
            <pc:sldMk cId="566972206" sldId="260"/>
            <ac:spMk id="18" creationId="{6AD30037-67ED-4367-9BE0-45787510BF13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5:26.576" v="140"/>
          <ac:spMkLst>
            <pc:docMk/>
            <pc:sldMk cId="566972206" sldId="260"/>
            <ac:spMk id="31" creationId="{2FCD9B94-D70B-4446-85E5-ACD3904289CB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5:30.780" v="142"/>
          <ac:spMkLst>
            <pc:docMk/>
            <pc:sldMk cId="566972206" sldId="260"/>
            <ac:spMk id="34" creationId="{37F662C6-05C0-4454-A52A-5AE0138C9843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5:30.780" v="142"/>
          <ac:spMkLst>
            <pc:docMk/>
            <pc:sldMk cId="566972206" sldId="260"/>
            <ac:spMk id="35" creationId="{37059D0E-26DF-45D3-A178-0D99DC3977F8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5:30.796" v="143"/>
          <ac:spMkLst>
            <pc:docMk/>
            <pc:sldMk cId="566972206" sldId="260"/>
            <ac:spMk id="39" creationId="{BA79F213-51C2-42E5-A917-142526CC6716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5:30.796" v="143"/>
          <ac:spMkLst>
            <pc:docMk/>
            <pc:sldMk cId="566972206" sldId="260"/>
            <ac:spMk id="40" creationId="{C478AE16-9FFE-40EC-B81F-FAD67DA86064}"/>
          </ac:spMkLst>
        </pc:spChg>
        <pc:grpChg chg="add del">
          <ac:chgData name="Sara Curejova (2431176)" userId="S::2431176@student.uwtsd.ac.uk::57212b9b-65a2-4bdb-b71c-6788fc6ade1b" providerId="AD" clId="Web-{0FB38CCC-5441-752F-072E-B83B9A8A61D1}" dt="2026-02-15T19:35:12.121" v="136"/>
          <ac:grpSpMkLst>
            <pc:docMk/>
            <pc:sldMk cId="566972206" sldId="260"/>
            <ac:grpSpMk id="10" creationId="{24E65122-640E-4268-A0F2-8D155EC80DAF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5:12.121" v="136"/>
          <ac:grpSpMkLst>
            <pc:docMk/>
            <pc:sldMk cId="566972206" sldId="260"/>
            <ac:grpSpMk id="20" creationId="{50841A4E-5BC1-44B4-83CF-D524E8AEAD64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5:30.780" v="142"/>
          <ac:grpSpMkLst>
            <pc:docMk/>
            <pc:sldMk cId="566972206" sldId="260"/>
            <ac:grpSpMk id="22" creationId="{9AB8CB69-3716-40EF-94A5-5F59CFE2B0B2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5:18.325" v="138"/>
          <ac:grpSpMkLst>
            <pc:docMk/>
            <pc:sldMk cId="566972206" sldId="260"/>
            <ac:grpSpMk id="28" creationId="{C8C19C51-A2E6-4BDF-8630-A0763BE304AB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5:26.576" v="140"/>
          <ac:grpSpMkLst>
            <pc:docMk/>
            <pc:sldMk cId="566972206" sldId="260"/>
            <ac:grpSpMk id="30" creationId="{24E65122-640E-4268-A0F2-8D155EC80DAF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5:30.780" v="142"/>
          <ac:grpSpMkLst>
            <pc:docMk/>
            <pc:sldMk cId="566972206" sldId="260"/>
            <ac:grpSpMk id="33" creationId="{24E65122-640E-4268-A0F2-8D155EC80DAF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5:30.796" v="143"/>
          <ac:grpSpMkLst>
            <pc:docMk/>
            <pc:sldMk cId="566972206" sldId="260"/>
            <ac:grpSpMk id="38" creationId="{24E65122-640E-4268-A0F2-8D155EC80DAF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5:30.796" v="143"/>
          <ac:grpSpMkLst>
            <pc:docMk/>
            <pc:sldMk cId="566972206" sldId="260"/>
            <ac:grpSpMk id="41" creationId="{2C58EF69-4C86-43C8-B9E3-778544933C04}"/>
          </ac:grpSpMkLst>
        </pc:grpChg>
        <pc:picChg chg="add mod ord">
          <ac:chgData name="Sara Curejova (2431176)" userId="S::2431176@student.uwtsd.ac.uk::57212b9b-65a2-4bdb-b71c-6788fc6ade1b" providerId="AD" clId="Web-{0FB38CCC-5441-752F-072E-B83B9A8A61D1}" dt="2026-02-15T19:35:30.796" v="143"/>
          <ac:picMkLst>
            <pc:docMk/>
            <pc:sldMk cId="566972206" sldId="260"/>
            <ac:picMk id="3" creationId="{BA555185-12FF-2456-F86B-31ED6DC03073}"/>
          </ac:picMkLst>
        </pc:pic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39:33.354" v="166"/>
        <pc:sldMkLst>
          <pc:docMk/>
          <pc:sldMk cId="174809589" sldId="261"/>
        </pc:sldMkLst>
        <pc:spChg chg="mod">
          <ac:chgData name="Sara Curejova (2431176)" userId="S::2431176@student.uwtsd.ac.uk::57212b9b-65a2-4bdb-b71c-6788fc6ade1b" providerId="AD" clId="Web-{0FB38CCC-5441-752F-072E-B83B9A8A61D1}" dt="2026-02-15T19:39:33.354" v="166"/>
          <ac:spMkLst>
            <pc:docMk/>
            <pc:sldMk cId="174809589" sldId="261"/>
            <ac:spMk id="2" creationId="{878653A8-4B56-0BDB-48EE-31D622A5A1DA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39:33.354" v="166"/>
          <ac:spMkLst>
            <pc:docMk/>
            <pc:sldMk cId="174809589" sldId="261"/>
            <ac:spMk id="3" creationId="{13D14957-2283-2207-BDE1-1288E000B7F1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9:33.354" v="166"/>
          <ac:spMkLst>
            <pc:docMk/>
            <pc:sldMk cId="174809589" sldId="261"/>
            <ac:spMk id="17" creationId="{C5390DD0-A178-4028-9A70-5E9BB7AEFAEE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9:33.354" v="166"/>
          <ac:spMkLst>
            <pc:docMk/>
            <pc:sldMk cId="174809589" sldId="261"/>
            <ac:spMk id="19" creationId="{877E6D74-15EE-4BAF-8943-E4DC30C59C38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39:33.354" v="166"/>
          <ac:grpSpMkLst>
            <pc:docMk/>
            <pc:sldMk cId="174809589" sldId="261"/>
            <ac:grpSpMk id="9" creationId="{312C0452-6062-42D9-A0C6-9DBFE67C0897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9:33.354" v="166"/>
          <ac:grpSpMkLst>
            <pc:docMk/>
            <pc:sldMk cId="174809589" sldId="261"/>
            <ac:grpSpMk id="21" creationId="{86B4E16D-62A2-4B36-8089-25CF61F34EC8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39:33.354" v="166"/>
          <ac:graphicFrameMkLst>
            <pc:docMk/>
            <pc:sldMk cId="174809589" sldId="261"/>
            <ac:graphicFrameMk id="5" creationId="{2A0A478F-F178-F27F-2826-29B4D5FCBF3A}"/>
          </ac:graphicFrameMkLst>
        </pc:graphicFrame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40:12.685" v="167"/>
        <pc:sldMkLst>
          <pc:docMk/>
          <pc:sldMk cId="2544200089" sldId="262"/>
        </pc:sldMkLst>
        <pc:spChg chg="mod">
          <ac:chgData name="Sara Curejova (2431176)" userId="S::2431176@student.uwtsd.ac.uk::57212b9b-65a2-4bdb-b71c-6788fc6ade1b" providerId="AD" clId="Web-{0FB38CCC-5441-752F-072E-B83B9A8A61D1}" dt="2026-02-15T19:40:12.685" v="167"/>
          <ac:spMkLst>
            <pc:docMk/>
            <pc:sldMk cId="2544200089" sldId="262"/>
            <ac:spMk id="2" creationId="{089AFA5F-3700-EB67-CB2A-C6F7F1E8ABA3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40:12.685" v="167"/>
          <ac:spMkLst>
            <pc:docMk/>
            <pc:sldMk cId="2544200089" sldId="262"/>
            <ac:spMk id="3" creationId="{EFB444CF-0ED0-207C-5B6B-62CAF4EFE98E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40:12.685" v="167"/>
          <ac:spMkLst>
            <pc:docMk/>
            <pc:sldMk cId="2544200089" sldId="262"/>
            <ac:spMk id="17" creationId="{448D661B-BAEA-42B3-BEDB-13E01DBA4A85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40:12.685" v="167"/>
          <ac:spMkLst>
            <pc:docMk/>
            <pc:sldMk cId="2544200089" sldId="262"/>
            <ac:spMk id="19" creationId="{5BD2573B-33EA-4868-BD57-87246A078C35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40:12.685" v="167"/>
          <ac:grpSpMkLst>
            <pc:docMk/>
            <pc:sldMk cId="2544200089" sldId="262"/>
            <ac:grpSpMk id="9" creationId="{312C0452-6062-42D9-A0C6-9DBFE67C0897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40:12.685" v="167"/>
          <ac:grpSpMkLst>
            <pc:docMk/>
            <pc:sldMk cId="2544200089" sldId="262"/>
            <ac:grpSpMk id="21" creationId="{2262EED4-6AA0-4E32-99BF-EC6023E862D3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40:12.685" v="167"/>
          <ac:graphicFrameMkLst>
            <pc:docMk/>
            <pc:sldMk cId="2544200089" sldId="262"/>
            <ac:graphicFrameMk id="5" creationId="{90673EE5-262D-3FE9-CD4A-9C58564EDF83}"/>
          </ac:graphicFrameMkLst>
        </pc:graphicFrame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40:22.139" v="168"/>
        <pc:sldMkLst>
          <pc:docMk/>
          <pc:sldMk cId="1073399147" sldId="263"/>
        </pc:sldMkLst>
        <pc:spChg chg="mod">
          <ac:chgData name="Sara Curejova (2431176)" userId="S::2431176@student.uwtsd.ac.uk::57212b9b-65a2-4bdb-b71c-6788fc6ade1b" providerId="AD" clId="Web-{0FB38CCC-5441-752F-072E-B83B9A8A61D1}" dt="2026-02-15T19:40:22.139" v="168"/>
          <ac:spMkLst>
            <pc:docMk/>
            <pc:sldMk cId="1073399147" sldId="263"/>
            <ac:spMk id="2" creationId="{BFA9C1D6-7EB1-2328-23B9-F497702F8AD1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40:22.139" v="168"/>
          <ac:spMkLst>
            <pc:docMk/>
            <pc:sldMk cId="1073399147" sldId="263"/>
            <ac:spMk id="3" creationId="{6FAB53FB-7C90-45C8-D573-7DA212ED11BA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40:22.139" v="168"/>
          <ac:grpSpMkLst>
            <pc:docMk/>
            <pc:sldMk cId="1073399147" sldId="263"/>
            <ac:grpSpMk id="9" creationId="{312C0452-6062-42D9-A0C6-9DBFE67C0897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40:22.139" v="168"/>
          <ac:graphicFrameMkLst>
            <pc:docMk/>
            <pc:sldMk cId="1073399147" sldId="263"/>
            <ac:graphicFrameMk id="5" creationId="{636C4190-B825-000E-DFF9-C70031D0EEF0}"/>
          </ac:graphicFrameMkLst>
        </pc:graphicFrame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47:08.502" v="224" actId="1076"/>
        <pc:sldMkLst>
          <pc:docMk/>
          <pc:sldMk cId="145974495" sldId="264"/>
        </pc:sldMkLst>
        <pc:spChg chg="mod">
          <ac:chgData name="Sara Curejova (2431176)" userId="S::2431176@student.uwtsd.ac.uk::57212b9b-65a2-4bdb-b71c-6788fc6ade1b" providerId="AD" clId="Web-{0FB38CCC-5441-752F-072E-B83B9A8A61D1}" dt="2026-02-15T19:40:35.530" v="171"/>
          <ac:spMkLst>
            <pc:docMk/>
            <pc:sldMk cId="145974495" sldId="264"/>
            <ac:spMk id="2" creationId="{55D7EC47-EEAB-4E20-B32F-81856EA53344}"/>
          </ac:spMkLst>
        </pc:spChg>
        <pc:spChg chg="mod">
          <ac:chgData name="Sara Curejova (2431176)" userId="S::2431176@student.uwtsd.ac.uk::57212b9b-65a2-4bdb-b71c-6788fc6ade1b" providerId="AD" clId="Web-{0FB38CCC-5441-752F-072E-B83B9A8A61D1}" dt="2026-02-15T19:47:08.502" v="224" actId="1076"/>
          <ac:spMkLst>
            <pc:docMk/>
            <pc:sldMk cId="145974495" sldId="264"/>
            <ac:spMk id="3" creationId="{B521789B-EA75-7596-D22F-C3BA2292DBE9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16" creationId="{99CAC3B1-4879-424D-8F15-206277196159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18" creationId="{E34CC1C8-EBDD-4AEA-83E6-B27575B62E2E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20" creationId="{D6B38644-B85D-4211-9526-5B4C2A662BF7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22" creationId="{8A8B2820-6B8F-4C19-BFC5-D28EE44E54CB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24" creationId="{DCA45AB7-441E-40A8-A98B-557D68F48A48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26" creationId="{5F516030-4F00-4C48-AD93-91EFA17A1AC3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40:35.499" v="170"/>
          <ac:spMkLst>
            <pc:docMk/>
            <pc:sldMk cId="145974495" sldId="264"/>
            <ac:spMk id="28" creationId="{5820085E-2582-4A95-98EE-45DFFD5C017C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40:35.530" v="171"/>
          <ac:spMkLst>
            <pc:docMk/>
            <pc:sldMk cId="145974495" sldId="264"/>
            <ac:spMk id="31" creationId="{E03BF673-8C68-4092-BF1B-53C57EFEC21F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40:35.530" v="171"/>
          <ac:spMkLst>
            <pc:docMk/>
            <pc:sldMk cId="145974495" sldId="264"/>
            <ac:spMk id="32" creationId="{B1BDB70B-F0E6-4867-818F-C582494FB6D6}"/>
          </ac:spMkLst>
        </pc:spChg>
        <pc:grpChg chg="add del">
          <ac:chgData name="Sara Curejova (2431176)" userId="S::2431176@student.uwtsd.ac.uk::57212b9b-65a2-4bdb-b71c-6788fc6ade1b" providerId="AD" clId="Web-{0FB38CCC-5441-752F-072E-B83B9A8A61D1}" dt="2026-02-15T19:40:35.499" v="170"/>
          <ac:grpSpMkLst>
            <pc:docMk/>
            <pc:sldMk cId="145974495" sldId="264"/>
            <ac:grpSpMk id="8" creationId="{3F1527C3-06F4-4F4D-B364-8E97266450C5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40:35.530" v="171"/>
          <ac:grpSpMkLst>
            <pc:docMk/>
            <pc:sldMk cId="145974495" sldId="264"/>
            <ac:grpSpMk id="30" creationId="{3F1527C3-06F4-4F4D-B364-8E97266450C5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40:35.530" v="171"/>
          <ac:grpSpMkLst>
            <pc:docMk/>
            <pc:sldMk cId="145974495" sldId="264"/>
            <ac:grpSpMk id="33" creationId="{1E52C707-F508-47B5-8864-8CC3EE0F030B}"/>
          </ac:grpSpMkLst>
        </pc:grp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38:22.270" v="160" actId="14100"/>
        <pc:sldMkLst>
          <pc:docMk/>
          <pc:sldMk cId="3874008661" sldId="265"/>
        </pc:sldMkLst>
        <pc:spChg chg="mod">
          <ac:chgData name="Sara Curejova (2431176)" userId="S::2431176@student.uwtsd.ac.uk::57212b9b-65a2-4bdb-b71c-6788fc6ade1b" providerId="AD" clId="Web-{0FB38CCC-5441-752F-072E-B83B9A8A61D1}" dt="2026-02-15T19:37:32.265" v="152"/>
          <ac:spMkLst>
            <pc:docMk/>
            <pc:sldMk cId="3874008661" sldId="265"/>
            <ac:spMk id="2" creationId="{09E8013C-A4DE-5FC4-06E1-DF0C514BD71E}"/>
          </ac:spMkLst>
        </pc:spChg>
        <pc:spChg chg="mod">
          <ac:chgData name="Sara Curejova (2431176)" userId="S::2431176@student.uwtsd.ac.uk::57212b9b-65a2-4bdb-b71c-6788fc6ade1b" providerId="AD" clId="Web-{0FB38CCC-5441-752F-072E-B83B9A8A61D1}" dt="2026-02-15T19:37:32.265" v="152"/>
          <ac:spMkLst>
            <pc:docMk/>
            <pc:sldMk cId="3874008661" sldId="265"/>
            <ac:spMk id="3" creationId="{4DCB91E2-E5EA-2CD8-16F5-8DA129B7C8AE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7:32.265" v="152"/>
          <ac:spMkLst>
            <pc:docMk/>
            <pc:sldMk cId="3874008661" sldId="265"/>
            <ac:spMk id="17" creationId="{6AD30037-67ED-4367-9BE0-45787510BF13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7:32.249" v="151"/>
          <ac:spMkLst>
            <pc:docMk/>
            <pc:sldMk cId="3874008661" sldId="265"/>
            <ac:spMk id="46" creationId="{24EE91D3-118F-4591-A85A-D157CF847F5C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7:32.265" v="152"/>
          <ac:spMkLst>
            <pc:docMk/>
            <pc:sldMk cId="3874008661" sldId="265"/>
            <ac:spMk id="50" creationId="{EE1AFEC2-0AB7-4470-A4E1-E25CEB40B957}"/>
          </ac:spMkLst>
        </pc:spChg>
        <pc:grpChg chg="add del">
          <ac:chgData name="Sara Curejova (2431176)" userId="S::2431176@student.uwtsd.ac.uk::57212b9b-65a2-4bdb-b71c-6788fc6ade1b" providerId="AD" clId="Web-{0FB38CCC-5441-752F-072E-B83B9A8A61D1}" dt="2026-02-15T19:37:32.265" v="152"/>
          <ac:grpSpMkLst>
            <pc:docMk/>
            <pc:sldMk cId="3874008661" sldId="265"/>
            <ac:grpSpMk id="9" creationId="{24E65122-640E-4268-A0F2-8D155EC80DAF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7:32.265" v="152"/>
          <ac:grpSpMkLst>
            <pc:docMk/>
            <pc:sldMk cId="3874008661" sldId="265"/>
            <ac:grpSpMk id="19" creationId="{50841A4E-5BC1-44B4-83CF-D524E8AEAD64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7:24.701" v="149"/>
          <ac:grpSpMkLst>
            <pc:docMk/>
            <pc:sldMk cId="3874008661" sldId="265"/>
            <ac:grpSpMk id="30" creationId="{C8C19C51-A2E6-4BDF-8630-A0763BE304AB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7:32.249" v="151"/>
          <ac:grpSpMkLst>
            <pc:docMk/>
            <pc:sldMk cId="3874008661" sldId="265"/>
            <ac:grpSpMk id="38" creationId="{C538F206-9BBA-4487-865D-71DFC74F8DC8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7:32.249" v="151"/>
          <ac:grpSpMkLst>
            <pc:docMk/>
            <pc:sldMk cId="3874008661" sldId="265"/>
            <ac:grpSpMk id="45" creationId="{C8C19C51-A2E6-4BDF-8630-A0763BE304AB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7:32.265" v="152"/>
          <ac:grpSpMkLst>
            <pc:docMk/>
            <pc:sldMk cId="3874008661" sldId="265"/>
            <ac:grpSpMk id="48" creationId="{24E65122-640E-4268-A0F2-8D155EC80DAF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7:32.265" v="152"/>
          <ac:grpSpMkLst>
            <pc:docMk/>
            <pc:sldMk cId="3874008661" sldId="265"/>
            <ac:grpSpMk id="49" creationId="{952C2058-CA0A-4B99-8716-7E760D0B82A2}"/>
          </ac:grpSpMkLst>
        </pc:grpChg>
        <pc:picChg chg="add del mod ord">
          <ac:chgData name="Sara Curejova (2431176)" userId="S::2431176@student.uwtsd.ac.uk::57212b9b-65a2-4bdb-b71c-6788fc6ade1b" providerId="AD" clId="Web-{0FB38CCC-5441-752F-072E-B83B9A8A61D1}" dt="2026-02-15T19:37:46.329" v="153"/>
          <ac:picMkLst>
            <pc:docMk/>
            <pc:sldMk cId="3874008661" sldId="265"/>
            <ac:picMk id="4" creationId="{F75C6520-9DA4-4908-1B2A-D6B6FAA34512}"/>
          </ac:picMkLst>
        </pc:picChg>
        <pc:picChg chg="add mod">
          <ac:chgData name="Sara Curejova (2431176)" userId="S::2431176@student.uwtsd.ac.uk::57212b9b-65a2-4bdb-b71c-6788fc6ade1b" providerId="AD" clId="Web-{0FB38CCC-5441-752F-072E-B83B9A8A61D1}" dt="2026-02-15T19:38:22.270" v="160" actId="14100"/>
          <ac:picMkLst>
            <pc:docMk/>
            <pc:sldMk cId="3874008661" sldId="265"/>
            <ac:picMk id="5" creationId="{9ADEA56D-A1B0-FA6D-CCAF-7C5CCD18EC0D}"/>
          </ac:picMkLst>
        </pc:pic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38:35.255" v="161"/>
        <pc:sldMkLst>
          <pc:docMk/>
          <pc:sldMk cId="3463098533" sldId="266"/>
        </pc:sldMkLst>
        <pc:spChg chg="mod">
          <ac:chgData name="Sara Curejova (2431176)" userId="S::2431176@student.uwtsd.ac.uk::57212b9b-65a2-4bdb-b71c-6788fc6ade1b" providerId="AD" clId="Web-{0FB38CCC-5441-752F-072E-B83B9A8A61D1}" dt="2026-02-15T19:38:35.255" v="161"/>
          <ac:spMkLst>
            <pc:docMk/>
            <pc:sldMk cId="3463098533" sldId="266"/>
            <ac:spMk id="2" creationId="{196728DC-53CC-006E-23FD-7FF383DD9A67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38:35.255" v="161"/>
          <ac:spMkLst>
            <pc:docMk/>
            <pc:sldMk cId="3463098533" sldId="266"/>
            <ac:spMk id="3" creationId="{8720B79F-5D95-56F8-877D-4CCDCE551C24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8:35.255" v="161"/>
          <ac:spMkLst>
            <pc:docMk/>
            <pc:sldMk cId="3463098533" sldId="266"/>
            <ac:spMk id="17" creationId="{448D661B-BAEA-42B3-BEDB-13E01DBA4A85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8:35.255" v="161"/>
          <ac:spMkLst>
            <pc:docMk/>
            <pc:sldMk cId="3463098533" sldId="266"/>
            <ac:spMk id="19" creationId="{5BD2573B-33EA-4868-BD57-87246A078C35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38:35.255" v="161"/>
          <ac:grpSpMkLst>
            <pc:docMk/>
            <pc:sldMk cId="3463098533" sldId="266"/>
            <ac:grpSpMk id="9" creationId="{312C0452-6062-42D9-A0C6-9DBFE67C0897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8:35.255" v="161"/>
          <ac:grpSpMkLst>
            <pc:docMk/>
            <pc:sldMk cId="3463098533" sldId="266"/>
            <ac:grpSpMk id="21" creationId="{2262EED4-6AA0-4E32-99BF-EC6023E862D3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38:35.255" v="161"/>
          <ac:graphicFrameMkLst>
            <pc:docMk/>
            <pc:sldMk cId="3463098533" sldId="266"/>
            <ac:graphicFrameMk id="5" creationId="{E243140E-1933-04C2-1136-3016932B8C8E}"/>
          </ac:graphicFrameMkLst>
        </pc:graphicFrame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38:48.444" v="162"/>
        <pc:sldMkLst>
          <pc:docMk/>
          <pc:sldMk cId="3613854865" sldId="267"/>
        </pc:sldMkLst>
        <pc:spChg chg="mod">
          <ac:chgData name="Sara Curejova (2431176)" userId="S::2431176@student.uwtsd.ac.uk::57212b9b-65a2-4bdb-b71c-6788fc6ade1b" providerId="AD" clId="Web-{0FB38CCC-5441-752F-072E-B83B9A8A61D1}" dt="2026-02-15T19:38:48.444" v="162"/>
          <ac:spMkLst>
            <pc:docMk/>
            <pc:sldMk cId="3613854865" sldId="267"/>
            <ac:spMk id="2" creationId="{1655154F-68B3-2CF4-DF09-6FF92562F658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38:48.444" v="162"/>
          <ac:spMkLst>
            <pc:docMk/>
            <pc:sldMk cId="3613854865" sldId="267"/>
            <ac:spMk id="3" creationId="{7C4D46E7-1DD9-BDCD-6374-CAF321C115FF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8:48.444" v="162"/>
          <ac:spMkLst>
            <pc:docMk/>
            <pc:sldMk cId="3613854865" sldId="267"/>
            <ac:spMk id="17" creationId="{C5390DD0-A178-4028-9A70-5E9BB7AEFAEE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8:48.444" v="162"/>
          <ac:spMkLst>
            <pc:docMk/>
            <pc:sldMk cId="3613854865" sldId="267"/>
            <ac:spMk id="19" creationId="{877E6D74-15EE-4BAF-8943-E4DC30C59C38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38:48.444" v="162"/>
          <ac:grpSpMkLst>
            <pc:docMk/>
            <pc:sldMk cId="3613854865" sldId="267"/>
            <ac:grpSpMk id="9" creationId="{312C0452-6062-42D9-A0C6-9DBFE67C0897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8:48.444" v="162"/>
          <ac:grpSpMkLst>
            <pc:docMk/>
            <pc:sldMk cId="3613854865" sldId="267"/>
            <ac:grpSpMk id="21" creationId="{86B4E16D-62A2-4B36-8089-25CF61F34EC8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38:48.444" v="162"/>
          <ac:graphicFrameMkLst>
            <pc:docMk/>
            <pc:sldMk cId="3613854865" sldId="267"/>
            <ac:graphicFrameMk id="5" creationId="{B3722881-327A-8CAF-1F6F-E347AFF04546}"/>
          </ac:graphicFrameMkLst>
        </pc:graphicFrameChg>
      </pc:sldChg>
      <pc:sldChg chg="addSp delSp">
        <pc:chgData name="Sara Curejova (2431176)" userId="S::2431176@student.uwtsd.ac.uk::57212b9b-65a2-4bdb-b71c-6788fc6ade1b" providerId="AD" clId="Web-{0FB38CCC-5441-752F-072E-B83B9A8A61D1}" dt="2026-02-15T19:39:11.665" v="164"/>
        <pc:sldMkLst>
          <pc:docMk/>
          <pc:sldMk cId="119234673" sldId="268"/>
        </pc:sldMkLst>
        <pc:spChg chg="del">
          <ac:chgData name="Sara Curejova (2431176)" userId="S::2431176@student.uwtsd.ac.uk::57212b9b-65a2-4bdb-b71c-6788fc6ade1b" providerId="AD" clId="Web-{0FB38CCC-5441-752F-072E-B83B9A8A61D1}" dt="2026-02-15T19:39:11.665" v="164"/>
          <ac:spMkLst>
            <pc:docMk/>
            <pc:sldMk cId="119234673" sldId="268"/>
            <ac:spMk id="4" creationId="{BE824595-596B-3405-1DB9-41B661B8B6B4}"/>
          </ac:spMkLst>
        </pc:spChg>
        <pc:graphicFrameChg chg="add">
          <ac:chgData name="Sara Curejova (2431176)" userId="S::2431176@student.uwtsd.ac.uk::57212b9b-65a2-4bdb-b71c-6788fc6ade1b" providerId="AD" clId="Web-{0FB38CCC-5441-752F-072E-B83B9A8A61D1}" dt="2026-02-15T19:39:11.665" v="164"/>
          <ac:graphicFrameMkLst>
            <pc:docMk/>
            <pc:sldMk cId="119234673" sldId="268"/>
            <ac:graphicFrameMk id="6" creationId="{20F3F090-60FA-3B10-8CC8-2F27E70F0F91}"/>
          </ac:graphicFrameMkLst>
        </pc:graphicFrame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39:17.947" v="165"/>
        <pc:sldMkLst>
          <pc:docMk/>
          <pc:sldMk cId="2795664764" sldId="269"/>
        </pc:sldMkLst>
        <pc:spChg chg="mod">
          <ac:chgData name="Sara Curejova (2431176)" userId="S::2431176@student.uwtsd.ac.uk::57212b9b-65a2-4bdb-b71c-6788fc6ade1b" providerId="AD" clId="Web-{0FB38CCC-5441-752F-072E-B83B9A8A61D1}" dt="2026-02-15T19:39:17.947" v="165"/>
          <ac:spMkLst>
            <pc:docMk/>
            <pc:sldMk cId="2795664764" sldId="269"/>
            <ac:spMk id="2" creationId="{3A2B7F37-C7DF-31C0-C8FB-3F63E2AD0462}"/>
          </ac:spMkLst>
        </pc:spChg>
        <pc:spChg chg="del">
          <ac:chgData name="Sara Curejova (2431176)" userId="S::2431176@student.uwtsd.ac.uk::57212b9b-65a2-4bdb-b71c-6788fc6ade1b" providerId="AD" clId="Web-{0FB38CCC-5441-752F-072E-B83B9A8A61D1}" dt="2026-02-15T19:39:17.947" v="165"/>
          <ac:spMkLst>
            <pc:docMk/>
            <pc:sldMk cId="2795664764" sldId="269"/>
            <ac:spMk id="3" creationId="{685E3D06-BA32-3D6C-5F2A-CD51C8414D5B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39:17.947" v="165"/>
          <ac:grpSpMkLst>
            <pc:docMk/>
            <pc:sldMk cId="2795664764" sldId="269"/>
            <ac:grpSpMk id="9" creationId="{312C0452-6062-42D9-A0C6-9DBFE67C0897}"/>
          </ac:grpSpMkLst>
        </pc:grpChg>
        <pc:graphicFrameChg chg="add">
          <ac:chgData name="Sara Curejova (2431176)" userId="S::2431176@student.uwtsd.ac.uk::57212b9b-65a2-4bdb-b71c-6788fc6ade1b" providerId="AD" clId="Web-{0FB38CCC-5441-752F-072E-B83B9A8A61D1}" dt="2026-02-15T19:39:17.947" v="165"/>
          <ac:graphicFrameMkLst>
            <pc:docMk/>
            <pc:sldMk cId="2795664764" sldId="269"/>
            <ac:graphicFrameMk id="5" creationId="{929643D1-6C40-EB51-07B2-9E8ED8CD0C5E}"/>
          </ac:graphicFrameMkLst>
        </pc:graphicFrameChg>
      </pc:sldChg>
      <pc:sldChg chg="addSp modSp mod setBg">
        <pc:chgData name="Sara Curejova (2431176)" userId="S::2431176@student.uwtsd.ac.uk::57212b9b-65a2-4bdb-b71c-6788fc6ade1b" providerId="AD" clId="Web-{0FB38CCC-5441-752F-072E-B83B9A8A61D1}" dt="2026-02-15T19:39:01.805" v="163"/>
        <pc:sldMkLst>
          <pc:docMk/>
          <pc:sldMk cId="1867339425" sldId="270"/>
        </pc:sldMkLst>
        <pc:spChg chg="mod">
          <ac:chgData name="Sara Curejova (2431176)" userId="S::2431176@student.uwtsd.ac.uk::57212b9b-65a2-4bdb-b71c-6788fc6ade1b" providerId="AD" clId="Web-{0FB38CCC-5441-752F-072E-B83B9A8A61D1}" dt="2026-02-15T19:39:01.805" v="163"/>
          <ac:spMkLst>
            <pc:docMk/>
            <pc:sldMk cId="1867339425" sldId="270"/>
            <ac:spMk id="2" creationId="{A3CDA02E-F810-7555-7275-473F4FCB7B85}"/>
          </ac:spMkLst>
        </pc:spChg>
        <pc:spChg chg="mod">
          <ac:chgData name="Sara Curejova (2431176)" userId="S::2431176@student.uwtsd.ac.uk::57212b9b-65a2-4bdb-b71c-6788fc6ade1b" providerId="AD" clId="Web-{0FB38CCC-5441-752F-072E-B83B9A8A61D1}" dt="2026-02-15T19:39:01.805" v="163"/>
          <ac:spMkLst>
            <pc:docMk/>
            <pc:sldMk cId="1867339425" sldId="270"/>
            <ac:spMk id="3" creationId="{9C2AB814-5E72-3215-CFAE-B5542E4292AD}"/>
          </ac:spMkLst>
        </pc:spChg>
        <pc:spChg chg="add">
          <ac:chgData name="Sara Curejova (2431176)" userId="S::2431176@student.uwtsd.ac.uk::57212b9b-65a2-4bdb-b71c-6788fc6ade1b" providerId="AD" clId="Web-{0FB38CCC-5441-752F-072E-B83B9A8A61D1}" dt="2026-02-15T19:39:01.805" v="163"/>
          <ac:spMkLst>
            <pc:docMk/>
            <pc:sldMk cId="1867339425" sldId="270"/>
            <ac:spMk id="17" creationId="{6AD30037-67ED-4367-9BE0-45787510BF13}"/>
          </ac:spMkLst>
        </pc:spChg>
        <pc:grpChg chg="add">
          <ac:chgData name="Sara Curejova (2431176)" userId="S::2431176@student.uwtsd.ac.uk::57212b9b-65a2-4bdb-b71c-6788fc6ade1b" providerId="AD" clId="Web-{0FB38CCC-5441-752F-072E-B83B9A8A61D1}" dt="2026-02-15T19:39:01.805" v="163"/>
          <ac:grpSpMkLst>
            <pc:docMk/>
            <pc:sldMk cId="1867339425" sldId="270"/>
            <ac:grpSpMk id="9" creationId="{24E65122-640E-4268-A0F2-8D155EC80DAF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9:01.805" v="163"/>
          <ac:grpSpMkLst>
            <pc:docMk/>
            <pc:sldMk cId="1867339425" sldId="270"/>
            <ac:grpSpMk id="19" creationId="{50841A4E-5BC1-44B4-83CF-D524E8AEAD64}"/>
          </ac:grpSpMkLst>
        </pc:grpChg>
        <pc:picChg chg="add">
          <ac:chgData name="Sara Curejova (2431176)" userId="S::2431176@student.uwtsd.ac.uk::57212b9b-65a2-4bdb-b71c-6788fc6ade1b" providerId="AD" clId="Web-{0FB38CCC-5441-752F-072E-B83B9A8A61D1}" dt="2026-02-15T19:39:01.805" v="163"/>
          <ac:picMkLst>
            <pc:docMk/>
            <pc:sldMk cId="1867339425" sldId="270"/>
            <ac:picMk id="5" creationId="{EF1E9BB4-32B1-DD8A-3516-1612D105E4AF}"/>
          </ac:picMkLst>
        </pc:picChg>
      </pc:sldChg>
      <pc:sldChg chg="addSp delSp modSp mod setBg">
        <pc:chgData name="Sara Curejova (2431176)" userId="S::2431176@student.uwtsd.ac.uk::57212b9b-65a2-4bdb-b71c-6788fc6ade1b" providerId="AD" clId="Web-{0FB38CCC-5441-752F-072E-B83B9A8A61D1}" dt="2026-02-15T19:32:37.430" v="133" actId="20577"/>
        <pc:sldMkLst>
          <pc:docMk/>
          <pc:sldMk cId="2175241338" sldId="271"/>
        </pc:sldMkLst>
        <pc:spChg chg="mod">
          <ac:chgData name="Sara Curejova (2431176)" userId="S::2431176@student.uwtsd.ac.uk::57212b9b-65a2-4bdb-b71c-6788fc6ade1b" providerId="AD" clId="Web-{0FB38CCC-5441-752F-072E-B83B9A8A61D1}" dt="2026-02-15T19:31:44.757" v="124"/>
          <ac:spMkLst>
            <pc:docMk/>
            <pc:sldMk cId="2175241338" sldId="271"/>
            <ac:spMk id="3" creationId="{23548D27-3CA3-5ED0-1D3E-8C9E1F173E47}"/>
          </ac:spMkLst>
        </pc:spChg>
        <pc:spChg chg="mod ord">
          <ac:chgData name="Sara Curejova (2431176)" userId="S::2431176@student.uwtsd.ac.uk::57212b9b-65a2-4bdb-b71c-6788fc6ade1b" providerId="AD" clId="Web-{0FB38CCC-5441-752F-072E-B83B9A8A61D1}" dt="2026-02-15T19:32:37.430" v="133" actId="20577"/>
          <ac:spMkLst>
            <pc:docMk/>
            <pc:sldMk cId="2175241338" sldId="271"/>
            <ac:spMk id="5" creationId="{662288F4-7582-6F8B-1F28-0B28595833BB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1:28.725" v="119"/>
          <ac:spMkLst>
            <pc:docMk/>
            <pc:sldMk cId="2175241338" sldId="271"/>
            <ac:spMk id="18" creationId="{14971F3D-D875-4DF1-B80E-037D43474097}"/>
          </ac:spMkLst>
        </pc:spChg>
        <pc:spChg chg="add del">
          <ac:chgData name="Sara Curejova (2431176)" userId="S::2431176@student.uwtsd.ac.uk::57212b9b-65a2-4bdb-b71c-6788fc6ade1b" providerId="AD" clId="Web-{0FB38CCC-5441-752F-072E-B83B9A8A61D1}" dt="2026-02-15T19:31:35.913" v="121"/>
          <ac:spMkLst>
            <pc:docMk/>
            <pc:sldMk cId="2175241338" sldId="271"/>
            <ac:spMk id="26" creationId="{EE1AFEC2-0AB7-4470-A4E1-E25CEB40B957}"/>
          </ac:spMkLst>
        </pc:spChg>
        <pc:grpChg chg="add del">
          <ac:chgData name="Sara Curejova (2431176)" userId="S::2431176@student.uwtsd.ac.uk::57212b9b-65a2-4bdb-b71c-6788fc6ade1b" providerId="AD" clId="Web-{0FB38CCC-5441-752F-072E-B83B9A8A61D1}" dt="2026-02-15T19:31:28.725" v="119"/>
          <ac:grpSpMkLst>
            <pc:docMk/>
            <pc:sldMk cId="2175241338" sldId="271"/>
            <ac:grpSpMk id="10" creationId="{24E65122-640E-4268-A0F2-8D155EC80DAF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1:28.725" v="119"/>
          <ac:grpSpMkLst>
            <pc:docMk/>
            <pc:sldMk cId="2175241338" sldId="271"/>
            <ac:grpSpMk id="20" creationId="{544C8833-366C-4933-A794-34047F663BFE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1:28.725" v="119"/>
          <ac:grpSpMkLst>
            <pc:docMk/>
            <pc:sldMk cId="2175241338" sldId="271"/>
            <ac:grpSpMk id="24" creationId="{4ABE1724-B239-4507-9060-905C208BE8F7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1:35.913" v="121"/>
          <ac:grpSpMkLst>
            <pc:docMk/>
            <pc:sldMk cId="2175241338" sldId="271"/>
            <ac:grpSpMk id="32" creationId="{24E65122-640E-4268-A0F2-8D155EC80DAF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1:35.913" v="121"/>
          <ac:grpSpMkLst>
            <pc:docMk/>
            <pc:sldMk cId="2175241338" sldId="271"/>
            <ac:grpSpMk id="33" creationId="{952C2058-CA0A-4B99-8716-7E760D0B82A2}"/>
          </ac:grpSpMkLst>
        </pc:grpChg>
        <pc:grpChg chg="add del">
          <ac:chgData name="Sara Curejova (2431176)" userId="S::2431176@student.uwtsd.ac.uk::57212b9b-65a2-4bdb-b71c-6788fc6ade1b" providerId="AD" clId="Web-{0FB38CCC-5441-752F-072E-B83B9A8A61D1}" dt="2026-02-15T19:31:44.757" v="124"/>
          <ac:grpSpMkLst>
            <pc:docMk/>
            <pc:sldMk cId="2175241338" sldId="271"/>
            <ac:grpSpMk id="37" creationId="{C8C19C51-A2E6-4BDF-8630-A0763BE304AB}"/>
          </ac:grpSpMkLst>
        </pc:grpChg>
        <pc:grpChg chg="add">
          <ac:chgData name="Sara Curejova (2431176)" userId="S::2431176@student.uwtsd.ac.uk::57212b9b-65a2-4bdb-b71c-6788fc6ade1b" providerId="AD" clId="Web-{0FB38CCC-5441-752F-072E-B83B9A8A61D1}" dt="2026-02-15T19:31:44.757" v="124"/>
          <ac:grpSpMkLst>
            <pc:docMk/>
            <pc:sldMk cId="2175241338" sldId="271"/>
            <ac:grpSpMk id="42" creationId="{C8C19C51-A2E6-4BDF-8630-A0763BE304AB}"/>
          </ac:grpSpMkLst>
        </pc:grpChg>
        <pc:picChg chg="add del mod">
          <ac:chgData name="Sara Curejova (2431176)" userId="S::2431176@student.uwtsd.ac.uk::57212b9b-65a2-4bdb-b71c-6788fc6ade1b" providerId="AD" clId="Web-{0FB38CCC-5441-752F-072E-B83B9A8A61D1}" dt="2026-02-15T19:30:20.286" v="114"/>
          <ac:picMkLst>
            <pc:docMk/>
            <pc:sldMk cId="2175241338" sldId="271"/>
            <ac:picMk id="2" creationId="{51CCAF17-0642-796F-AC72-833F7BFE8BB2}"/>
          </ac:picMkLst>
        </pc:picChg>
        <pc:picChg chg="add mod ord">
          <ac:chgData name="Sara Curejova (2431176)" userId="S::2431176@student.uwtsd.ac.uk::57212b9b-65a2-4bdb-b71c-6788fc6ade1b" providerId="AD" clId="Web-{0FB38CCC-5441-752F-072E-B83B9A8A61D1}" dt="2026-02-15T19:32:26.821" v="131" actId="1076"/>
          <ac:picMkLst>
            <pc:docMk/>
            <pc:sldMk cId="2175241338" sldId="271"/>
            <ac:picMk id="4" creationId="{676146F7-90B0-1C84-25E0-FCD31643E7CD}"/>
          </ac:picMkLst>
        </pc:picChg>
      </pc:sldChg>
    </pc:docChg>
  </pc:docChgLst>
  <pc:docChgLst>
    <pc:chgData name="Sara Curejova (2431176)" userId="S::2431176@student.uwtsd.ac.uk::57212b9b-65a2-4bdb-b71c-6788fc6ade1b" providerId="AD" clId="Web-{C207298A-CEFC-F620-A41A-2FC3D6DEB061}"/>
    <pc:docChg chg="addSld modSld">
      <pc:chgData name="Sara Curejova (2431176)" userId="S::2431176@student.uwtsd.ac.uk::57212b9b-65a2-4bdb-b71c-6788fc6ade1b" providerId="AD" clId="Web-{C207298A-CEFC-F620-A41A-2FC3D6DEB061}" dt="2026-02-15T15:37:20.908" v="282" actId="20577"/>
      <pc:docMkLst>
        <pc:docMk/>
      </pc:docMkLst>
      <pc:sldChg chg="modSp">
        <pc:chgData name="Sara Curejova (2431176)" userId="S::2431176@student.uwtsd.ac.uk::57212b9b-65a2-4bdb-b71c-6788fc6ade1b" providerId="AD" clId="Web-{C207298A-CEFC-F620-A41A-2FC3D6DEB061}" dt="2026-02-15T15:37:20.908" v="282" actId="20577"/>
        <pc:sldMkLst>
          <pc:docMk/>
          <pc:sldMk cId="2523133804" sldId="257"/>
        </pc:sldMkLst>
        <pc:spChg chg="mod">
          <ac:chgData name="Sara Curejova (2431176)" userId="S::2431176@student.uwtsd.ac.uk::57212b9b-65a2-4bdb-b71c-6788fc6ade1b" providerId="AD" clId="Web-{C207298A-CEFC-F620-A41A-2FC3D6DEB061}" dt="2026-02-15T15:35:30.795" v="279" actId="1076"/>
          <ac:spMkLst>
            <pc:docMk/>
            <pc:sldMk cId="2523133804" sldId="257"/>
            <ac:spMk id="2" creationId="{E8251B7C-F8C4-B62D-FE05-0DFCC5309ED6}"/>
          </ac:spMkLst>
        </pc:spChg>
        <pc:spChg chg="mod">
          <ac:chgData name="Sara Curejova (2431176)" userId="S::2431176@student.uwtsd.ac.uk::57212b9b-65a2-4bdb-b71c-6788fc6ade1b" providerId="AD" clId="Web-{C207298A-CEFC-F620-A41A-2FC3D6DEB061}" dt="2026-02-15T15:37:20.908" v="282" actId="20577"/>
          <ac:spMkLst>
            <pc:docMk/>
            <pc:sldMk cId="2523133804" sldId="257"/>
            <ac:spMk id="5" creationId="{88FFAC8A-0B4D-0630-B7F6-D851A50B992F}"/>
          </ac:spMkLst>
        </pc:spChg>
      </pc:sldChg>
      <pc:sldChg chg="modSp">
        <pc:chgData name="Sara Curejova (2431176)" userId="S::2431176@student.uwtsd.ac.uk::57212b9b-65a2-4bdb-b71c-6788fc6ade1b" providerId="AD" clId="Web-{C207298A-CEFC-F620-A41A-2FC3D6DEB061}" dt="2026-02-15T14:32:20.110" v="4" actId="20577"/>
        <pc:sldMkLst>
          <pc:docMk/>
          <pc:sldMk cId="566972206" sldId="260"/>
        </pc:sldMkLst>
        <pc:spChg chg="mod">
          <ac:chgData name="Sara Curejova (2431176)" userId="S::2431176@student.uwtsd.ac.uk::57212b9b-65a2-4bdb-b71c-6788fc6ade1b" providerId="AD" clId="Web-{C207298A-CEFC-F620-A41A-2FC3D6DEB061}" dt="2026-02-15T14:32:20.110" v="4" actId="20577"/>
          <ac:spMkLst>
            <pc:docMk/>
            <pc:sldMk cId="566972206" sldId="260"/>
            <ac:spMk id="5" creationId="{824F396A-6769-7E8C-2E6D-A1E67AC00BFD}"/>
          </ac:spMkLst>
        </pc:spChg>
      </pc:sldChg>
      <pc:sldChg chg="modSp">
        <pc:chgData name="Sara Curejova (2431176)" userId="S::2431176@student.uwtsd.ac.uk::57212b9b-65a2-4bdb-b71c-6788fc6ade1b" providerId="AD" clId="Web-{C207298A-CEFC-F620-A41A-2FC3D6DEB061}" dt="2026-02-15T14:33:05.943" v="6" actId="20577"/>
        <pc:sldMkLst>
          <pc:docMk/>
          <pc:sldMk cId="3874008661" sldId="265"/>
        </pc:sldMkLst>
        <pc:spChg chg="mod">
          <ac:chgData name="Sara Curejova (2431176)" userId="S::2431176@student.uwtsd.ac.uk::57212b9b-65a2-4bdb-b71c-6788fc6ade1b" providerId="AD" clId="Web-{C207298A-CEFC-F620-A41A-2FC3D6DEB061}" dt="2026-02-15T14:33:05.943" v="6" actId="20577"/>
          <ac:spMkLst>
            <pc:docMk/>
            <pc:sldMk cId="3874008661" sldId="265"/>
            <ac:spMk id="3" creationId="{4DCB91E2-E5EA-2CD8-16F5-8DA129B7C8AE}"/>
          </ac:spMkLst>
        </pc:spChg>
      </pc:sldChg>
      <pc:sldChg chg="modSp">
        <pc:chgData name="Sara Curejova (2431176)" userId="S::2431176@student.uwtsd.ac.uk::57212b9b-65a2-4bdb-b71c-6788fc6ade1b" providerId="AD" clId="Web-{C207298A-CEFC-F620-A41A-2FC3D6DEB061}" dt="2026-02-15T14:35:11.043" v="16" actId="20577"/>
        <pc:sldMkLst>
          <pc:docMk/>
          <pc:sldMk cId="3463098533" sldId="266"/>
        </pc:sldMkLst>
        <pc:spChg chg="mod">
          <ac:chgData name="Sara Curejova (2431176)" userId="S::2431176@student.uwtsd.ac.uk::57212b9b-65a2-4bdb-b71c-6788fc6ade1b" providerId="AD" clId="Web-{C207298A-CEFC-F620-A41A-2FC3D6DEB061}" dt="2026-02-15T14:35:11.043" v="16" actId="20577"/>
          <ac:spMkLst>
            <pc:docMk/>
            <pc:sldMk cId="3463098533" sldId="266"/>
            <ac:spMk id="3" creationId="{8720B79F-5D95-56F8-877D-4CCDCE551C24}"/>
          </ac:spMkLst>
        </pc:spChg>
      </pc:sldChg>
      <pc:sldChg chg="modSp">
        <pc:chgData name="Sara Curejova (2431176)" userId="S::2431176@student.uwtsd.ac.uk::57212b9b-65a2-4bdb-b71c-6788fc6ade1b" providerId="AD" clId="Web-{C207298A-CEFC-F620-A41A-2FC3D6DEB061}" dt="2026-02-15T14:37:17.776" v="27" actId="20577"/>
        <pc:sldMkLst>
          <pc:docMk/>
          <pc:sldMk cId="1867339425" sldId="270"/>
        </pc:sldMkLst>
        <pc:spChg chg="mod">
          <ac:chgData name="Sara Curejova (2431176)" userId="S::2431176@student.uwtsd.ac.uk::57212b9b-65a2-4bdb-b71c-6788fc6ade1b" providerId="AD" clId="Web-{C207298A-CEFC-F620-A41A-2FC3D6DEB061}" dt="2026-02-15T14:37:17.776" v="27" actId="20577"/>
          <ac:spMkLst>
            <pc:docMk/>
            <pc:sldMk cId="1867339425" sldId="270"/>
            <ac:spMk id="3" creationId="{9C2AB814-5E72-3215-CFAE-B5542E4292AD}"/>
          </ac:spMkLst>
        </pc:spChg>
      </pc:sldChg>
      <pc:sldChg chg="addSp delSp modSp new">
        <pc:chgData name="Sara Curejova (2431176)" userId="S::2431176@student.uwtsd.ac.uk::57212b9b-65a2-4bdb-b71c-6788fc6ade1b" providerId="AD" clId="Web-{C207298A-CEFC-F620-A41A-2FC3D6DEB061}" dt="2026-02-15T15:22:33.527" v="192" actId="20577"/>
        <pc:sldMkLst>
          <pc:docMk/>
          <pc:sldMk cId="2175241338" sldId="271"/>
        </pc:sldMkLst>
        <pc:spChg chg="add del mod">
          <ac:chgData name="Sara Curejova (2431176)" userId="S::2431176@student.uwtsd.ac.uk::57212b9b-65a2-4bdb-b71c-6788fc6ade1b" providerId="AD" clId="Web-{C207298A-CEFC-F620-A41A-2FC3D6DEB061}" dt="2026-02-15T14:57:08.553" v="60"/>
          <ac:spMkLst>
            <pc:docMk/>
            <pc:sldMk cId="2175241338" sldId="271"/>
            <ac:spMk id="2" creationId="{06A46A81-4540-AB49-DBC5-ACF2A1DF9164}"/>
          </ac:spMkLst>
        </pc:spChg>
        <pc:spChg chg="add mod">
          <ac:chgData name="Sara Curejova (2431176)" userId="S::2431176@student.uwtsd.ac.uk::57212b9b-65a2-4bdb-b71c-6788fc6ade1b" providerId="AD" clId="Web-{C207298A-CEFC-F620-A41A-2FC3D6DEB061}" dt="2026-02-15T14:59:50.530" v="83" actId="1076"/>
          <ac:spMkLst>
            <pc:docMk/>
            <pc:sldMk cId="2175241338" sldId="271"/>
            <ac:spMk id="3" creationId="{23548D27-3CA3-5ED0-1D3E-8C9E1F173E47}"/>
          </ac:spMkLst>
        </pc:spChg>
        <pc:spChg chg="add del mod">
          <ac:chgData name="Sara Curejova (2431176)" userId="S::2431176@student.uwtsd.ac.uk::57212b9b-65a2-4bdb-b71c-6788fc6ade1b" providerId="AD" clId="Web-{C207298A-CEFC-F620-A41A-2FC3D6DEB061}" dt="2026-02-15T15:10:41.423" v="87"/>
          <ac:spMkLst>
            <pc:docMk/>
            <pc:sldMk cId="2175241338" sldId="271"/>
            <ac:spMk id="4" creationId="{784C71C7-9CE8-E3A6-F373-D56623C7953F}"/>
          </ac:spMkLst>
        </pc:spChg>
        <pc:spChg chg="add mod">
          <ac:chgData name="Sara Curejova (2431176)" userId="S::2431176@student.uwtsd.ac.uk::57212b9b-65a2-4bdb-b71c-6788fc6ade1b" providerId="AD" clId="Web-{C207298A-CEFC-F620-A41A-2FC3D6DEB061}" dt="2026-02-15T15:22:33.527" v="192" actId="20577"/>
          <ac:spMkLst>
            <pc:docMk/>
            <pc:sldMk cId="2175241338" sldId="271"/>
            <ac:spMk id="5" creationId="{662288F4-7582-6F8B-1F28-0B28595833BB}"/>
          </ac:spMkLst>
        </pc:spChg>
      </pc:sldChg>
    </pc:docChg>
  </pc:docChgLst>
  <pc:docChgLst>
    <pc:chgData name="Sara Curejova (2431176)" userId="S::2431176@student.uwtsd.ac.uk::57212b9b-65a2-4bdb-b71c-6788fc6ade1b" providerId="AD" clId="Web-{03BF604A-1E99-2C5E-3D12-FDF5086E3547}"/>
    <pc:docChg chg="mod addSld modSld addMainMaster delMainMaster">
      <pc:chgData name="Sara Curejova (2431176)" userId="S::2431176@student.uwtsd.ac.uk::57212b9b-65a2-4bdb-b71c-6788fc6ade1b" providerId="AD" clId="Web-{03BF604A-1E99-2C5E-3D12-FDF5086E3547}" dt="2026-02-11T23:06:30.255" v="590" actId="1076"/>
      <pc:docMkLst>
        <pc:docMk/>
      </pc:docMkLst>
      <pc:sldChg chg="addSp delSp modSp mod modClrScheme setClrOvrMap delDesignElem chgLayout">
        <pc:chgData name="Sara Curejova (2431176)" userId="S::2431176@student.uwtsd.ac.uk::57212b9b-65a2-4bdb-b71c-6788fc6ade1b" providerId="AD" clId="Web-{03BF604A-1E99-2C5E-3D12-FDF5086E3547}" dt="2026-02-11T22:35:26.747" v="24"/>
        <pc:sldMkLst>
          <pc:docMk/>
          <pc:sldMk cId="109857222" sldId="256"/>
        </pc:sldMkLst>
        <pc:spChg chg="add">
          <ac:chgData name="Sara Curejova (2431176)" userId="S::2431176@student.uwtsd.ac.uk::57212b9b-65a2-4bdb-b71c-6788fc6ade1b" providerId="AD" clId="Web-{03BF604A-1E99-2C5E-3D12-FDF5086E3547}" dt="2026-02-11T22:35:26.747" v="24"/>
          <ac:spMkLst>
            <pc:docMk/>
            <pc:sldMk cId="109857222" sldId="256"/>
            <ac:spMk id="4" creationId="{D3EF8D62-A3A8-B4EC-4DCD-6DC38B0A319B}"/>
          </ac:spMkLst>
        </pc:spChg>
      </pc:sldChg>
      <pc:sldChg chg="addSp delSp modSp new">
        <pc:chgData name="Sara Curejova (2431176)" userId="S::2431176@student.uwtsd.ac.uk::57212b9b-65a2-4bdb-b71c-6788fc6ade1b" providerId="AD" clId="Web-{03BF604A-1E99-2C5E-3D12-FDF5086E3547}" dt="2026-02-11T23:00:42.243" v="473" actId="20577"/>
        <pc:sldMkLst>
          <pc:docMk/>
          <pc:sldMk cId="2523133804" sldId="257"/>
        </pc:sldMkLst>
        <pc:spChg chg="add mod">
          <ac:chgData name="Sara Curejova (2431176)" userId="S::2431176@student.uwtsd.ac.uk::57212b9b-65a2-4bdb-b71c-6788fc6ade1b" providerId="AD" clId="Web-{03BF604A-1E99-2C5E-3D12-FDF5086E3547}" dt="2026-02-11T23:00:42.243" v="473" actId="20577"/>
          <ac:spMkLst>
            <pc:docMk/>
            <pc:sldMk cId="2523133804" sldId="257"/>
            <ac:spMk id="2" creationId="{E8251B7C-F8C4-B62D-FE05-0DFCC5309ED6}"/>
          </ac:spMkLst>
        </pc:spChg>
        <pc:spChg chg="add mod">
          <ac:chgData name="Sara Curejova (2431176)" userId="S::2431176@student.uwtsd.ac.uk::57212b9b-65a2-4bdb-b71c-6788fc6ade1b" providerId="AD" clId="Web-{03BF604A-1E99-2C5E-3D12-FDF5086E3547}" dt="2026-02-11T22:51:42.416" v="299" actId="20577"/>
          <ac:spMkLst>
            <pc:docMk/>
            <pc:sldMk cId="2523133804" sldId="257"/>
            <ac:spMk id="5" creationId="{88FFAC8A-0B4D-0630-B7F6-D851A50B992F}"/>
          </ac:spMkLst>
        </pc:spChg>
      </pc:sldChg>
      <pc:sldChg chg="addSp modSp new">
        <pc:chgData name="Sara Curejova (2431176)" userId="S::2431176@student.uwtsd.ac.uk::57212b9b-65a2-4bdb-b71c-6788fc6ade1b" providerId="AD" clId="Web-{03BF604A-1E99-2C5E-3D12-FDF5086E3547}" dt="2026-02-11T23:00:04.946" v="472" actId="20577"/>
        <pc:sldMkLst>
          <pc:docMk/>
          <pc:sldMk cId="221904118" sldId="258"/>
        </pc:sldMkLst>
        <pc:spChg chg="add mod">
          <ac:chgData name="Sara Curejova (2431176)" userId="S::2431176@student.uwtsd.ac.uk::57212b9b-65a2-4bdb-b71c-6788fc6ade1b" providerId="AD" clId="Web-{03BF604A-1E99-2C5E-3D12-FDF5086E3547}" dt="2026-02-11T22:53:13.326" v="323" actId="1076"/>
          <ac:spMkLst>
            <pc:docMk/>
            <pc:sldMk cId="221904118" sldId="258"/>
            <ac:spMk id="2" creationId="{4B325FBA-CA75-5D49-D21C-4285616BDB51}"/>
          </ac:spMkLst>
        </pc:spChg>
      </pc:sldChg>
      <pc:sldChg chg="addSp modSp new">
        <pc:chgData name="Sara Curejova (2431176)" userId="S::2431176@student.uwtsd.ac.uk::57212b9b-65a2-4bdb-b71c-6788fc6ade1b" providerId="AD" clId="Web-{03BF604A-1E99-2C5E-3D12-FDF5086E3547}" dt="2026-02-11T23:06:30.255" v="590" actId="1076"/>
        <pc:sldMkLst>
          <pc:docMk/>
          <pc:sldMk cId="3253592909" sldId="259"/>
        </pc:sldMkLst>
        <pc:spChg chg="add mod">
          <ac:chgData name="Sara Curejova (2431176)" userId="S::2431176@student.uwtsd.ac.uk::57212b9b-65a2-4bdb-b71c-6788fc6ade1b" providerId="AD" clId="Web-{03BF604A-1E99-2C5E-3D12-FDF5086E3547}" dt="2026-02-11T23:02:15.072" v="501" actId="1076"/>
          <ac:spMkLst>
            <pc:docMk/>
            <pc:sldMk cId="3253592909" sldId="259"/>
            <ac:spMk id="2" creationId="{69597BA1-0D4B-8C03-0BBF-B54F7130E2B6}"/>
          </ac:spMkLst>
        </pc:spChg>
        <pc:spChg chg="add mod">
          <ac:chgData name="Sara Curejova (2431176)" userId="S::2431176@student.uwtsd.ac.uk::57212b9b-65a2-4bdb-b71c-6788fc6ade1b" providerId="AD" clId="Web-{03BF604A-1E99-2C5E-3D12-FDF5086E3547}" dt="2026-02-11T23:06:30.255" v="590" actId="1076"/>
          <ac:spMkLst>
            <pc:docMk/>
            <pc:sldMk cId="3253592909" sldId="259"/>
            <ac:spMk id="3" creationId="{7E5C52D0-D0CF-AFD9-BF14-CD3D9EB19164}"/>
          </ac:spMkLst>
        </pc:spChg>
      </pc:sldChg>
      <pc:sldChg chg="new">
        <pc:chgData name="Sara Curejova (2431176)" userId="S::2431176@student.uwtsd.ac.uk::57212b9b-65a2-4bdb-b71c-6788fc6ade1b" providerId="AD" clId="Web-{03BF604A-1E99-2C5E-3D12-FDF5086E3547}" dt="2026-02-11T22:34:47.543" v="19"/>
        <pc:sldMkLst>
          <pc:docMk/>
          <pc:sldMk cId="566972206" sldId="260"/>
        </pc:sldMkLst>
      </pc:sldChg>
      <pc:sldChg chg="new">
        <pc:chgData name="Sara Curejova (2431176)" userId="S::2431176@student.uwtsd.ac.uk::57212b9b-65a2-4bdb-b71c-6788fc6ade1b" providerId="AD" clId="Web-{03BF604A-1E99-2C5E-3D12-FDF5086E3547}" dt="2026-02-11T22:34:48.043" v="20"/>
        <pc:sldMkLst>
          <pc:docMk/>
          <pc:sldMk cId="174809589" sldId="261"/>
        </pc:sldMkLst>
      </pc:sldChg>
      <pc:sldChg chg="new">
        <pc:chgData name="Sara Curejova (2431176)" userId="S::2431176@student.uwtsd.ac.uk::57212b9b-65a2-4bdb-b71c-6788fc6ade1b" providerId="AD" clId="Web-{03BF604A-1E99-2C5E-3D12-FDF5086E3547}" dt="2026-02-11T22:34:48.714" v="21"/>
        <pc:sldMkLst>
          <pc:docMk/>
          <pc:sldMk cId="2544200089" sldId="262"/>
        </pc:sldMkLst>
      </pc:sldChg>
      <pc:sldChg chg="new">
        <pc:chgData name="Sara Curejova (2431176)" userId="S::2431176@student.uwtsd.ac.uk::57212b9b-65a2-4bdb-b71c-6788fc6ade1b" providerId="AD" clId="Web-{03BF604A-1E99-2C5E-3D12-FDF5086E3547}" dt="2026-02-11T22:34:49.449" v="22"/>
        <pc:sldMkLst>
          <pc:docMk/>
          <pc:sldMk cId="1073399147" sldId="263"/>
        </pc:sldMkLst>
      </pc:sldChg>
      <pc:sldChg chg="new">
        <pc:chgData name="Sara Curejova (2431176)" userId="S::2431176@student.uwtsd.ac.uk::57212b9b-65a2-4bdb-b71c-6788fc6ade1b" providerId="AD" clId="Web-{03BF604A-1E99-2C5E-3D12-FDF5086E3547}" dt="2026-02-11T22:34:49.824" v="23"/>
        <pc:sldMkLst>
          <pc:docMk/>
          <pc:sldMk cId="145974495" sldId="264"/>
        </pc:sldMkLst>
      </pc:sldChg>
      <pc:sldMasterChg chg="add addSldLayout modSldLayout">
        <pc:chgData name="Sara Curejova (2431176)" userId="S::2431176@student.uwtsd.ac.uk::57212b9b-65a2-4bdb-b71c-6788fc6ade1b" providerId="AD" clId="Web-{03BF604A-1E99-2C5E-3D12-FDF5086E3547}" dt="2026-02-11T22:34:35.417" v="15"/>
        <pc:sldMasterMkLst>
          <pc:docMk/>
          <pc:sldMasterMk cId="4284557408" sldId="2147483891"/>
        </pc:sldMasterMkLst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2202166884" sldId="2147483892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2591273554" sldId="2147483893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476753500" sldId="2147483894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3873823211" sldId="2147483895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2921933066" sldId="2147483896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2031054279" sldId="2147483897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394722929" sldId="2147483898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1431345343" sldId="2147483899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4105083864" sldId="2147483900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2010005" sldId="2147483901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2918576400" sldId="2147483902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447373488" sldId="2147483903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449502186" sldId="2147483904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3807217286" sldId="2147483905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1122563327" sldId="2147483906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120661689" sldId="2147483907"/>
          </pc:sldLayoutMkLst>
        </pc:sldLayoutChg>
        <pc:sldLayoutChg chg="add mod replId">
          <pc:chgData name="Sara Curejova (2431176)" userId="S::2431176@student.uwtsd.ac.uk::57212b9b-65a2-4bdb-b71c-6788fc6ade1b" providerId="AD" clId="Web-{03BF604A-1E99-2C5E-3D12-FDF5086E3547}" dt="2026-02-11T22:34:35.417" v="15"/>
          <pc:sldLayoutMkLst>
            <pc:docMk/>
            <pc:sldMasterMk cId="4284557408" sldId="2147483891"/>
            <pc:sldLayoutMk cId="734166356" sldId="2147483908"/>
          </pc:sldLayoutMkLst>
        </pc:sldLayoutChg>
      </pc:sldMasterChg>
    </pc:docChg>
  </pc:docChgLst>
  <pc:docChgLst>
    <pc:chgData name="Sara Curejova (2431176)" userId="S::2431176@student.uwtsd.ac.uk::57212b9b-65a2-4bdb-b71c-6788fc6ade1b" providerId="AD" clId="Web-{D8F4C395-8708-B754-7415-A0EF91DC97A3}"/>
    <pc:docChg chg="modSld">
      <pc:chgData name="Sara Curejova (2431176)" userId="S::2431176@student.uwtsd.ac.uk::57212b9b-65a2-4bdb-b71c-6788fc6ade1b" providerId="AD" clId="Web-{D8F4C395-8708-B754-7415-A0EF91DC97A3}" dt="2026-02-15T16:27:14.578" v="9" actId="20577"/>
      <pc:docMkLst>
        <pc:docMk/>
      </pc:docMkLst>
      <pc:sldChg chg="modSp">
        <pc:chgData name="Sara Curejova (2431176)" userId="S::2431176@student.uwtsd.ac.uk::57212b9b-65a2-4bdb-b71c-6788fc6ade1b" providerId="AD" clId="Web-{D8F4C395-8708-B754-7415-A0EF91DC97A3}" dt="2026-02-15T16:23:27.058" v="5" actId="20577"/>
        <pc:sldMkLst>
          <pc:docMk/>
          <pc:sldMk cId="109857222" sldId="256"/>
        </pc:sldMkLst>
        <pc:spChg chg="mod">
          <ac:chgData name="Sara Curejova (2431176)" userId="S::2431176@student.uwtsd.ac.uk::57212b9b-65a2-4bdb-b71c-6788fc6ade1b" providerId="AD" clId="Web-{D8F4C395-8708-B754-7415-A0EF91DC97A3}" dt="2026-02-15T16:23:27.058" v="5" actId="20577"/>
          <ac:spMkLst>
            <pc:docMk/>
            <pc:sldMk cId="109857222" sldId="256"/>
            <ac:spMk id="3" creationId="{B15DDF93-2C26-2E76-70C7-7D0ADC539590}"/>
          </ac:spMkLst>
        </pc:spChg>
      </pc:sldChg>
      <pc:sldChg chg="modSp">
        <pc:chgData name="Sara Curejova (2431176)" userId="S::2431176@student.uwtsd.ac.uk::57212b9b-65a2-4bdb-b71c-6788fc6ade1b" providerId="AD" clId="Web-{D8F4C395-8708-B754-7415-A0EF91DC97A3}" dt="2026-02-15T16:27:14.578" v="9" actId="20577"/>
        <pc:sldMkLst>
          <pc:docMk/>
          <pc:sldMk cId="2544200089" sldId="262"/>
        </pc:sldMkLst>
        <pc:spChg chg="mod">
          <ac:chgData name="Sara Curejova (2431176)" userId="S::2431176@student.uwtsd.ac.uk::57212b9b-65a2-4bdb-b71c-6788fc6ade1b" providerId="AD" clId="Web-{D8F4C395-8708-B754-7415-A0EF91DC97A3}" dt="2026-02-15T16:27:14.578" v="9" actId="20577"/>
          <ac:spMkLst>
            <pc:docMk/>
            <pc:sldMk cId="2544200089" sldId="262"/>
            <ac:spMk id="3" creationId="{EFB444CF-0ED0-207C-5B6B-62CAF4EFE98E}"/>
          </ac:spMkLst>
        </pc:spChg>
      </pc:sldChg>
    </pc:docChg>
  </pc:docChgLst>
  <pc:docChgLst>
    <pc:chgData name="Sara Curejova (2431176)" userId="S::2431176@student.uwtsd.ac.uk::57212b9b-65a2-4bdb-b71c-6788fc6ade1b" providerId="AD" clId="Web-{985EB285-98FB-F4AD-126B-7AA133C23078}"/>
    <pc:docChg chg="modSld">
      <pc:chgData name="Sara Curejova (2431176)" userId="S::2431176@student.uwtsd.ac.uk::57212b9b-65a2-4bdb-b71c-6788fc6ade1b" providerId="AD" clId="Web-{985EB285-98FB-F4AD-126B-7AA133C23078}" dt="2026-02-13T02:22:42.220" v="6" actId="20577"/>
      <pc:docMkLst>
        <pc:docMk/>
      </pc:docMkLst>
      <pc:sldChg chg="addSp delSp modSp">
        <pc:chgData name="Sara Curejova (2431176)" userId="S::2431176@student.uwtsd.ac.uk::57212b9b-65a2-4bdb-b71c-6788fc6ade1b" providerId="AD" clId="Web-{985EB285-98FB-F4AD-126B-7AA133C23078}" dt="2026-02-13T02:22:42.220" v="6" actId="20577"/>
        <pc:sldMkLst>
          <pc:docMk/>
          <pc:sldMk cId="566972206" sldId="260"/>
        </pc:sldMkLst>
        <pc:spChg chg="add mod">
          <ac:chgData name="Sara Curejova (2431176)" userId="S::2431176@student.uwtsd.ac.uk::57212b9b-65a2-4bdb-b71c-6788fc6ade1b" providerId="AD" clId="Web-{985EB285-98FB-F4AD-126B-7AA133C23078}" dt="2026-02-13T02:22:42.220" v="6" actId="20577"/>
          <ac:spMkLst>
            <pc:docMk/>
            <pc:sldMk cId="566972206" sldId="260"/>
            <ac:spMk id="2" creationId="{AB6C2DE5-D5FD-E877-4017-642AC926566A}"/>
          </ac:spMkLst>
        </pc:spChg>
      </pc:sldChg>
    </pc:docChg>
  </pc:docChgLst>
  <pc:docChgLst>
    <pc:chgData name="Sara Curejova (2431176)" userId="S::2431176@student.uwtsd.ac.uk::57212b9b-65a2-4bdb-b71c-6788fc6ade1b" providerId="AD" clId="Web-{4290CC38-37A0-FB1E-7DD7-77165CC71A88}"/>
    <pc:docChg chg="modSld sldOrd">
      <pc:chgData name="Sara Curejova (2431176)" userId="S::2431176@student.uwtsd.ac.uk::57212b9b-65a2-4bdb-b71c-6788fc6ade1b" providerId="AD" clId="Web-{4290CC38-37A0-FB1E-7DD7-77165CC71A88}" dt="2026-02-13T16:51:07.946" v="409" actId="1076"/>
      <pc:docMkLst>
        <pc:docMk/>
      </pc:docMkLst>
      <pc:sldChg chg="addSp delSp modSp">
        <pc:chgData name="Sara Curejova (2431176)" userId="S::2431176@student.uwtsd.ac.uk::57212b9b-65a2-4bdb-b71c-6788fc6ade1b" providerId="AD" clId="Web-{4290CC38-37A0-FB1E-7DD7-77165CC71A88}" dt="2026-02-13T16:51:07.946" v="409" actId="1076"/>
        <pc:sldMkLst>
          <pc:docMk/>
          <pc:sldMk cId="109857222" sldId="256"/>
        </pc:sldMkLst>
        <pc:spChg chg="add mod">
          <ac:chgData name="Sara Curejova (2431176)" userId="S::2431176@student.uwtsd.ac.uk::57212b9b-65a2-4bdb-b71c-6788fc6ade1b" providerId="AD" clId="Web-{4290CC38-37A0-FB1E-7DD7-77165CC71A88}" dt="2026-02-13T16:51:07.946" v="409" actId="1076"/>
          <ac:spMkLst>
            <pc:docMk/>
            <pc:sldMk cId="109857222" sldId="256"/>
            <ac:spMk id="3" creationId="{B15DDF93-2C26-2E76-70C7-7D0ADC539590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50:24.082" v="403" actId="20577"/>
        <pc:sldMkLst>
          <pc:docMk/>
          <pc:sldMk cId="2523133804" sldId="257"/>
        </pc:sldMkLst>
        <pc:spChg chg="mod">
          <ac:chgData name="Sara Curejova (2431176)" userId="S::2431176@student.uwtsd.ac.uk::57212b9b-65a2-4bdb-b71c-6788fc6ade1b" providerId="AD" clId="Web-{4290CC38-37A0-FB1E-7DD7-77165CC71A88}" dt="2026-02-13T16:50:24.082" v="403" actId="20577"/>
          <ac:spMkLst>
            <pc:docMk/>
            <pc:sldMk cId="2523133804" sldId="257"/>
            <ac:spMk id="5" creationId="{88FFAC8A-0B4D-0630-B7F6-D851A50B992F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50:09.470" v="402" actId="20577"/>
        <pc:sldMkLst>
          <pc:docMk/>
          <pc:sldMk cId="221904118" sldId="258"/>
        </pc:sldMkLst>
      </pc:sldChg>
      <pc:sldChg chg="modSp">
        <pc:chgData name="Sara Curejova (2431176)" userId="S::2431176@student.uwtsd.ac.uk::57212b9b-65a2-4bdb-b71c-6788fc6ade1b" providerId="AD" clId="Web-{4290CC38-37A0-FB1E-7DD7-77165CC71A88}" dt="2026-02-13T16:49:56.578" v="401" actId="20577"/>
        <pc:sldMkLst>
          <pc:docMk/>
          <pc:sldMk cId="3253592909" sldId="259"/>
        </pc:sldMkLst>
        <pc:spChg chg="mod">
          <ac:chgData name="Sara Curejova (2431176)" userId="S::2431176@student.uwtsd.ac.uk::57212b9b-65a2-4bdb-b71c-6788fc6ade1b" providerId="AD" clId="Web-{4290CC38-37A0-FB1E-7DD7-77165CC71A88}" dt="2026-02-13T16:49:56.578" v="401" actId="20577"/>
          <ac:spMkLst>
            <pc:docMk/>
            <pc:sldMk cId="3253592909" sldId="259"/>
            <ac:spMk id="3" creationId="{7E5C52D0-D0CF-AFD9-BF14-CD3D9EB19164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49:33.356" v="400" actId="20577"/>
        <pc:sldMkLst>
          <pc:docMk/>
          <pc:sldMk cId="566972206" sldId="260"/>
        </pc:sldMkLst>
        <pc:spChg chg="mod">
          <ac:chgData name="Sara Curejova (2431176)" userId="S::2431176@student.uwtsd.ac.uk::57212b9b-65a2-4bdb-b71c-6788fc6ade1b" providerId="AD" clId="Web-{4290CC38-37A0-FB1E-7DD7-77165CC71A88}" dt="2026-02-13T16:36:59.070" v="278" actId="20577"/>
          <ac:spMkLst>
            <pc:docMk/>
            <pc:sldMk cId="566972206" sldId="260"/>
            <ac:spMk id="2" creationId="{AB6C2DE5-D5FD-E877-4017-642AC926566A}"/>
          </ac:spMkLst>
        </pc:spChg>
        <pc:spChg chg="mod">
          <ac:chgData name="Sara Curejova (2431176)" userId="S::2431176@student.uwtsd.ac.uk::57212b9b-65a2-4bdb-b71c-6788fc6ade1b" providerId="AD" clId="Web-{4290CC38-37A0-FB1E-7DD7-77165CC71A88}" dt="2026-02-13T16:49:33.356" v="400" actId="20577"/>
          <ac:spMkLst>
            <pc:docMk/>
            <pc:sldMk cId="566972206" sldId="260"/>
            <ac:spMk id="5" creationId="{824F396A-6769-7E8C-2E6D-A1E67AC00BFD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48:51.239" v="396" actId="20577"/>
        <pc:sldMkLst>
          <pc:docMk/>
          <pc:sldMk cId="174809589" sldId="261"/>
        </pc:sldMkLst>
        <pc:spChg chg="mod">
          <ac:chgData name="Sara Curejova (2431176)" userId="S::2431176@student.uwtsd.ac.uk::57212b9b-65a2-4bdb-b71c-6788fc6ade1b" providerId="AD" clId="Web-{4290CC38-37A0-FB1E-7DD7-77165CC71A88}" dt="2026-02-13T16:41:03.412" v="322" actId="1076"/>
          <ac:spMkLst>
            <pc:docMk/>
            <pc:sldMk cId="174809589" sldId="261"/>
            <ac:spMk id="2" creationId="{878653A8-4B56-0BDB-48EE-31D622A5A1DA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48:39.816" v="395" actId="20577"/>
        <pc:sldMkLst>
          <pc:docMk/>
          <pc:sldMk cId="2544200089" sldId="262"/>
        </pc:sldMkLst>
        <pc:spChg chg="mod">
          <ac:chgData name="Sara Curejova (2431176)" userId="S::2431176@student.uwtsd.ac.uk::57212b9b-65a2-4bdb-b71c-6788fc6ade1b" providerId="AD" clId="Web-{4290CC38-37A0-FB1E-7DD7-77165CC71A88}" dt="2026-02-13T16:41:34.788" v="327" actId="1076"/>
          <ac:spMkLst>
            <pc:docMk/>
            <pc:sldMk cId="2544200089" sldId="262"/>
            <ac:spMk id="2" creationId="{089AFA5F-3700-EB67-CB2A-C6F7F1E8ABA3}"/>
          </ac:spMkLst>
        </pc:spChg>
      </pc:sldChg>
      <pc:sldChg chg="modSp ord">
        <pc:chgData name="Sara Curejova (2431176)" userId="S::2431176@student.uwtsd.ac.uk::57212b9b-65a2-4bdb-b71c-6788fc6ade1b" providerId="AD" clId="Web-{4290CC38-37A0-FB1E-7DD7-77165CC71A88}" dt="2026-02-13T16:47:35.599" v="392" actId="20577"/>
        <pc:sldMkLst>
          <pc:docMk/>
          <pc:sldMk cId="1073399147" sldId="263"/>
        </pc:sldMkLst>
        <pc:spChg chg="mod">
          <ac:chgData name="Sara Curejova (2431176)" userId="S::2431176@student.uwtsd.ac.uk::57212b9b-65a2-4bdb-b71c-6788fc6ade1b" providerId="AD" clId="Web-{4290CC38-37A0-FB1E-7DD7-77165CC71A88}" dt="2026-02-13T16:44:54.840" v="365" actId="20577"/>
          <ac:spMkLst>
            <pc:docMk/>
            <pc:sldMk cId="1073399147" sldId="263"/>
            <ac:spMk id="2" creationId="{BFA9C1D6-7EB1-2328-23B9-F497702F8AD1}"/>
          </ac:spMkLst>
        </pc:spChg>
      </pc:sldChg>
      <pc:sldChg chg="modSp ord">
        <pc:chgData name="Sara Curejova (2431176)" userId="S::2431176@student.uwtsd.ac.uk::57212b9b-65a2-4bdb-b71c-6788fc6ade1b" providerId="AD" clId="Web-{4290CC38-37A0-FB1E-7DD7-77165CC71A88}" dt="2026-02-13T16:47:11.250" v="391" actId="20577"/>
        <pc:sldMkLst>
          <pc:docMk/>
          <pc:sldMk cId="145974495" sldId="264"/>
        </pc:sldMkLst>
        <pc:spChg chg="mod">
          <ac:chgData name="Sara Curejova (2431176)" userId="S::2431176@student.uwtsd.ac.uk::57212b9b-65a2-4bdb-b71c-6788fc6ade1b" providerId="AD" clId="Web-{4290CC38-37A0-FB1E-7DD7-77165CC71A88}" dt="2026-02-13T16:45:56.701" v="377" actId="20577"/>
          <ac:spMkLst>
            <pc:docMk/>
            <pc:sldMk cId="145974495" sldId="264"/>
            <ac:spMk id="2" creationId="{55D7EC47-EEAB-4E20-B32F-81856EA53344}"/>
          </ac:spMkLst>
        </pc:spChg>
        <pc:spChg chg="mod">
          <ac:chgData name="Sara Curejova (2431176)" userId="S::2431176@student.uwtsd.ac.uk::57212b9b-65a2-4bdb-b71c-6788fc6ade1b" providerId="AD" clId="Web-{4290CC38-37A0-FB1E-7DD7-77165CC71A88}" dt="2026-02-13T16:47:11.250" v="391" actId="20577"/>
          <ac:spMkLst>
            <pc:docMk/>
            <pc:sldMk cId="145974495" sldId="264"/>
            <ac:spMk id="3" creationId="{B521789B-EA75-7596-D22F-C3BA2292DBE9}"/>
          </ac:spMkLst>
        </pc:spChg>
      </pc:sldChg>
      <pc:sldChg chg="modSp ord">
        <pc:chgData name="Sara Curejova (2431176)" userId="S::2431176@student.uwtsd.ac.uk::57212b9b-65a2-4bdb-b71c-6788fc6ade1b" providerId="AD" clId="Web-{4290CC38-37A0-FB1E-7DD7-77165CC71A88}" dt="2026-02-13T16:49:22.620" v="399" actId="20577"/>
        <pc:sldMkLst>
          <pc:docMk/>
          <pc:sldMk cId="3874008661" sldId="265"/>
        </pc:sldMkLst>
        <pc:spChg chg="mod">
          <ac:chgData name="Sara Curejova (2431176)" userId="S::2431176@student.uwtsd.ac.uk::57212b9b-65a2-4bdb-b71c-6788fc6ade1b" providerId="AD" clId="Web-{4290CC38-37A0-FB1E-7DD7-77165CC71A88}" dt="2026-02-13T16:36:35.459" v="276" actId="1076"/>
          <ac:spMkLst>
            <pc:docMk/>
            <pc:sldMk cId="3874008661" sldId="265"/>
            <ac:spMk id="2" creationId="{09E8013C-A4DE-5FC4-06E1-DF0C514BD71E}"/>
          </ac:spMkLst>
        </pc:spChg>
        <pc:spChg chg="mod">
          <ac:chgData name="Sara Curejova (2431176)" userId="S::2431176@student.uwtsd.ac.uk::57212b9b-65a2-4bdb-b71c-6788fc6ade1b" providerId="AD" clId="Web-{4290CC38-37A0-FB1E-7DD7-77165CC71A88}" dt="2026-02-13T16:49:22.620" v="399" actId="20577"/>
          <ac:spMkLst>
            <pc:docMk/>
            <pc:sldMk cId="3874008661" sldId="265"/>
            <ac:spMk id="3" creationId="{4DCB91E2-E5EA-2CD8-16F5-8DA129B7C8AE}"/>
          </ac:spMkLst>
        </pc:spChg>
      </pc:sldChg>
      <pc:sldChg chg="modSp ord">
        <pc:chgData name="Sara Curejova (2431176)" userId="S::2431176@student.uwtsd.ac.uk::57212b9b-65a2-4bdb-b71c-6788fc6ade1b" providerId="AD" clId="Web-{4290CC38-37A0-FB1E-7DD7-77165CC71A88}" dt="2026-02-13T16:49:11.524" v="398" actId="20577"/>
        <pc:sldMkLst>
          <pc:docMk/>
          <pc:sldMk cId="3463098533" sldId="266"/>
        </pc:sldMkLst>
        <pc:spChg chg="mod">
          <ac:chgData name="Sara Curejova (2431176)" userId="S::2431176@student.uwtsd.ac.uk::57212b9b-65a2-4bdb-b71c-6788fc6ade1b" providerId="AD" clId="Web-{4290CC38-37A0-FB1E-7DD7-77165CC71A88}" dt="2026-02-13T16:37:23.931" v="283" actId="1076"/>
          <ac:spMkLst>
            <pc:docMk/>
            <pc:sldMk cId="3463098533" sldId="266"/>
            <ac:spMk id="2" creationId="{196728DC-53CC-006E-23FD-7FF383DD9A67}"/>
          </ac:spMkLst>
        </pc:spChg>
      </pc:sldChg>
      <pc:sldChg chg="modSp ord">
        <pc:chgData name="Sara Curejova (2431176)" userId="S::2431176@student.uwtsd.ac.uk::57212b9b-65a2-4bdb-b71c-6788fc6ade1b" providerId="AD" clId="Web-{4290CC38-37A0-FB1E-7DD7-77165CC71A88}" dt="2026-02-13T16:49:01.007" v="397" actId="20577"/>
        <pc:sldMkLst>
          <pc:docMk/>
          <pc:sldMk cId="3613854865" sldId="267"/>
        </pc:sldMkLst>
        <pc:spChg chg="mod">
          <ac:chgData name="Sara Curejova (2431176)" userId="S::2431176@student.uwtsd.ac.uk::57212b9b-65a2-4bdb-b71c-6788fc6ade1b" providerId="AD" clId="Web-{4290CC38-37A0-FB1E-7DD7-77165CC71A88}" dt="2026-02-13T16:38:49.203" v="298" actId="1076"/>
          <ac:spMkLst>
            <pc:docMk/>
            <pc:sldMk cId="3613854865" sldId="267"/>
            <ac:spMk id="2" creationId="{1655154F-68B3-2CF4-DF09-6FF92562F658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48:25.704" v="394" actId="20577"/>
        <pc:sldMkLst>
          <pc:docMk/>
          <pc:sldMk cId="119234673" sldId="268"/>
        </pc:sldMkLst>
        <pc:spChg chg="mod">
          <ac:chgData name="Sara Curejova (2431176)" userId="S::2431176@student.uwtsd.ac.uk::57212b9b-65a2-4bdb-b71c-6788fc6ade1b" providerId="AD" clId="Web-{4290CC38-37A0-FB1E-7DD7-77165CC71A88}" dt="2026-02-13T16:42:33.368" v="341" actId="1076"/>
          <ac:spMkLst>
            <pc:docMk/>
            <pc:sldMk cId="119234673" sldId="268"/>
            <ac:spMk id="2" creationId="{4AF386B9-B707-90F3-64C9-A8DDF11652CE}"/>
          </ac:spMkLst>
        </pc:spChg>
      </pc:sldChg>
      <pc:sldChg chg="modSp">
        <pc:chgData name="Sara Curejova (2431176)" userId="S::2431176@student.uwtsd.ac.uk::57212b9b-65a2-4bdb-b71c-6788fc6ade1b" providerId="AD" clId="Web-{4290CC38-37A0-FB1E-7DD7-77165CC71A88}" dt="2026-02-13T16:47:56.541" v="393" actId="20577"/>
        <pc:sldMkLst>
          <pc:docMk/>
          <pc:sldMk cId="2795664764" sldId="269"/>
        </pc:sldMkLst>
        <pc:spChg chg="mod">
          <ac:chgData name="Sara Curejova (2431176)" userId="S::2431176@student.uwtsd.ac.uk::57212b9b-65a2-4bdb-b71c-6788fc6ade1b" providerId="AD" clId="Web-{4290CC38-37A0-FB1E-7DD7-77165CC71A88}" dt="2026-02-13T16:43:59.245" v="352" actId="1076"/>
          <ac:spMkLst>
            <pc:docMk/>
            <pc:sldMk cId="2795664764" sldId="269"/>
            <ac:spMk id="2" creationId="{3A2B7F37-C7DF-31C0-C8FB-3F63E2AD0462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4BF225-3DDE-402D-9CC9-C28A2D34EF5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8DAB15-7763-4F8C-9379-9D81836C003C}">
      <dgm:prSet/>
      <dgm:spPr/>
      <dgm:t>
        <a:bodyPr/>
        <a:lstStyle/>
        <a:p>
          <a:r>
            <a:rPr lang="en-GB"/>
            <a:t>Jenny has been a young carer for 5 years.</a:t>
          </a:r>
          <a:endParaRPr lang="en-US"/>
        </a:p>
      </dgm:t>
    </dgm:pt>
    <dgm:pt modelId="{7FD45C23-CFFA-4A82-B176-CC7765FD7216}" type="parTrans" cxnId="{EC4FB8DB-E660-424E-A05E-80A43FDE885A}">
      <dgm:prSet/>
      <dgm:spPr/>
      <dgm:t>
        <a:bodyPr/>
        <a:lstStyle/>
        <a:p>
          <a:endParaRPr lang="en-US"/>
        </a:p>
      </dgm:t>
    </dgm:pt>
    <dgm:pt modelId="{5878A2E0-2E4E-4653-BDC1-255EB30D0F45}" type="sibTrans" cxnId="{EC4FB8DB-E660-424E-A05E-80A43FDE885A}">
      <dgm:prSet/>
      <dgm:spPr/>
      <dgm:t>
        <a:bodyPr/>
        <a:lstStyle/>
        <a:p>
          <a:endParaRPr lang="en-US"/>
        </a:p>
      </dgm:t>
    </dgm:pt>
    <dgm:pt modelId="{A92F8BF7-C077-40E0-9BAD-EBF960747B4D}">
      <dgm:prSet/>
      <dgm:spPr/>
      <dgm:t>
        <a:bodyPr/>
        <a:lstStyle/>
        <a:p>
          <a:r>
            <a:rPr lang="en-GB"/>
            <a:t>Father died – main caregiver.</a:t>
          </a:r>
          <a:endParaRPr lang="en-US"/>
        </a:p>
      </dgm:t>
    </dgm:pt>
    <dgm:pt modelId="{E79D61B5-8C68-49B8-A846-8D72F5502C39}" type="parTrans" cxnId="{16DBE4D7-AE31-4BEB-91AA-EC5ED62AFF13}">
      <dgm:prSet/>
      <dgm:spPr/>
      <dgm:t>
        <a:bodyPr/>
        <a:lstStyle/>
        <a:p>
          <a:endParaRPr lang="en-US"/>
        </a:p>
      </dgm:t>
    </dgm:pt>
    <dgm:pt modelId="{0D7A6B51-14FE-4CAB-9F4A-85C8573F89F2}" type="sibTrans" cxnId="{16DBE4D7-AE31-4BEB-91AA-EC5ED62AFF13}">
      <dgm:prSet/>
      <dgm:spPr/>
      <dgm:t>
        <a:bodyPr/>
        <a:lstStyle/>
        <a:p>
          <a:endParaRPr lang="en-US"/>
        </a:p>
      </dgm:t>
    </dgm:pt>
    <dgm:pt modelId="{BB14DEC6-DCBE-4D67-84D0-204817D79068}">
      <dgm:prSet/>
      <dgm:spPr/>
      <dgm:t>
        <a:bodyPr/>
        <a:lstStyle/>
        <a:p>
          <a:r>
            <a:rPr lang="en-GB"/>
            <a:t>Mother has mobility, memory and low mood difficulties.</a:t>
          </a:r>
          <a:endParaRPr lang="en-US"/>
        </a:p>
      </dgm:t>
    </dgm:pt>
    <dgm:pt modelId="{D9A6953D-E63F-4A59-9762-349C5C3A5111}" type="parTrans" cxnId="{E2C2FC85-ADAA-4A0B-BFDA-517D49C9D669}">
      <dgm:prSet/>
      <dgm:spPr/>
      <dgm:t>
        <a:bodyPr/>
        <a:lstStyle/>
        <a:p>
          <a:endParaRPr lang="en-US"/>
        </a:p>
      </dgm:t>
    </dgm:pt>
    <dgm:pt modelId="{4B33D705-F21A-4312-B349-8E71EB5470E1}" type="sibTrans" cxnId="{E2C2FC85-ADAA-4A0B-BFDA-517D49C9D669}">
      <dgm:prSet/>
      <dgm:spPr/>
      <dgm:t>
        <a:bodyPr/>
        <a:lstStyle/>
        <a:p>
          <a:endParaRPr lang="en-US"/>
        </a:p>
      </dgm:t>
    </dgm:pt>
    <dgm:pt modelId="{217DA464-6081-4267-B291-0D220E3B5057}">
      <dgm:prSet/>
      <dgm:spPr/>
      <dgm:t>
        <a:bodyPr/>
        <a:lstStyle/>
        <a:p>
          <a:r>
            <a:rPr lang="en-GB"/>
            <a:t>Jenny provides physical and emotional care.</a:t>
          </a:r>
          <a:endParaRPr lang="en-US"/>
        </a:p>
      </dgm:t>
    </dgm:pt>
    <dgm:pt modelId="{4E009B77-6FFF-4811-8271-2436E139256F}" type="parTrans" cxnId="{4E34693E-70E6-4C6F-BBC8-24C2A86947F5}">
      <dgm:prSet/>
      <dgm:spPr/>
      <dgm:t>
        <a:bodyPr/>
        <a:lstStyle/>
        <a:p>
          <a:endParaRPr lang="en-US"/>
        </a:p>
      </dgm:t>
    </dgm:pt>
    <dgm:pt modelId="{66182569-AD7B-4441-934E-D2E2399E626F}" type="sibTrans" cxnId="{4E34693E-70E6-4C6F-BBC8-24C2A86947F5}">
      <dgm:prSet/>
      <dgm:spPr/>
      <dgm:t>
        <a:bodyPr/>
        <a:lstStyle/>
        <a:p>
          <a:endParaRPr lang="en-US"/>
        </a:p>
      </dgm:t>
    </dgm:pt>
    <dgm:pt modelId="{23D7F50E-350E-4BA8-9BE5-E2E51E0CD631}" type="pres">
      <dgm:prSet presAssocID="{574BF225-3DDE-402D-9CC9-C28A2D34EF54}" presName="linear" presStyleCnt="0">
        <dgm:presLayoutVars>
          <dgm:animLvl val="lvl"/>
          <dgm:resizeHandles val="exact"/>
        </dgm:presLayoutVars>
      </dgm:prSet>
      <dgm:spPr/>
    </dgm:pt>
    <dgm:pt modelId="{AF9C13D6-646E-4D50-AD74-89CA17FF0752}" type="pres">
      <dgm:prSet presAssocID="{148DAB15-7763-4F8C-9379-9D81836C003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B5B9640-76A6-4098-BD40-92EA9CB0DA58}" type="pres">
      <dgm:prSet presAssocID="{5878A2E0-2E4E-4653-BDC1-255EB30D0F45}" presName="spacer" presStyleCnt="0"/>
      <dgm:spPr/>
    </dgm:pt>
    <dgm:pt modelId="{D3C3CF90-4C90-4442-8A50-759455D2DA46}" type="pres">
      <dgm:prSet presAssocID="{A92F8BF7-C077-40E0-9BAD-EBF960747B4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7AEC99-3C6D-47F0-8689-C49F8F4EAB6B}" type="pres">
      <dgm:prSet presAssocID="{0D7A6B51-14FE-4CAB-9F4A-85C8573F89F2}" presName="spacer" presStyleCnt="0"/>
      <dgm:spPr/>
    </dgm:pt>
    <dgm:pt modelId="{EFF63054-E31A-4424-8A10-E8D55AB3581C}" type="pres">
      <dgm:prSet presAssocID="{BB14DEC6-DCBE-4D67-84D0-204817D790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63A4911-3316-404E-90F2-7AEAE3728766}" type="pres">
      <dgm:prSet presAssocID="{4B33D705-F21A-4312-B349-8E71EB5470E1}" presName="spacer" presStyleCnt="0"/>
      <dgm:spPr/>
    </dgm:pt>
    <dgm:pt modelId="{6E77234C-1326-46D0-8D31-0D0B08A4CA41}" type="pres">
      <dgm:prSet presAssocID="{217DA464-6081-4267-B291-0D220E3B505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E34693E-70E6-4C6F-BBC8-24C2A86947F5}" srcId="{574BF225-3DDE-402D-9CC9-C28A2D34EF54}" destId="{217DA464-6081-4267-B291-0D220E3B5057}" srcOrd="3" destOrd="0" parTransId="{4E009B77-6FFF-4811-8271-2436E139256F}" sibTransId="{66182569-AD7B-4441-934E-D2E2399E626F}"/>
    <dgm:cxn modelId="{E5FF2351-2D51-4880-9D84-E29312CCFA02}" type="presOf" srcId="{A92F8BF7-C077-40E0-9BAD-EBF960747B4D}" destId="{D3C3CF90-4C90-4442-8A50-759455D2DA46}" srcOrd="0" destOrd="0" presId="urn:microsoft.com/office/officeart/2005/8/layout/vList2"/>
    <dgm:cxn modelId="{E2C2FC85-ADAA-4A0B-BFDA-517D49C9D669}" srcId="{574BF225-3DDE-402D-9CC9-C28A2D34EF54}" destId="{BB14DEC6-DCBE-4D67-84D0-204817D79068}" srcOrd="2" destOrd="0" parTransId="{D9A6953D-E63F-4A59-9762-349C5C3A5111}" sibTransId="{4B33D705-F21A-4312-B349-8E71EB5470E1}"/>
    <dgm:cxn modelId="{9A4F419F-2CC1-4665-A8E5-45A1886EB88B}" type="presOf" srcId="{BB14DEC6-DCBE-4D67-84D0-204817D79068}" destId="{EFF63054-E31A-4424-8A10-E8D55AB3581C}" srcOrd="0" destOrd="0" presId="urn:microsoft.com/office/officeart/2005/8/layout/vList2"/>
    <dgm:cxn modelId="{236381C8-D3BA-470A-8496-881492F176E1}" type="presOf" srcId="{148DAB15-7763-4F8C-9379-9D81836C003C}" destId="{AF9C13D6-646E-4D50-AD74-89CA17FF0752}" srcOrd="0" destOrd="0" presId="urn:microsoft.com/office/officeart/2005/8/layout/vList2"/>
    <dgm:cxn modelId="{3B52EDC9-C04C-4AE6-ABD8-E6B5FF134589}" type="presOf" srcId="{217DA464-6081-4267-B291-0D220E3B5057}" destId="{6E77234C-1326-46D0-8D31-0D0B08A4CA41}" srcOrd="0" destOrd="0" presId="urn:microsoft.com/office/officeart/2005/8/layout/vList2"/>
    <dgm:cxn modelId="{16DBE4D7-AE31-4BEB-91AA-EC5ED62AFF13}" srcId="{574BF225-3DDE-402D-9CC9-C28A2D34EF54}" destId="{A92F8BF7-C077-40E0-9BAD-EBF960747B4D}" srcOrd="1" destOrd="0" parTransId="{E79D61B5-8C68-49B8-A846-8D72F5502C39}" sibTransId="{0D7A6B51-14FE-4CAB-9F4A-85C8573F89F2}"/>
    <dgm:cxn modelId="{EC4FB8DB-E660-424E-A05E-80A43FDE885A}" srcId="{574BF225-3DDE-402D-9CC9-C28A2D34EF54}" destId="{148DAB15-7763-4F8C-9379-9D81836C003C}" srcOrd="0" destOrd="0" parTransId="{7FD45C23-CFFA-4A82-B176-CC7765FD7216}" sibTransId="{5878A2E0-2E4E-4653-BDC1-255EB30D0F45}"/>
    <dgm:cxn modelId="{C1FAB4E5-93A4-4C94-A40B-049A6AED8C2C}" type="presOf" srcId="{574BF225-3DDE-402D-9CC9-C28A2D34EF54}" destId="{23D7F50E-350E-4BA8-9BE5-E2E51E0CD631}" srcOrd="0" destOrd="0" presId="urn:microsoft.com/office/officeart/2005/8/layout/vList2"/>
    <dgm:cxn modelId="{0020D23E-74D2-4E67-85B2-B0AB76592126}" type="presParOf" srcId="{23D7F50E-350E-4BA8-9BE5-E2E51E0CD631}" destId="{AF9C13D6-646E-4D50-AD74-89CA17FF0752}" srcOrd="0" destOrd="0" presId="urn:microsoft.com/office/officeart/2005/8/layout/vList2"/>
    <dgm:cxn modelId="{E47EBD99-17FC-4A66-B949-74978C71FE6F}" type="presParOf" srcId="{23D7F50E-350E-4BA8-9BE5-E2E51E0CD631}" destId="{EB5B9640-76A6-4098-BD40-92EA9CB0DA58}" srcOrd="1" destOrd="0" presId="urn:microsoft.com/office/officeart/2005/8/layout/vList2"/>
    <dgm:cxn modelId="{AAE6FB40-C513-4CBA-ABEB-303F798F2699}" type="presParOf" srcId="{23D7F50E-350E-4BA8-9BE5-E2E51E0CD631}" destId="{D3C3CF90-4C90-4442-8A50-759455D2DA46}" srcOrd="2" destOrd="0" presId="urn:microsoft.com/office/officeart/2005/8/layout/vList2"/>
    <dgm:cxn modelId="{DE4E1066-C93A-4A26-8BFB-44354C18AAAB}" type="presParOf" srcId="{23D7F50E-350E-4BA8-9BE5-E2E51E0CD631}" destId="{597AEC99-3C6D-47F0-8689-C49F8F4EAB6B}" srcOrd="3" destOrd="0" presId="urn:microsoft.com/office/officeart/2005/8/layout/vList2"/>
    <dgm:cxn modelId="{AA38553A-D6D9-45DF-B408-26C8511CB132}" type="presParOf" srcId="{23D7F50E-350E-4BA8-9BE5-E2E51E0CD631}" destId="{EFF63054-E31A-4424-8A10-E8D55AB3581C}" srcOrd="4" destOrd="0" presId="urn:microsoft.com/office/officeart/2005/8/layout/vList2"/>
    <dgm:cxn modelId="{3D227014-8941-42B7-8AA2-B98118F90594}" type="presParOf" srcId="{23D7F50E-350E-4BA8-9BE5-E2E51E0CD631}" destId="{C63A4911-3316-404E-90F2-7AEAE3728766}" srcOrd="5" destOrd="0" presId="urn:microsoft.com/office/officeart/2005/8/layout/vList2"/>
    <dgm:cxn modelId="{71036D2B-8FD7-477C-9C72-1075D370B558}" type="presParOf" srcId="{23D7F50E-350E-4BA8-9BE5-E2E51E0CD631}" destId="{6E77234C-1326-46D0-8D31-0D0B08A4CA4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91EC15-969C-4BD8-A44C-59C98C2668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D5040A-E680-4207-ACDD-C73A34067551}">
      <dgm:prSet/>
      <dgm:spPr/>
      <dgm:t>
        <a:bodyPr/>
        <a:lstStyle/>
        <a:p>
          <a:r>
            <a:rPr lang="en-GB"/>
            <a:t>Bereavement disrupted attachment.</a:t>
          </a:r>
          <a:endParaRPr lang="en-US"/>
        </a:p>
      </dgm:t>
    </dgm:pt>
    <dgm:pt modelId="{1C0CE3C8-C0BA-49B1-A21F-874478D1A2A4}" type="parTrans" cxnId="{79558C7F-3786-4DF7-AD81-02107E96AC8A}">
      <dgm:prSet/>
      <dgm:spPr/>
      <dgm:t>
        <a:bodyPr/>
        <a:lstStyle/>
        <a:p>
          <a:endParaRPr lang="en-US"/>
        </a:p>
      </dgm:t>
    </dgm:pt>
    <dgm:pt modelId="{EC80EEC8-0017-4B18-9BCD-E295627CBBA5}" type="sibTrans" cxnId="{79558C7F-3786-4DF7-AD81-02107E96AC8A}">
      <dgm:prSet/>
      <dgm:spPr/>
      <dgm:t>
        <a:bodyPr/>
        <a:lstStyle/>
        <a:p>
          <a:endParaRPr lang="en-US"/>
        </a:p>
      </dgm:t>
    </dgm:pt>
    <dgm:pt modelId="{0BAEB247-07DB-46F6-A397-5AEB33990EDF}">
      <dgm:prSet/>
      <dgm:spPr/>
      <dgm:t>
        <a:bodyPr/>
        <a:lstStyle/>
        <a:p>
          <a:r>
            <a:rPr lang="en-GB"/>
            <a:t>Mother emotionally unavailable.</a:t>
          </a:r>
          <a:endParaRPr lang="en-US"/>
        </a:p>
      </dgm:t>
    </dgm:pt>
    <dgm:pt modelId="{190118A5-38AD-4EE9-BD8E-D8230A605C8F}" type="parTrans" cxnId="{E2E080C3-B00B-47C7-806D-E933529DFB09}">
      <dgm:prSet/>
      <dgm:spPr/>
      <dgm:t>
        <a:bodyPr/>
        <a:lstStyle/>
        <a:p>
          <a:endParaRPr lang="en-US"/>
        </a:p>
      </dgm:t>
    </dgm:pt>
    <dgm:pt modelId="{7A2DD19F-6FFB-4882-8F1C-DF7BCF4A72A4}" type="sibTrans" cxnId="{E2E080C3-B00B-47C7-806D-E933529DFB09}">
      <dgm:prSet/>
      <dgm:spPr/>
      <dgm:t>
        <a:bodyPr/>
        <a:lstStyle/>
        <a:p>
          <a:endParaRPr lang="en-US"/>
        </a:p>
      </dgm:t>
    </dgm:pt>
    <dgm:pt modelId="{3391E869-70F2-4D20-9AEF-F9E45289F21F}">
      <dgm:prSet/>
      <dgm:spPr/>
      <dgm:t>
        <a:bodyPr/>
        <a:lstStyle/>
        <a:p>
          <a:r>
            <a:rPr lang="en-GB"/>
            <a:t>Parentification – role reversal.</a:t>
          </a:r>
          <a:endParaRPr lang="en-US"/>
        </a:p>
      </dgm:t>
    </dgm:pt>
    <dgm:pt modelId="{7FB9B6FF-7337-4143-9B21-8C5B2D0F3B52}" type="parTrans" cxnId="{29369458-AAD3-4FCF-BA24-4F7A0A4ED9B5}">
      <dgm:prSet/>
      <dgm:spPr/>
      <dgm:t>
        <a:bodyPr/>
        <a:lstStyle/>
        <a:p>
          <a:endParaRPr lang="en-US"/>
        </a:p>
      </dgm:t>
    </dgm:pt>
    <dgm:pt modelId="{43AB1C85-F0DF-49F0-983C-09B134A04350}" type="sibTrans" cxnId="{29369458-AAD3-4FCF-BA24-4F7A0A4ED9B5}">
      <dgm:prSet/>
      <dgm:spPr/>
      <dgm:t>
        <a:bodyPr/>
        <a:lstStyle/>
        <a:p>
          <a:endParaRPr lang="en-US"/>
        </a:p>
      </dgm:t>
    </dgm:pt>
    <dgm:pt modelId="{CF74A4B9-07E8-4FD6-A8FB-0686B7B5A1C4}" type="pres">
      <dgm:prSet presAssocID="{D991EC15-969C-4BD8-A44C-59C98C266865}" presName="linear" presStyleCnt="0">
        <dgm:presLayoutVars>
          <dgm:animLvl val="lvl"/>
          <dgm:resizeHandles val="exact"/>
        </dgm:presLayoutVars>
      </dgm:prSet>
      <dgm:spPr/>
    </dgm:pt>
    <dgm:pt modelId="{A98C0334-FA33-49AD-A329-6424E067DD89}" type="pres">
      <dgm:prSet presAssocID="{81D5040A-E680-4207-ACDD-C73A3406755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0249F67-5C70-4E33-97E7-7E6459625EC1}" type="pres">
      <dgm:prSet presAssocID="{EC80EEC8-0017-4B18-9BCD-E295627CBBA5}" presName="spacer" presStyleCnt="0"/>
      <dgm:spPr/>
    </dgm:pt>
    <dgm:pt modelId="{BAD2B2AE-E823-4418-8419-20AC6427C23C}" type="pres">
      <dgm:prSet presAssocID="{0BAEB247-07DB-46F6-A397-5AEB33990ED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36C26DC-CB99-433A-AC79-D99BF7A20CD4}" type="pres">
      <dgm:prSet presAssocID="{7A2DD19F-6FFB-4882-8F1C-DF7BCF4A72A4}" presName="spacer" presStyleCnt="0"/>
      <dgm:spPr/>
    </dgm:pt>
    <dgm:pt modelId="{3B007E44-9AEF-4D09-B1B5-44F7E1BB50D9}" type="pres">
      <dgm:prSet presAssocID="{3391E869-70F2-4D20-9AEF-F9E45289F21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FCA001E-4D0D-44CC-9315-1B002608D89E}" type="presOf" srcId="{D991EC15-969C-4BD8-A44C-59C98C266865}" destId="{CF74A4B9-07E8-4FD6-A8FB-0686B7B5A1C4}" srcOrd="0" destOrd="0" presId="urn:microsoft.com/office/officeart/2005/8/layout/vList2"/>
    <dgm:cxn modelId="{BFA8B22E-39A7-47C4-B843-99FE81DB1548}" type="presOf" srcId="{81D5040A-E680-4207-ACDD-C73A34067551}" destId="{A98C0334-FA33-49AD-A329-6424E067DD89}" srcOrd="0" destOrd="0" presId="urn:microsoft.com/office/officeart/2005/8/layout/vList2"/>
    <dgm:cxn modelId="{05BAB66D-D975-40B0-B023-2CA883587DAE}" type="presOf" srcId="{3391E869-70F2-4D20-9AEF-F9E45289F21F}" destId="{3B007E44-9AEF-4D09-B1B5-44F7E1BB50D9}" srcOrd="0" destOrd="0" presId="urn:microsoft.com/office/officeart/2005/8/layout/vList2"/>
    <dgm:cxn modelId="{29369458-AAD3-4FCF-BA24-4F7A0A4ED9B5}" srcId="{D991EC15-969C-4BD8-A44C-59C98C266865}" destId="{3391E869-70F2-4D20-9AEF-F9E45289F21F}" srcOrd="2" destOrd="0" parTransId="{7FB9B6FF-7337-4143-9B21-8C5B2D0F3B52}" sibTransId="{43AB1C85-F0DF-49F0-983C-09B134A04350}"/>
    <dgm:cxn modelId="{79558C7F-3786-4DF7-AD81-02107E96AC8A}" srcId="{D991EC15-969C-4BD8-A44C-59C98C266865}" destId="{81D5040A-E680-4207-ACDD-C73A34067551}" srcOrd="0" destOrd="0" parTransId="{1C0CE3C8-C0BA-49B1-A21F-874478D1A2A4}" sibTransId="{EC80EEC8-0017-4B18-9BCD-E295627CBBA5}"/>
    <dgm:cxn modelId="{AA4F64C3-4938-4351-9E5A-95D4F307B7D5}" type="presOf" srcId="{0BAEB247-07DB-46F6-A397-5AEB33990EDF}" destId="{BAD2B2AE-E823-4418-8419-20AC6427C23C}" srcOrd="0" destOrd="0" presId="urn:microsoft.com/office/officeart/2005/8/layout/vList2"/>
    <dgm:cxn modelId="{E2E080C3-B00B-47C7-806D-E933529DFB09}" srcId="{D991EC15-969C-4BD8-A44C-59C98C266865}" destId="{0BAEB247-07DB-46F6-A397-5AEB33990EDF}" srcOrd="1" destOrd="0" parTransId="{190118A5-38AD-4EE9-BD8E-D8230A605C8F}" sibTransId="{7A2DD19F-6FFB-4882-8F1C-DF7BCF4A72A4}"/>
    <dgm:cxn modelId="{8CC76970-2F9E-4319-A46F-AB0B7B755AA7}" type="presParOf" srcId="{CF74A4B9-07E8-4FD6-A8FB-0686B7B5A1C4}" destId="{A98C0334-FA33-49AD-A329-6424E067DD89}" srcOrd="0" destOrd="0" presId="urn:microsoft.com/office/officeart/2005/8/layout/vList2"/>
    <dgm:cxn modelId="{E02DAA84-023F-4E3A-87FC-3F3376CCAC33}" type="presParOf" srcId="{CF74A4B9-07E8-4FD6-A8FB-0686B7B5A1C4}" destId="{00249F67-5C70-4E33-97E7-7E6459625EC1}" srcOrd="1" destOrd="0" presId="urn:microsoft.com/office/officeart/2005/8/layout/vList2"/>
    <dgm:cxn modelId="{BB2465E1-B0D6-4CD5-82C7-C4E72257DCD9}" type="presParOf" srcId="{CF74A4B9-07E8-4FD6-A8FB-0686B7B5A1C4}" destId="{BAD2B2AE-E823-4418-8419-20AC6427C23C}" srcOrd="2" destOrd="0" presId="urn:microsoft.com/office/officeart/2005/8/layout/vList2"/>
    <dgm:cxn modelId="{009EBE6D-244D-40B2-A1DD-E7DA7E101648}" type="presParOf" srcId="{CF74A4B9-07E8-4FD6-A8FB-0686B7B5A1C4}" destId="{536C26DC-CB99-433A-AC79-D99BF7A20CD4}" srcOrd="3" destOrd="0" presId="urn:microsoft.com/office/officeart/2005/8/layout/vList2"/>
    <dgm:cxn modelId="{57418059-87C1-47C0-B5F1-826E485A3966}" type="presParOf" srcId="{CF74A4B9-07E8-4FD6-A8FB-0686B7B5A1C4}" destId="{3B007E44-9AEF-4D09-B1B5-44F7E1BB50D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03F5DC-8E13-4328-ABB6-51D387FFDEC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16567C-343C-4339-9951-BC11BF0F78CD}">
      <dgm:prSet/>
      <dgm:spPr/>
      <dgm:t>
        <a:bodyPr/>
        <a:lstStyle/>
        <a:p>
          <a:r>
            <a:rPr lang="en-GB"/>
            <a:t>Stress and anxiety. </a:t>
          </a:r>
          <a:endParaRPr lang="en-US"/>
        </a:p>
      </dgm:t>
    </dgm:pt>
    <dgm:pt modelId="{481897FE-F5F6-4626-8F92-904FD627CEB5}" type="parTrans" cxnId="{727C47E6-6253-4FA2-8480-81CC070DCD7E}">
      <dgm:prSet/>
      <dgm:spPr/>
      <dgm:t>
        <a:bodyPr/>
        <a:lstStyle/>
        <a:p>
          <a:endParaRPr lang="en-US"/>
        </a:p>
      </dgm:t>
    </dgm:pt>
    <dgm:pt modelId="{B4674D19-F786-40DB-A073-72F7FFEC1DA0}" type="sibTrans" cxnId="{727C47E6-6253-4FA2-8480-81CC070DCD7E}">
      <dgm:prSet/>
      <dgm:spPr/>
      <dgm:t>
        <a:bodyPr/>
        <a:lstStyle/>
        <a:p>
          <a:endParaRPr lang="en-US"/>
        </a:p>
      </dgm:t>
    </dgm:pt>
    <dgm:pt modelId="{692336E0-AE45-4406-8C1C-D56588AFE5A6}">
      <dgm:prSet/>
      <dgm:spPr/>
      <dgm:t>
        <a:bodyPr/>
        <a:lstStyle/>
        <a:p>
          <a:r>
            <a:rPr lang="en-GB"/>
            <a:t>Emotional suppression.</a:t>
          </a:r>
          <a:endParaRPr lang="en-US"/>
        </a:p>
      </dgm:t>
    </dgm:pt>
    <dgm:pt modelId="{537ECD7C-3165-4805-8D1C-F706DE069EAB}" type="parTrans" cxnId="{1C7E4C17-4787-4011-AD86-93B173ECD860}">
      <dgm:prSet/>
      <dgm:spPr/>
      <dgm:t>
        <a:bodyPr/>
        <a:lstStyle/>
        <a:p>
          <a:endParaRPr lang="en-US"/>
        </a:p>
      </dgm:t>
    </dgm:pt>
    <dgm:pt modelId="{285F5E88-5C46-4EA8-9A22-B275F1099566}" type="sibTrans" cxnId="{1C7E4C17-4787-4011-AD86-93B173ECD860}">
      <dgm:prSet/>
      <dgm:spPr/>
      <dgm:t>
        <a:bodyPr/>
        <a:lstStyle/>
        <a:p>
          <a:endParaRPr lang="en-US"/>
        </a:p>
      </dgm:t>
    </dgm:pt>
    <dgm:pt modelId="{7215B97C-BFA0-4328-8BBF-8922B95A3CC0}">
      <dgm:prSet/>
      <dgm:spPr/>
      <dgm:t>
        <a:bodyPr/>
        <a:lstStyle/>
        <a:p>
          <a:r>
            <a:rPr lang="en-GB"/>
            <a:t>Risk of mental health difficulties.</a:t>
          </a:r>
          <a:endParaRPr lang="en-US"/>
        </a:p>
      </dgm:t>
    </dgm:pt>
    <dgm:pt modelId="{4DE1BA3A-6019-4683-A72A-49BC51133ACB}" type="parTrans" cxnId="{03629254-1AC1-4DA4-8DD6-8B590C16FAA8}">
      <dgm:prSet/>
      <dgm:spPr/>
      <dgm:t>
        <a:bodyPr/>
        <a:lstStyle/>
        <a:p>
          <a:endParaRPr lang="en-US"/>
        </a:p>
      </dgm:t>
    </dgm:pt>
    <dgm:pt modelId="{2194CF4C-EC16-4A2A-891D-7262E600B2CF}" type="sibTrans" cxnId="{03629254-1AC1-4DA4-8DD6-8B590C16FAA8}">
      <dgm:prSet/>
      <dgm:spPr/>
      <dgm:t>
        <a:bodyPr/>
        <a:lstStyle/>
        <a:p>
          <a:endParaRPr lang="en-US"/>
        </a:p>
      </dgm:t>
    </dgm:pt>
    <dgm:pt modelId="{9A3ADE44-8C03-415D-BEB3-CDD47F39F1DB}" type="pres">
      <dgm:prSet presAssocID="{DA03F5DC-8E13-4328-ABB6-51D387FFDECF}" presName="root" presStyleCnt="0">
        <dgm:presLayoutVars>
          <dgm:dir/>
          <dgm:resizeHandles val="exact"/>
        </dgm:presLayoutVars>
      </dgm:prSet>
      <dgm:spPr/>
    </dgm:pt>
    <dgm:pt modelId="{0F33B629-2155-47F6-96B3-171B339F83C1}" type="pres">
      <dgm:prSet presAssocID="{D216567C-343C-4339-9951-BC11BF0F78CD}" presName="compNode" presStyleCnt="0"/>
      <dgm:spPr/>
    </dgm:pt>
    <dgm:pt modelId="{049EFE9A-C7F2-49C6-A006-8F216C033141}" type="pres">
      <dgm:prSet presAssocID="{D216567C-343C-4339-9951-BC11BF0F78CD}" presName="bgRect" presStyleLbl="bgShp" presStyleIdx="0" presStyleCnt="3"/>
      <dgm:spPr/>
    </dgm:pt>
    <dgm:pt modelId="{05C8AD89-3E54-4680-8D52-5213A0446380}" type="pres">
      <dgm:prSet presAssocID="{D216567C-343C-4339-9951-BC11BF0F78C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042148E-1226-4B13-9091-A7C9012D371B}" type="pres">
      <dgm:prSet presAssocID="{D216567C-343C-4339-9951-BC11BF0F78CD}" presName="spaceRect" presStyleCnt="0"/>
      <dgm:spPr/>
    </dgm:pt>
    <dgm:pt modelId="{9E7B764E-A3E8-4709-8C54-CE6D44756CEA}" type="pres">
      <dgm:prSet presAssocID="{D216567C-343C-4339-9951-BC11BF0F78CD}" presName="parTx" presStyleLbl="revTx" presStyleIdx="0" presStyleCnt="3">
        <dgm:presLayoutVars>
          <dgm:chMax val="0"/>
          <dgm:chPref val="0"/>
        </dgm:presLayoutVars>
      </dgm:prSet>
      <dgm:spPr/>
    </dgm:pt>
    <dgm:pt modelId="{68170203-26D5-406C-A50A-EB1B27649A27}" type="pres">
      <dgm:prSet presAssocID="{B4674D19-F786-40DB-A073-72F7FFEC1DA0}" presName="sibTrans" presStyleCnt="0"/>
      <dgm:spPr/>
    </dgm:pt>
    <dgm:pt modelId="{445EC059-458B-4456-850C-1E7A4BFC01F5}" type="pres">
      <dgm:prSet presAssocID="{692336E0-AE45-4406-8C1C-D56588AFE5A6}" presName="compNode" presStyleCnt="0"/>
      <dgm:spPr/>
    </dgm:pt>
    <dgm:pt modelId="{552F6E42-60FC-4DBD-B5BE-8CC88EB4AA29}" type="pres">
      <dgm:prSet presAssocID="{692336E0-AE45-4406-8C1C-D56588AFE5A6}" presName="bgRect" presStyleLbl="bgShp" presStyleIdx="1" presStyleCnt="3"/>
      <dgm:spPr/>
    </dgm:pt>
    <dgm:pt modelId="{2ADBC1D0-FA88-4BD1-9F26-308C34FF3D67}" type="pres">
      <dgm:prSet presAssocID="{692336E0-AE45-4406-8C1C-D56588AFE5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367CA5CC-E34B-4759-926D-B59ADE2284C6}" type="pres">
      <dgm:prSet presAssocID="{692336E0-AE45-4406-8C1C-D56588AFE5A6}" presName="spaceRect" presStyleCnt="0"/>
      <dgm:spPr/>
    </dgm:pt>
    <dgm:pt modelId="{59A5B881-34BE-4E7A-9B65-DD84A94894FD}" type="pres">
      <dgm:prSet presAssocID="{692336E0-AE45-4406-8C1C-D56588AFE5A6}" presName="parTx" presStyleLbl="revTx" presStyleIdx="1" presStyleCnt="3">
        <dgm:presLayoutVars>
          <dgm:chMax val="0"/>
          <dgm:chPref val="0"/>
        </dgm:presLayoutVars>
      </dgm:prSet>
      <dgm:spPr/>
    </dgm:pt>
    <dgm:pt modelId="{E9CE3124-0DA7-403B-9B47-F054958537D2}" type="pres">
      <dgm:prSet presAssocID="{285F5E88-5C46-4EA8-9A22-B275F1099566}" presName="sibTrans" presStyleCnt="0"/>
      <dgm:spPr/>
    </dgm:pt>
    <dgm:pt modelId="{9BA7908A-1CA1-4265-8C11-40305820C666}" type="pres">
      <dgm:prSet presAssocID="{7215B97C-BFA0-4328-8BBF-8922B95A3CC0}" presName="compNode" presStyleCnt="0"/>
      <dgm:spPr/>
    </dgm:pt>
    <dgm:pt modelId="{9925C705-4177-4DD1-B165-ECA8032B1D3E}" type="pres">
      <dgm:prSet presAssocID="{7215B97C-BFA0-4328-8BBF-8922B95A3CC0}" presName="bgRect" presStyleLbl="bgShp" presStyleIdx="2" presStyleCnt="3"/>
      <dgm:spPr/>
    </dgm:pt>
    <dgm:pt modelId="{5DA6882B-C744-436A-AA47-0096C99AD1F3}" type="pres">
      <dgm:prSet presAssocID="{7215B97C-BFA0-4328-8BBF-8922B95A3CC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AA282063-880D-4EDF-BEB2-A490FBD36933}" type="pres">
      <dgm:prSet presAssocID="{7215B97C-BFA0-4328-8BBF-8922B95A3CC0}" presName="spaceRect" presStyleCnt="0"/>
      <dgm:spPr/>
    </dgm:pt>
    <dgm:pt modelId="{BBD79AC7-17DB-447C-A145-30B73AEF7C74}" type="pres">
      <dgm:prSet presAssocID="{7215B97C-BFA0-4328-8BBF-8922B95A3CC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C7E4C17-4787-4011-AD86-93B173ECD860}" srcId="{DA03F5DC-8E13-4328-ABB6-51D387FFDECF}" destId="{692336E0-AE45-4406-8C1C-D56588AFE5A6}" srcOrd="1" destOrd="0" parTransId="{537ECD7C-3165-4805-8D1C-F706DE069EAB}" sibTransId="{285F5E88-5C46-4EA8-9A22-B275F1099566}"/>
    <dgm:cxn modelId="{F9194B3D-79ED-442A-BA28-A6F1195D4EE5}" type="presOf" srcId="{692336E0-AE45-4406-8C1C-D56588AFE5A6}" destId="{59A5B881-34BE-4E7A-9B65-DD84A94894FD}" srcOrd="0" destOrd="0" presId="urn:microsoft.com/office/officeart/2018/2/layout/IconVerticalSolidList"/>
    <dgm:cxn modelId="{6150A053-B2DD-4433-9964-479638630A14}" type="presOf" srcId="{D216567C-343C-4339-9951-BC11BF0F78CD}" destId="{9E7B764E-A3E8-4709-8C54-CE6D44756CEA}" srcOrd="0" destOrd="0" presId="urn:microsoft.com/office/officeart/2018/2/layout/IconVerticalSolidList"/>
    <dgm:cxn modelId="{03629254-1AC1-4DA4-8DD6-8B590C16FAA8}" srcId="{DA03F5DC-8E13-4328-ABB6-51D387FFDECF}" destId="{7215B97C-BFA0-4328-8BBF-8922B95A3CC0}" srcOrd="2" destOrd="0" parTransId="{4DE1BA3A-6019-4683-A72A-49BC51133ACB}" sibTransId="{2194CF4C-EC16-4A2A-891D-7262E600B2CF}"/>
    <dgm:cxn modelId="{FB3A349F-9266-4E1F-AFF0-D95BF7FFA1E5}" type="presOf" srcId="{7215B97C-BFA0-4328-8BBF-8922B95A3CC0}" destId="{BBD79AC7-17DB-447C-A145-30B73AEF7C74}" srcOrd="0" destOrd="0" presId="urn:microsoft.com/office/officeart/2018/2/layout/IconVerticalSolidList"/>
    <dgm:cxn modelId="{727C47E6-6253-4FA2-8480-81CC070DCD7E}" srcId="{DA03F5DC-8E13-4328-ABB6-51D387FFDECF}" destId="{D216567C-343C-4339-9951-BC11BF0F78CD}" srcOrd="0" destOrd="0" parTransId="{481897FE-F5F6-4626-8F92-904FD627CEB5}" sibTransId="{B4674D19-F786-40DB-A073-72F7FFEC1DA0}"/>
    <dgm:cxn modelId="{4E8F6DEA-F895-47EF-A6E6-CCBDE9A5C9CF}" type="presOf" srcId="{DA03F5DC-8E13-4328-ABB6-51D387FFDECF}" destId="{9A3ADE44-8C03-415D-BEB3-CDD47F39F1DB}" srcOrd="0" destOrd="0" presId="urn:microsoft.com/office/officeart/2018/2/layout/IconVerticalSolidList"/>
    <dgm:cxn modelId="{5B4DE158-A0E5-4D59-9062-DC58E5090DCC}" type="presParOf" srcId="{9A3ADE44-8C03-415D-BEB3-CDD47F39F1DB}" destId="{0F33B629-2155-47F6-96B3-171B339F83C1}" srcOrd="0" destOrd="0" presId="urn:microsoft.com/office/officeart/2018/2/layout/IconVerticalSolidList"/>
    <dgm:cxn modelId="{E287C547-33E5-4694-B3DE-7CC9F4682551}" type="presParOf" srcId="{0F33B629-2155-47F6-96B3-171B339F83C1}" destId="{049EFE9A-C7F2-49C6-A006-8F216C033141}" srcOrd="0" destOrd="0" presId="urn:microsoft.com/office/officeart/2018/2/layout/IconVerticalSolidList"/>
    <dgm:cxn modelId="{83539739-CAB4-4808-9621-D42271A27E24}" type="presParOf" srcId="{0F33B629-2155-47F6-96B3-171B339F83C1}" destId="{05C8AD89-3E54-4680-8D52-5213A0446380}" srcOrd="1" destOrd="0" presId="urn:microsoft.com/office/officeart/2018/2/layout/IconVerticalSolidList"/>
    <dgm:cxn modelId="{87F43EE4-3C7D-4313-80AE-35D28ADA8FEC}" type="presParOf" srcId="{0F33B629-2155-47F6-96B3-171B339F83C1}" destId="{3042148E-1226-4B13-9091-A7C9012D371B}" srcOrd="2" destOrd="0" presId="urn:microsoft.com/office/officeart/2018/2/layout/IconVerticalSolidList"/>
    <dgm:cxn modelId="{FEF5BCDC-A59C-4869-ABF6-5FC49B106EB7}" type="presParOf" srcId="{0F33B629-2155-47F6-96B3-171B339F83C1}" destId="{9E7B764E-A3E8-4709-8C54-CE6D44756CEA}" srcOrd="3" destOrd="0" presId="urn:microsoft.com/office/officeart/2018/2/layout/IconVerticalSolidList"/>
    <dgm:cxn modelId="{DA16B385-85CE-4C2B-8FAF-C5D01FAA735F}" type="presParOf" srcId="{9A3ADE44-8C03-415D-BEB3-CDD47F39F1DB}" destId="{68170203-26D5-406C-A50A-EB1B27649A27}" srcOrd="1" destOrd="0" presId="urn:microsoft.com/office/officeart/2018/2/layout/IconVerticalSolidList"/>
    <dgm:cxn modelId="{C3A6138B-C7DD-4A53-A2DB-F9696D8D13DE}" type="presParOf" srcId="{9A3ADE44-8C03-415D-BEB3-CDD47F39F1DB}" destId="{445EC059-458B-4456-850C-1E7A4BFC01F5}" srcOrd="2" destOrd="0" presId="urn:microsoft.com/office/officeart/2018/2/layout/IconVerticalSolidList"/>
    <dgm:cxn modelId="{8EE8674E-1525-4D75-9864-24647039163F}" type="presParOf" srcId="{445EC059-458B-4456-850C-1E7A4BFC01F5}" destId="{552F6E42-60FC-4DBD-B5BE-8CC88EB4AA29}" srcOrd="0" destOrd="0" presId="urn:microsoft.com/office/officeart/2018/2/layout/IconVerticalSolidList"/>
    <dgm:cxn modelId="{337599D5-ADD0-4F26-B5AB-DCD34CC6FE9A}" type="presParOf" srcId="{445EC059-458B-4456-850C-1E7A4BFC01F5}" destId="{2ADBC1D0-FA88-4BD1-9F26-308C34FF3D67}" srcOrd="1" destOrd="0" presId="urn:microsoft.com/office/officeart/2018/2/layout/IconVerticalSolidList"/>
    <dgm:cxn modelId="{8F8F90A8-4475-4363-B1EB-AD768205429E}" type="presParOf" srcId="{445EC059-458B-4456-850C-1E7A4BFC01F5}" destId="{367CA5CC-E34B-4759-926D-B59ADE2284C6}" srcOrd="2" destOrd="0" presId="urn:microsoft.com/office/officeart/2018/2/layout/IconVerticalSolidList"/>
    <dgm:cxn modelId="{1C692152-974F-4D2C-8C40-C7CFF865D943}" type="presParOf" srcId="{445EC059-458B-4456-850C-1E7A4BFC01F5}" destId="{59A5B881-34BE-4E7A-9B65-DD84A94894FD}" srcOrd="3" destOrd="0" presId="urn:microsoft.com/office/officeart/2018/2/layout/IconVerticalSolidList"/>
    <dgm:cxn modelId="{B8C9D5FA-3950-48B8-99CE-48E2E9C3E01B}" type="presParOf" srcId="{9A3ADE44-8C03-415D-BEB3-CDD47F39F1DB}" destId="{E9CE3124-0DA7-403B-9B47-F054958537D2}" srcOrd="3" destOrd="0" presId="urn:microsoft.com/office/officeart/2018/2/layout/IconVerticalSolidList"/>
    <dgm:cxn modelId="{93A15284-7AF5-47DD-B7FB-1822804B97CF}" type="presParOf" srcId="{9A3ADE44-8C03-415D-BEB3-CDD47F39F1DB}" destId="{9BA7908A-1CA1-4265-8C11-40305820C666}" srcOrd="4" destOrd="0" presId="urn:microsoft.com/office/officeart/2018/2/layout/IconVerticalSolidList"/>
    <dgm:cxn modelId="{88C2F716-7F76-4210-9796-FC397419157F}" type="presParOf" srcId="{9BA7908A-1CA1-4265-8C11-40305820C666}" destId="{9925C705-4177-4DD1-B165-ECA8032B1D3E}" srcOrd="0" destOrd="0" presId="urn:microsoft.com/office/officeart/2018/2/layout/IconVerticalSolidList"/>
    <dgm:cxn modelId="{E491C8F6-C731-474F-8E06-44A2F58B4AA3}" type="presParOf" srcId="{9BA7908A-1CA1-4265-8C11-40305820C666}" destId="{5DA6882B-C744-436A-AA47-0096C99AD1F3}" srcOrd="1" destOrd="0" presId="urn:microsoft.com/office/officeart/2018/2/layout/IconVerticalSolidList"/>
    <dgm:cxn modelId="{688F4B70-BE8F-4697-BDC0-27E20D8EB01B}" type="presParOf" srcId="{9BA7908A-1CA1-4265-8C11-40305820C666}" destId="{AA282063-880D-4EDF-BEB2-A490FBD36933}" srcOrd="2" destOrd="0" presId="urn:microsoft.com/office/officeart/2018/2/layout/IconVerticalSolidList"/>
    <dgm:cxn modelId="{4666DB83-D7F2-44A1-89B9-0635CD0AC74E}" type="presParOf" srcId="{9BA7908A-1CA1-4265-8C11-40305820C666}" destId="{BBD79AC7-17DB-447C-A145-30B73AEF7C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68F09E-95C0-4630-9311-3B74A465BF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C01E33-7B1C-4647-911A-FC668B0DBF35}">
      <dgm:prSet/>
      <dgm:spPr/>
      <dgm:t>
        <a:bodyPr/>
        <a:lstStyle/>
        <a:p>
          <a:r>
            <a:rPr lang="en-GB"/>
            <a:t>Adolescent emotional regulation still developing.</a:t>
          </a:r>
          <a:endParaRPr lang="en-US"/>
        </a:p>
      </dgm:t>
    </dgm:pt>
    <dgm:pt modelId="{3E7760DF-C6D3-4704-8C8D-3A581765A56D}" type="parTrans" cxnId="{2D645F04-B2DE-4AB8-A24F-79BC212C848E}">
      <dgm:prSet/>
      <dgm:spPr/>
      <dgm:t>
        <a:bodyPr/>
        <a:lstStyle/>
        <a:p>
          <a:endParaRPr lang="en-US"/>
        </a:p>
      </dgm:t>
    </dgm:pt>
    <dgm:pt modelId="{CBFFC04D-4072-408D-9A13-A97A48DFE0AB}" type="sibTrans" cxnId="{2D645F04-B2DE-4AB8-A24F-79BC212C848E}">
      <dgm:prSet/>
      <dgm:spPr/>
      <dgm:t>
        <a:bodyPr/>
        <a:lstStyle/>
        <a:p>
          <a:endParaRPr lang="en-US"/>
        </a:p>
      </dgm:t>
    </dgm:pt>
    <dgm:pt modelId="{54CE3FD1-CD78-4F74-ACDB-D62FEE32B8EC}">
      <dgm:prSet/>
      <dgm:spPr/>
      <dgm:t>
        <a:bodyPr/>
        <a:lstStyle/>
        <a:p>
          <a:r>
            <a:rPr lang="en-GB"/>
            <a:t>Environmental stressors and caring role.</a:t>
          </a:r>
          <a:endParaRPr lang="en-US"/>
        </a:p>
      </dgm:t>
    </dgm:pt>
    <dgm:pt modelId="{27DE4F59-78AD-4221-9A0A-DB8953DEE232}" type="parTrans" cxnId="{373064ED-785A-489D-B53A-ADBF2793EE6B}">
      <dgm:prSet/>
      <dgm:spPr/>
      <dgm:t>
        <a:bodyPr/>
        <a:lstStyle/>
        <a:p>
          <a:endParaRPr lang="en-US"/>
        </a:p>
      </dgm:t>
    </dgm:pt>
    <dgm:pt modelId="{EE788795-D8DF-4EF7-8FDC-5A17E3B7F037}" type="sibTrans" cxnId="{373064ED-785A-489D-B53A-ADBF2793EE6B}">
      <dgm:prSet/>
      <dgm:spPr/>
      <dgm:t>
        <a:bodyPr/>
        <a:lstStyle/>
        <a:p>
          <a:endParaRPr lang="en-US"/>
        </a:p>
      </dgm:t>
    </dgm:pt>
    <dgm:pt modelId="{49504361-C8A0-47EB-B2E8-2CAA64DEB07C}">
      <dgm:prSet/>
      <dgm:spPr/>
      <dgm:t>
        <a:bodyPr/>
        <a:lstStyle/>
        <a:p>
          <a:r>
            <a:rPr lang="en-GB"/>
            <a:t>Interaction increases vulnerability</a:t>
          </a:r>
          <a:endParaRPr lang="en-US"/>
        </a:p>
      </dgm:t>
    </dgm:pt>
    <dgm:pt modelId="{D287C838-44A9-4F5A-A03C-D5AE8DB0797E}" type="parTrans" cxnId="{02E6656B-B3C9-4F04-9F22-183CC1FEFACE}">
      <dgm:prSet/>
      <dgm:spPr/>
      <dgm:t>
        <a:bodyPr/>
        <a:lstStyle/>
        <a:p>
          <a:endParaRPr lang="en-US"/>
        </a:p>
      </dgm:t>
    </dgm:pt>
    <dgm:pt modelId="{816978AF-03BF-4C71-AEB1-CEF2C04B9F2A}" type="sibTrans" cxnId="{02E6656B-B3C9-4F04-9F22-183CC1FEFACE}">
      <dgm:prSet/>
      <dgm:spPr/>
      <dgm:t>
        <a:bodyPr/>
        <a:lstStyle/>
        <a:p>
          <a:endParaRPr lang="en-US"/>
        </a:p>
      </dgm:t>
    </dgm:pt>
    <dgm:pt modelId="{B09A371D-E165-457B-98FB-6BA1ED0C91DD}" type="pres">
      <dgm:prSet presAssocID="{6668F09E-95C0-4630-9311-3B74A465BF46}" presName="linear" presStyleCnt="0">
        <dgm:presLayoutVars>
          <dgm:animLvl val="lvl"/>
          <dgm:resizeHandles val="exact"/>
        </dgm:presLayoutVars>
      </dgm:prSet>
      <dgm:spPr/>
    </dgm:pt>
    <dgm:pt modelId="{4B75B01E-956E-47ED-B53B-5C2671E018DE}" type="pres">
      <dgm:prSet presAssocID="{08C01E33-7B1C-4647-911A-FC668B0DBF3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68A5EA-0B35-4700-AD68-C8465C5BE634}" type="pres">
      <dgm:prSet presAssocID="{CBFFC04D-4072-408D-9A13-A97A48DFE0AB}" presName="spacer" presStyleCnt="0"/>
      <dgm:spPr/>
    </dgm:pt>
    <dgm:pt modelId="{619BB2F8-7DE8-4742-94E8-5A4CB0F3A668}" type="pres">
      <dgm:prSet presAssocID="{54CE3FD1-CD78-4F74-ACDB-D62FEE32B8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C33C126-DE5D-48DB-ACB5-D58F309FA34C}" type="pres">
      <dgm:prSet presAssocID="{EE788795-D8DF-4EF7-8FDC-5A17E3B7F037}" presName="spacer" presStyleCnt="0"/>
      <dgm:spPr/>
    </dgm:pt>
    <dgm:pt modelId="{223B0D06-D3B2-4E8B-BDB0-3B56CF7ABD34}" type="pres">
      <dgm:prSet presAssocID="{49504361-C8A0-47EB-B2E8-2CAA64DEB07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D645F04-B2DE-4AB8-A24F-79BC212C848E}" srcId="{6668F09E-95C0-4630-9311-3B74A465BF46}" destId="{08C01E33-7B1C-4647-911A-FC668B0DBF35}" srcOrd="0" destOrd="0" parTransId="{3E7760DF-C6D3-4704-8C8D-3A581765A56D}" sibTransId="{CBFFC04D-4072-408D-9A13-A97A48DFE0AB}"/>
    <dgm:cxn modelId="{82C71A5D-9353-40B4-82DD-09B11E119687}" type="presOf" srcId="{54CE3FD1-CD78-4F74-ACDB-D62FEE32B8EC}" destId="{619BB2F8-7DE8-4742-94E8-5A4CB0F3A668}" srcOrd="0" destOrd="0" presId="urn:microsoft.com/office/officeart/2005/8/layout/vList2"/>
    <dgm:cxn modelId="{02E6656B-B3C9-4F04-9F22-183CC1FEFACE}" srcId="{6668F09E-95C0-4630-9311-3B74A465BF46}" destId="{49504361-C8A0-47EB-B2E8-2CAA64DEB07C}" srcOrd="2" destOrd="0" parTransId="{D287C838-44A9-4F5A-A03C-D5AE8DB0797E}" sibTransId="{816978AF-03BF-4C71-AEB1-CEF2C04B9F2A}"/>
    <dgm:cxn modelId="{379A4D93-01E4-4B35-845B-E3BB17965926}" type="presOf" srcId="{08C01E33-7B1C-4647-911A-FC668B0DBF35}" destId="{4B75B01E-956E-47ED-B53B-5C2671E018DE}" srcOrd="0" destOrd="0" presId="urn:microsoft.com/office/officeart/2005/8/layout/vList2"/>
    <dgm:cxn modelId="{060C9BB1-86CC-4EBB-BE53-C8BF67308C82}" type="presOf" srcId="{49504361-C8A0-47EB-B2E8-2CAA64DEB07C}" destId="{223B0D06-D3B2-4E8B-BDB0-3B56CF7ABD34}" srcOrd="0" destOrd="0" presId="urn:microsoft.com/office/officeart/2005/8/layout/vList2"/>
    <dgm:cxn modelId="{8B7DBAB5-DB1D-433A-9C90-E0F0B4E59125}" type="presOf" srcId="{6668F09E-95C0-4630-9311-3B74A465BF46}" destId="{B09A371D-E165-457B-98FB-6BA1ED0C91DD}" srcOrd="0" destOrd="0" presId="urn:microsoft.com/office/officeart/2005/8/layout/vList2"/>
    <dgm:cxn modelId="{373064ED-785A-489D-B53A-ADBF2793EE6B}" srcId="{6668F09E-95C0-4630-9311-3B74A465BF46}" destId="{54CE3FD1-CD78-4F74-ACDB-D62FEE32B8EC}" srcOrd="1" destOrd="0" parTransId="{27DE4F59-78AD-4221-9A0A-DB8953DEE232}" sibTransId="{EE788795-D8DF-4EF7-8FDC-5A17E3B7F037}"/>
    <dgm:cxn modelId="{D4CD0633-B4D0-4EE1-A71E-0A415BE0ACF6}" type="presParOf" srcId="{B09A371D-E165-457B-98FB-6BA1ED0C91DD}" destId="{4B75B01E-956E-47ED-B53B-5C2671E018DE}" srcOrd="0" destOrd="0" presId="urn:microsoft.com/office/officeart/2005/8/layout/vList2"/>
    <dgm:cxn modelId="{585F6BAD-2394-4695-B0C5-B72EE1FACFED}" type="presParOf" srcId="{B09A371D-E165-457B-98FB-6BA1ED0C91DD}" destId="{FF68A5EA-0B35-4700-AD68-C8465C5BE634}" srcOrd="1" destOrd="0" presId="urn:microsoft.com/office/officeart/2005/8/layout/vList2"/>
    <dgm:cxn modelId="{AFB31479-0604-43AD-BFBB-C43E9C9E7B22}" type="presParOf" srcId="{B09A371D-E165-457B-98FB-6BA1ED0C91DD}" destId="{619BB2F8-7DE8-4742-94E8-5A4CB0F3A668}" srcOrd="2" destOrd="0" presId="urn:microsoft.com/office/officeart/2005/8/layout/vList2"/>
    <dgm:cxn modelId="{86157804-CD54-424E-AE89-795BE6D94436}" type="presParOf" srcId="{B09A371D-E165-457B-98FB-6BA1ED0C91DD}" destId="{6C33C126-DE5D-48DB-ACB5-D58F309FA34C}" srcOrd="3" destOrd="0" presId="urn:microsoft.com/office/officeart/2005/8/layout/vList2"/>
    <dgm:cxn modelId="{CA2BC4F5-B4AA-4F51-9FF2-21FB8339D945}" type="presParOf" srcId="{B09A371D-E165-457B-98FB-6BA1ED0C91DD}" destId="{223B0D06-D3B2-4E8B-BDB0-3B56CF7ABD3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E93D394-0DCD-4181-9047-105B0C663D27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9C621D0-A495-4D25-BA0F-62C55ECA11BA}">
      <dgm:prSet/>
      <dgm:spPr/>
      <dgm:t>
        <a:bodyPr/>
        <a:lstStyle/>
        <a:p>
          <a:r>
            <a:rPr lang="en-GB"/>
            <a:t>Young carers support services.</a:t>
          </a:r>
          <a:endParaRPr lang="en-US"/>
        </a:p>
      </dgm:t>
    </dgm:pt>
    <dgm:pt modelId="{AAF4D598-B07C-432C-82ED-C8A500CFFAE1}" type="parTrans" cxnId="{74895846-DEAF-4B7D-B5C1-F8AC7B7606E3}">
      <dgm:prSet/>
      <dgm:spPr/>
      <dgm:t>
        <a:bodyPr/>
        <a:lstStyle/>
        <a:p>
          <a:endParaRPr lang="en-US"/>
        </a:p>
      </dgm:t>
    </dgm:pt>
    <dgm:pt modelId="{855B23B5-CC67-458B-8CFF-7E48B084AC80}" type="sibTrans" cxnId="{74895846-DEAF-4B7D-B5C1-F8AC7B7606E3}">
      <dgm:prSet/>
      <dgm:spPr/>
      <dgm:t>
        <a:bodyPr/>
        <a:lstStyle/>
        <a:p>
          <a:endParaRPr lang="en-US"/>
        </a:p>
      </dgm:t>
    </dgm:pt>
    <dgm:pt modelId="{2D61C2E9-05E3-4B44-8673-27527B2EA00D}">
      <dgm:prSet/>
      <dgm:spPr/>
      <dgm:t>
        <a:bodyPr/>
        <a:lstStyle/>
        <a:p>
          <a:r>
            <a:rPr lang="en-GB"/>
            <a:t>Counselling or therapy</a:t>
          </a:r>
          <a:endParaRPr lang="en-US"/>
        </a:p>
      </dgm:t>
    </dgm:pt>
    <dgm:pt modelId="{E446C115-86CF-4BAF-ABA8-ECE40DAE3B34}" type="parTrans" cxnId="{90F4B6D6-CF03-4621-AD51-465C05B2BA0D}">
      <dgm:prSet/>
      <dgm:spPr/>
      <dgm:t>
        <a:bodyPr/>
        <a:lstStyle/>
        <a:p>
          <a:endParaRPr lang="en-US"/>
        </a:p>
      </dgm:t>
    </dgm:pt>
    <dgm:pt modelId="{AD4C4F04-12C5-4CAB-BB76-29C2717269EA}" type="sibTrans" cxnId="{90F4B6D6-CF03-4621-AD51-465C05B2BA0D}">
      <dgm:prSet/>
      <dgm:spPr/>
      <dgm:t>
        <a:bodyPr/>
        <a:lstStyle/>
        <a:p>
          <a:endParaRPr lang="en-US"/>
        </a:p>
      </dgm:t>
    </dgm:pt>
    <dgm:pt modelId="{62D98585-0367-4476-85ED-09576B9994B7}">
      <dgm:prSet/>
      <dgm:spPr/>
      <dgm:t>
        <a:bodyPr/>
        <a:lstStyle/>
        <a:p>
          <a:r>
            <a:rPr lang="en-GB"/>
            <a:t>Trusted adult or mentor.</a:t>
          </a:r>
          <a:endParaRPr lang="en-US"/>
        </a:p>
      </dgm:t>
    </dgm:pt>
    <dgm:pt modelId="{D4C0390B-42B6-4CA2-83D0-1B691F1116DA}" type="parTrans" cxnId="{04D2092F-6DC2-460B-87B6-B833028C52AC}">
      <dgm:prSet/>
      <dgm:spPr/>
      <dgm:t>
        <a:bodyPr/>
        <a:lstStyle/>
        <a:p>
          <a:endParaRPr lang="en-US"/>
        </a:p>
      </dgm:t>
    </dgm:pt>
    <dgm:pt modelId="{F6BC38DA-1B15-44BD-B257-C419FE3711EB}" type="sibTrans" cxnId="{04D2092F-6DC2-460B-87B6-B833028C52AC}">
      <dgm:prSet/>
      <dgm:spPr/>
      <dgm:t>
        <a:bodyPr/>
        <a:lstStyle/>
        <a:p>
          <a:endParaRPr lang="en-US"/>
        </a:p>
      </dgm:t>
    </dgm:pt>
    <dgm:pt modelId="{F9E264A5-5DA2-42DB-A1CF-23FA4B513F1F}">
      <dgm:prSet/>
      <dgm:spPr/>
      <dgm:t>
        <a:bodyPr/>
        <a:lstStyle/>
        <a:p>
          <a:r>
            <a:rPr lang="en-GB"/>
            <a:t>Respite care.</a:t>
          </a:r>
          <a:endParaRPr lang="en-US"/>
        </a:p>
      </dgm:t>
    </dgm:pt>
    <dgm:pt modelId="{9732F1F5-71F5-41A2-A43C-C91894F9D9B4}" type="parTrans" cxnId="{CAE0CF38-FE91-4E68-8FC6-B9B50F64BD06}">
      <dgm:prSet/>
      <dgm:spPr/>
      <dgm:t>
        <a:bodyPr/>
        <a:lstStyle/>
        <a:p>
          <a:endParaRPr lang="en-US"/>
        </a:p>
      </dgm:t>
    </dgm:pt>
    <dgm:pt modelId="{DDE1D511-47DF-4083-9326-EE0BBF0C29A5}" type="sibTrans" cxnId="{CAE0CF38-FE91-4E68-8FC6-B9B50F64BD06}">
      <dgm:prSet/>
      <dgm:spPr/>
      <dgm:t>
        <a:bodyPr/>
        <a:lstStyle/>
        <a:p>
          <a:endParaRPr lang="en-US"/>
        </a:p>
      </dgm:t>
    </dgm:pt>
    <dgm:pt modelId="{6DBCD57E-5F73-4E36-8350-5B851C5DB6A9}" type="pres">
      <dgm:prSet presAssocID="{5E93D394-0DCD-4181-9047-105B0C663D27}" presName="diagram" presStyleCnt="0">
        <dgm:presLayoutVars>
          <dgm:dir/>
          <dgm:resizeHandles val="exact"/>
        </dgm:presLayoutVars>
      </dgm:prSet>
      <dgm:spPr/>
    </dgm:pt>
    <dgm:pt modelId="{BA11D8F9-E003-486B-90AB-6DFECD159466}" type="pres">
      <dgm:prSet presAssocID="{19C621D0-A495-4D25-BA0F-62C55ECA11BA}" presName="node" presStyleLbl="node1" presStyleIdx="0" presStyleCnt="4">
        <dgm:presLayoutVars>
          <dgm:bulletEnabled val="1"/>
        </dgm:presLayoutVars>
      </dgm:prSet>
      <dgm:spPr/>
    </dgm:pt>
    <dgm:pt modelId="{B88C7C93-82E6-4C0C-9FEA-0C8AA13F9BF4}" type="pres">
      <dgm:prSet presAssocID="{855B23B5-CC67-458B-8CFF-7E48B084AC80}" presName="sibTrans" presStyleLbl="sibTrans2D1" presStyleIdx="0" presStyleCnt="3"/>
      <dgm:spPr/>
    </dgm:pt>
    <dgm:pt modelId="{3ED4B22A-C10F-42B5-9EAA-DA0B28BA2A8C}" type="pres">
      <dgm:prSet presAssocID="{855B23B5-CC67-458B-8CFF-7E48B084AC80}" presName="connectorText" presStyleLbl="sibTrans2D1" presStyleIdx="0" presStyleCnt="3"/>
      <dgm:spPr/>
    </dgm:pt>
    <dgm:pt modelId="{9C7D58E8-3E98-41C5-AA59-E2B0D599F815}" type="pres">
      <dgm:prSet presAssocID="{2D61C2E9-05E3-4B44-8673-27527B2EA00D}" presName="node" presStyleLbl="node1" presStyleIdx="1" presStyleCnt="4">
        <dgm:presLayoutVars>
          <dgm:bulletEnabled val="1"/>
        </dgm:presLayoutVars>
      </dgm:prSet>
      <dgm:spPr/>
    </dgm:pt>
    <dgm:pt modelId="{54C74178-1BA0-4CC1-AF7A-CDD6C5039C22}" type="pres">
      <dgm:prSet presAssocID="{AD4C4F04-12C5-4CAB-BB76-29C2717269EA}" presName="sibTrans" presStyleLbl="sibTrans2D1" presStyleIdx="1" presStyleCnt="3"/>
      <dgm:spPr/>
    </dgm:pt>
    <dgm:pt modelId="{412333CF-8AA7-400C-BF2F-95F246C6B8AF}" type="pres">
      <dgm:prSet presAssocID="{AD4C4F04-12C5-4CAB-BB76-29C2717269EA}" presName="connectorText" presStyleLbl="sibTrans2D1" presStyleIdx="1" presStyleCnt="3"/>
      <dgm:spPr/>
    </dgm:pt>
    <dgm:pt modelId="{72CE60A1-B157-47AE-A64F-A5E327A8BDD3}" type="pres">
      <dgm:prSet presAssocID="{62D98585-0367-4476-85ED-09576B9994B7}" presName="node" presStyleLbl="node1" presStyleIdx="2" presStyleCnt="4">
        <dgm:presLayoutVars>
          <dgm:bulletEnabled val="1"/>
        </dgm:presLayoutVars>
      </dgm:prSet>
      <dgm:spPr/>
    </dgm:pt>
    <dgm:pt modelId="{C7DFF80F-AD84-4B64-9107-7772E7AB6CE3}" type="pres">
      <dgm:prSet presAssocID="{F6BC38DA-1B15-44BD-B257-C419FE3711EB}" presName="sibTrans" presStyleLbl="sibTrans2D1" presStyleIdx="2" presStyleCnt="3"/>
      <dgm:spPr/>
    </dgm:pt>
    <dgm:pt modelId="{D42D78D7-72DB-45AF-BEBB-C94F7837A687}" type="pres">
      <dgm:prSet presAssocID="{F6BC38DA-1B15-44BD-B257-C419FE3711EB}" presName="connectorText" presStyleLbl="sibTrans2D1" presStyleIdx="2" presStyleCnt="3"/>
      <dgm:spPr/>
    </dgm:pt>
    <dgm:pt modelId="{CA6883BB-C2DE-4BC7-97EA-47DE2CD6172C}" type="pres">
      <dgm:prSet presAssocID="{F9E264A5-5DA2-42DB-A1CF-23FA4B513F1F}" presName="node" presStyleLbl="node1" presStyleIdx="3" presStyleCnt="4">
        <dgm:presLayoutVars>
          <dgm:bulletEnabled val="1"/>
        </dgm:presLayoutVars>
      </dgm:prSet>
      <dgm:spPr/>
    </dgm:pt>
  </dgm:ptLst>
  <dgm:cxnLst>
    <dgm:cxn modelId="{0BB76F18-DDBD-4AAD-96C3-2DB9E7DAE514}" type="presOf" srcId="{19C621D0-A495-4D25-BA0F-62C55ECA11BA}" destId="{BA11D8F9-E003-486B-90AB-6DFECD159466}" srcOrd="0" destOrd="0" presId="urn:microsoft.com/office/officeart/2005/8/layout/process5"/>
    <dgm:cxn modelId="{DAD7781A-B27F-44DF-BFCE-1245C10977C1}" type="presOf" srcId="{5E93D394-0DCD-4181-9047-105B0C663D27}" destId="{6DBCD57E-5F73-4E36-8350-5B851C5DB6A9}" srcOrd="0" destOrd="0" presId="urn:microsoft.com/office/officeart/2005/8/layout/process5"/>
    <dgm:cxn modelId="{04D2092F-6DC2-460B-87B6-B833028C52AC}" srcId="{5E93D394-0DCD-4181-9047-105B0C663D27}" destId="{62D98585-0367-4476-85ED-09576B9994B7}" srcOrd="2" destOrd="0" parTransId="{D4C0390B-42B6-4CA2-83D0-1B691F1116DA}" sibTransId="{F6BC38DA-1B15-44BD-B257-C419FE3711EB}"/>
    <dgm:cxn modelId="{CAE0CF38-FE91-4E68-8FC6-B9B50F64BD06}" srcId="{5E93D394-0DCD-4181-9047-105B0C663D27}" destId="{F9E264A5-5DA2-42DB-A1CF-23FA4B513F1F}" srcOrd="3" destOrd="0" parTransId="{9732F1F5-71F5-41A2-A43C-C91894F9D9B4}" sibTransId="{DDE1D511-47DF-4083-9326-EE0BBF0C29A5}"/>
    <dgm:cxn modelId="{212B2A3E-40C5-4045-B202-EAED038AE78A}" type="presOf" srcId="{855B23B5-CC67-458B-8CFF-7E48B084AC80}" destId="{B88C7C93-82E6-4C0C-9FEA-0C8AA13F9BF4}" srcOrd="0" destOrd="0" presId="urn:microsoft.com/office/officeart/2005/8/layout/process5"/>
    <dgm:cxn modelId="{2784C45B-C1EF-4EB4-8793-470A4D991721}" type="presOf" srcId="{855B23B5-CC67-458B-8CFF-7E48B084AC80}" destId="{3ED4B22A-C10F-42B5-9EAA-DA0B28BA2A8C}" srcOrd="1" destOrd="0" presId="urn:microsoft.com/office/officeart/2005/8/layout/process5"/>
    <dgm:cxn modelId="{74895846-DEAF-4B7D-B5C1-F8AC7B7606E3}" srcId="{5E93D394-0DCD-4181-9047-105B0C663D27}" destId="{19C621D0-A495-4D25-BA0F-62C55ECA11BA}" srcOrd="0" destOrd="0" parTransId="{AAF4D598-B07C-432C-82ED-C8A500CFFAE1}" sibTransId="{855B23B5-CC67-458B-8CFF-7E48B084AC80}"/>
    <dgm:cxn modelId="{EE502D5A-7CD8-407B-96ED-153E745CED81}" type="presOf" srcId="{AD4C4F04-12C5-4CAB-BB76-29C2717269EA}" destId="{54C74178-1BA0-4CC1-AF7A-CDD6C5039C22}" srcOrd="0" destOrd="0" presId="urn:microsoft.com/office/officeart/2005/8/layout/process5"/>
    <dgm:cxn modelId="{4286465A-1FB5-4CCD-9DDD-F9235C662E90}" type="presOf" srcId="{F9E264A5-5DA2-42DB-A1CF-23FA4B513F1F}" destId="{CA6883BB-C2DE-4BC7-97EA-47DE2CD6172C}" srcOrd="0" destOrd="0" presId="urn:microsoft.com/office/officeart/2005/8/layout/process5"/>
    <dgm:cxn modelId="{58CB448D-342C-45D7-B992-30B20B60E79A}" type="presOf" srcId="{F6BC38DA-1B15-44BD-B257-C419FE3711EB}" destId="{D42D78D7-72DB-45AF-BEBB-C94F7837A687}" srcOrd="1" destOrd="0" presId="urn:microsoft.com/office/officeart/2005/8/layout/process5"/>
    <dgm:cxn modelId="{7AE6009E-34D0-43C5-8200-1A05DC978332}" type="presOf" srcId="{2D61C2E9-05E3-4B44-8673-27527B2EA00D}" destId="{9C7D58E8-3E98-41C5-AA59-E2B0D599F815}" srcOrd="0" destOrd="0" presId="urn:microsoft.com/office/officeart/2005/8/layout/process5"/>
    <dgm:cxn modelId="{8A20429E-1447-4134-B1AE-60C7E8C8EAFC}" type="presOf" srcId="{AD4C4F04-12C5-4CAB-BB76-29C2717269EA}" destId="{412333CF-8AA7-400C-BF2F-95F246C6B8AF}" srcOrd="1" destOrd="0" presId="urn:microsoft.com/office/officeart/2005/8/layout/process5"/>
    <dgm:cxn modelId="{D884D6CF-A54D-42F9-A00D-87353752AC9E}" type="presOf" srcId="{F6BC38DA-1B15-44BD-B257-C419FE3711EB}" destId="{C7DFF80F-AD84-4B64-9107-7772E7AB6CE3}" srcOrd="0" destOrd="0" presId="urn:microsoft.com/office/officeart/2005/8/layout/process5"/>
    <dgm:cxn modelId="{90F4B6D6-CF03-4621-AD51-465C05B2BA0D}" srcId="{5E93D394-0DCD-4181-9047-105B0C663D27}" destId="{2D61C2E9-05E3-4B44-8673-27527B2EA00D}" srcOrd="1" destOrd="0" parTransId="{E446C115-86CF-4BAF-ABA8-ECE40DAE3B34}" sibTransId="{AD4C4F04-12C5-4CAB-BB76-29C2717269EA}"/>
    <dgm:cxn modelId="{8A7C31EE-FBAF-4ECD-AB25-3692055BBCDC}" type="presOf" srcId="{62D98585-0367-4476-85ED-09576B9994B7}" destId="{72CE60A1-B157-47AE-A64F-A5E327A8BDD3}" srcOrd="0" destOrd="0" presId="urn:microsoft.com/office/officeart/2005/8/layout/process5"/>
    <dgm:cxn modelId="{403E1D35-029A-4125-98EE-0A9401F146B4}" type="presParOf" srcId="{6DBCD57E-5F73-4E36-8350-5B851C5DB6A9}" destId="{BA11D8F9-E003-486B-90AB-6DFECD159466}" srcOrd="0" destOrd="0" presId="urn:microsoft.com/office/officeart/2005/8/layout/process5"/>
    <dgm:cxn modelId="{9BA7FADD-24B5-4765-83D9-F5A8E9375976}" type="presParOf" srcId="{6DBCD57E-5F73-4E36-8350-5B851C5DB6A9}" destId="{B88C7C93-82E6-4C0C-9FEA-0C8AA13F9BF4}" srcOrd="1" destOrd="0" presId="urn:microsoft.com/office/officeart/2005/8/layout/process5"/>
    <dgm:cxn modelId="{80859A3E-5ABB-439D-8E80-8D7D802D1EDC}" type="presParOf" srcId="{B88C7C93-82E6-4C0C-9FEA-0C8AA13F9BF4}" destId="{3ED4B22A-C10F-42B5-9EAA-DA0B28BA2A8C}" srcOrd="0" destOrd="0" presId="urn:microsoft.com/office/officeart/2005/8/layout/process5"/>
    <dgm:cxn modelId="{C9CB20D1-30BE-4BB9-9942-7E20D3B4C5A4}" type="presParOf" srcId="{6DBCD57E-5F73-4E36-8350-5B851C5DB6A9}" destId="{9C7D58E8-3E98-41C5-AA59-E2B0D599F815}" srcOrd="2" destOrd="0" presId="urn:microsoft.com/office/officeart/2005/8/layout/process5"/>
    <dgm:cxn modelId="{C2BE1E30-4D2D-4451-B6E9-73E411A74AD7}" type="presParOf" srcId="{6DBCD57E-5F73-4E36-8350-5B851C5DB6A9}" destId="{54C74178-1BA0-4CC1-AF7A-CDD6C5039C22}" srcOrd="3" destOrd="0" presId="urn:microsoft.com/office/officeart/2005/8/layout/process5"/>
    <dgm:cxn modelId="{9C43747C-B626-4E22-9C75-6B82C6129478}" type="presParOf" srcId="{54C74178-1BA0-4CC1-AF7A-CDD6C5039C22}" destId="{412333CF-8AA7-400C-BF2F-95F246C6B8AF}" srcOrd="0" destOrd="0" presId="urn:microsoft.com/office/officeart/2005/8/layout/process5"/>
    <dgm:cxn modelId="{AA0C7E12-A6A8-4933-A849-0A648A48B176}" type="presParOf" srcId="{6DBCD57E-5F73-4E36-8350-5B851C5DB6A9}" destId="{72CE60A1-B157-47AE-A64F-A5E327A8BDD3}" srcOrd="4" destOrd="0" presId="urn:microsoft.com/office/officeart/2005/8/layout/process5"/>
    <dgm:cxn modelId="{002DCE08-2225-4532-B7FA-17111990F0DB}" type="presParOf" srcId="{6DBCD57E-5F73-4E36-8350-5B851C5DB6A9}" destId="{C7DFF80F-AD84-4B64-9107-7772E7AB6CE3}" srcOrd="5" destOrd="0" presId="urn:microsoft.com/office/officeart/2005/8/layout/process5"/>
    <dgm:cxn modelId="{4B4279EE-9B45-4EF0-A8D6-FE58C2CF7DEF}" type="presParOf" srcId="{C7DFF80F-AD84-4B64-9107-7772E7AB6CE3}" destId="{D42D78D7-72DB-45AF-BEBB-C94F7837A687}" srcOrd="0" destOrd="0" presId="urn:microsoft.com/office/officeart/2005/8/layout/process5"/>
    <dgm:cxn modelId="{47B1AB6F-36C4-46AF-866C-08BD6C9180BF}" type="presParOf" srcId="{6DBCD57E-5F73-4E36-8350-5B851C5DB6A9}" destId="{CA6883BB-C2DE-4BC7-97EA-47DE2CD6172C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64F18FD-2AE1-4DA6-81EB-65957F56DA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0C226D-4CF6-494D-B7B0-F67B75258CE9}">
      <dgm:prSet/>
      <dgm:spPr/>
      <dgm:t>
        <a:bodyPr/>
        <a:lstStyle/>
        <a:p>
          <a:r>
            <a:rPr lang="en-GB"/>
            <a:t>Social services </a:t>
          </a:r>
          <a:endParaRPr lang="en-US"/>
        </a:p>
      </dgm:t>
    </dgm:pt>
    <dgm:pt modelId="{4F191F73-50D4-4DE1-88E8-AE3F118EC6B3}" type="parTrans" cxnId="{E3DFC8AA-61C1-4F77-9043-A49905DCAB95}">
      <dgm:prSet/>
      <dgm:spPr/>
      <dgm:t>
        <a:bodyPr/>
        <a:lstStyle/>
        <a:p>
          <a:endParaRPr lang="en-US"/>
        </a:p>
      </dgm:t>
    </dgm:pt>
    <dgm:pt modelId="{2F979AA9-1AA4-4090-B20A-20C3E1230B6F}" type="sibTrans" cxnId="{E3DFC8AA-61C1-4F77-9043-A49905DCAB95}">
      <dgm:prSet/>
      <dgm:spPr/>
      <dgm:t>
        <a:bodyPr/>
        <a:lstStyle/>
        <a:p>
          <a:endParaRPr lang="en-US"/>
        </a:p>
      </dgm:t>
    </dgm:pt>
    <dgm:pt modelId="{788A9694-BF16-474B-A890-517AD1CD5B7C}">
      <dgm:prSet/>
      <dgm:spPr/>
      <dgm:t>
        <a:bodyPr/>
        <a:lstStyle/>
        <a:p>
          <a:r>
            <a:rPr lang="en-GB"/>
            <a:t>School pastoral support.</a:t>
          </a:r>
          <a:endParaRPr lang="en-US"/>
        </a:p>
      </dgm:t>
    </dgm:pt>
    <dgm:pt modelId="{4C1448C8-623F-4990-8D63-E4575A85B9E3}" type="parTrans" cxnId="{C9D7E9C7-5EEC-42B9-809E-CA20D2EDCA46}">
      <dgm:prSet/>
      <dgm:spPr/>
      <dgm:t>
        <a:bodyPr/>
        <a:lstStyle/>
        <a:p>
          <a:endParaRPr lang="en-US"/>
        </a:p>
      </dgm:t>
    </dgm:pt>
    <dgm:pt modelId="{7BC33D2E-B234-4AF0-A1DE-DC8E5D59BDB4}" type="sibTrans" cxnId="{C9D7E9C7-5EEC-42B9-809E-CA20D2EDCA46}">
      <dgm:prSet/>
      <dgm:spPr/>
      <dgm:t>
        <a:bodyPr/>
        <a:lstStyle/>
        <a:p>
          <a:endParaRPr lang="en-US"/>
        </a:p>
      </dgm:t>
    </dgm:pt>
    <dgm:pt modelId="{C3701A40-DC72-43F2-95CD-5ECDF9BD3F29}">
      <dgm:prSet/>
      <dgm:spPr/>
      <dgm:t>
        <a:bodyPr/>
        <a:lstStyle/>
        <a:p>
          <a:r>
            <a:rPr lang="en-GB"/>
            <a:t>Health and mental health services</a:t>
          </a:r>
          <a:endParaRPr lang="en-US"/>
        </a:p>
      </dgm:t>
    </dgm:pt>
    <dgm:pt modelId="{70DE3CD4-A3CD-4FAB-BFC8-7A29E2F7F611}" type="parTrans" cxnId="{AB22654A-5705-4A77-9A13-7F0E69BE85DC}">
      <dgm:prSet/>
      <dgm:spPr/>
      <dgm:t>
        <a:bodyPr/>
        <a:lstStyle/>
        <a:p>
          <a:endParaRPr lang="en-US"/>
        </a:p>
      </dgm:t>
    </dgm:pt>
    <dgm:pt modelId="{E7B39A6A-46D3-4BAA-94EB-C0F423C2B0ED}" type="sibTrans" cxnId="{AB22654A-5705-4A77-9A13-7F0E69BE85DC}">
      <dgm:prSet/>
      <dgm:spPr/>
      <dgm:t>
        <a:bodyPr/>
        <a:lstStyle/>
        <a:p>
          <a:endParaRPr lang="en-US"/>
        </a:p>
      </dgm:t>
    </dgm:pt>
    <dgm:pt modelId="{102A84DF-1CF8-4C2C-A820-AC03047404A5}" type="pres">
      <dgm:prSet presAssocID="{264F18FD-2AE1-4DA6-81EB-65957F56DAD5}" presName="root" presStyleCnt="0">
        <dgm:presLayoutVars>
          <dgm:dir/>
          <dgm:resizeHandles val="exact"/>
        </dgm:presLayoutVars>
      </dgm:prSet>
      <dgm:spPr/>
    </dgm:pt>
    <dgm:pt modelId="{9495FD84-83DF-49D2-B46D-4C3227A5196A}" type="pres">
      <dgm:prSet presAssocID="{5F0C226D-4CF6-494D-B7B0-F67B75258CE9}" presName="compNode" presStyleCnt="0"/>
      <dgm:spPr/>
    </dgm:pt>
    <dgm:pt modelId="{7978AE0D-22EB-4B66-AC3D-56B30F321EE6}" type="pres">
      <dgm:prSet presAssocID="{5F0C226D-4CF6-494D-B7B0-F67B75258CE9}" presName="bgRect" presStyleLbl="bgShp" presStyleIdx="0" presStyleCnt="3"/>
      <dgm:spPr/>
    </dgm:pt>
    <dgm:pt modelId="{C0EE902C-592E-493E-A8D2-FC5B2392C00D}" type="pres">
      <dgm:prSet presAssocID="{5F0C226D-4CF6-494D-B7B0-F67B75258C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8287E71-2CFA-4222-BBC7-147D8A0DDB30}" type="pres">
      <dgm:prSet presAssocID="{5F0C226D-4CF6-494D-B7B0-F67B75258CE9}" presName="spaceRect" presStyleCnt="0"/>
      <dgm:spPr/>
    </dgm:pt>
    <dgm:pt modelId="{BCBDE576-A6E1-4572-9757-1C3BD2BB4F42}" type="pres">
      <dgm:prSet presAssocID="{5F0C226D-4CF6-494D-B7B0-F67B75258CE9}" presName="parTx" presStyleLbl="revTx" presStyleIdx="0" presStyleCnt="3">
        <dgm:presLayoutVars>
          <dgm:chMax val="0"/>
          <dgm:chPref val="0"/>
        </dgm:presLayoutVars>
      </dgm:prSet>
      <dgm:spPr/>
    </dgm:pt>
    <dgm:pt modelId="{DCAE5568-7B41-438D-846D-1340B15B67C3}" type="pres">
      <dgm:prSet presAssocID="{2F979AA9-1AA4-4090-B20A-20C3E1230B6F}" presName="sibTrans" presStyleCnt="0"/>
      <dgm:spPr/>
    </dgm:pt>
    <dgm:pt modelId="{26011535-A3C5-42A6-ADD1-A3150C4E981F}" type="pres">
      <dgm:prSet presAssocID="{788A9694-BF16-474B-A890-517AD1CD5B7C}" presName="compNode" presStyleCnt="0"/>
      <dgm:spPr/>
    </dgm:pt>
    <dgm:pt modelId="{D8686BB2-732C-4D63-9CA0-ECD01C508AB2}" type="pres">
      <dgm:prSet presAssocID="{788A9694-BF16-474B-A890-517AD1CD5B7C}" presName="bgRect" presStyleLbl="bgShp" presStyleIdx="1" presStyleCnt="3"/>
      <dgm:spPr/>
    </dgm:pt>
    <dgm:pt modelId="{AD6BCC4D-794A-4C36-B4E4-56E1A3D890DD}" type="pres">
      <dgm:prSet presAssocID="{788A9694-BF16-474B-A890-517AD1CD5B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9DB7DE16-1366-47FC-9404-1917B065CECE}" type="pres">
      <dgm:prSet presAssocID="{788A9694-BF16-474B-A890-517AD1CD5B7C}" presName="spaceRect" presStyleCnt="0"/>
      <dgm:spPr/>
    </dgm:pt>
    <dgm:pt modelId="{2D4B35EB-45CC-45A9-9583-19F59D10A926}" type="pres">
      <dgm:prSet presAssocID="{788A9694-BF16-474B-A890-517AD1CD5B7C}" presName="parTx" presStyleLbl="revTx" presStyleIdx="1" presStyleCnt="3">
        <dgm:presLayoutVars>
          <dgm:chMax val="0"/>
          <dgm:chPref val="0"/>
        </dgm:presLayoutVars>
      </dgm:prSet>
      <dgm:spPr/>
    </dgm:pt>
    <dgm:pt modelId="{F45F9B71-21B7-45E2-B912-1FB5E29BFB16}" type="pres">
      <dgm:prSet presAssocID="{7BC33D2E-B234-4AF0-A1DE-DC8E5D59BDB4}" presName="sibTrans" presStyleCnt="0"/>
      <dgm:spPr/>
    </dgm:pt>
    <dgm:pt modelId="{FD1C3331-7030-4EEB-A102-EE9CD5ECEF4B}" type="pres">
      <dgm:prSet presAssocID="{C3701A40-DC72-43F2-95CD-5ECDF9BD3F29}" presName="compNode" presStyleCnt="0"/>
      <dgm:spPr/>
    </dgm:pt>
    <dgm:pt modelId="{0AFAF868-D159-47BF-93B8-1458B19A0482}" type="pres">
      <dgm:prSet presAssocID="{C3701A40-DC72-43F2-95CD-5ECDF9BD3F29}" presName="bgRect" presStyleLbl="bgShp" presStyleIdx="2" presStyleCnt="3"/>
      <dgm:spPr/>
    </dgm:pt>
    <dgm:pt modelId="{88470219-33D0-434C-95C7-FE06CE9AE3A1}" type="pres">
      <dgm:prSet presAssocID="{C3701A40-DC72-43F2-95CD-5ECDF9BD3F2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80B338C-A5E6-4715-A6C1-C5BF95D14D69}" type="pres">
      <dgm:prSet presAssocID="{C3701A40-DC72-43F2-95CD-5ECDF9BD3F29}" presName="spaceRect" presStyleCnt="0"/>
      <dgm:spPr/>
    </dgm:pt>
    <dgm:pt modelId="{A6641864-8C98-4023-98D8-74C6A315CB59}" type="pres">
      <dgm:prSet presAssocID="{C3701A40-DC72-43F2-95CD-5ECDF9BD3F2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D91F05-1EAA-4E16-AE0D-DF9D1CB5ABF3}" type="presOf" srcId="{5F0C226D-4CF6-494D-B7B0-F67B75258CE9}" destId="{BCBDE576-A6E1-4572-9757-1C3BD2BB4F42}" srcOrd="0" destOrd="0" presId="urn:microsoft.com/office/officeart/2018/2/layout/IconVerticalSolidList"/>
    <dgm:cxn modelId="{AB22654A-5705-4A77-9A13-7F0E69BE85DC}" srcId="{264F18FD-2AE1-4DA6-81EB-65957F56DAD5}" destId="{C3701A40-DC72-43F2-95CD-5ECDF9BD3F29}" srcOrd="2" destOrd="0" parTransId="{70DE3CD4-A3CD-4FAB-BFC8-7A29E2F7F611}" sibTransId="{E7B39A6A-46D3-4BAA-94EB-C0F423C2B0ED}"/>
    <dgm:cxn modelId="{03B0835A-8417-44AC-9FAB-22960A8D3D64}" type="presOf" srcId="{C3701A40-DC72-43F2-95CD-5ECDF9BD3F29}" destId="{A6641864-8C98-4023-98D8-74C6A315CB59}" srcOrd="0" destOrd="0" presId="urn:microsoft.com/office/officeart/2018/2/layout/IconVerticalSolidList"/>
    <dgm:cxn modelId="{8A495B88-3F42-4DEF-8F0F-BF1754C84BF1}" type="presOf" srcId="{264F18FD-2AE1-4DA6-81EB-65957F56DAD5}" destId="{102A84DF-1CF8-4C2C-A820-AC03047404A5}" srcOrd="0" destOrd="0" presId="urn:microsoft.com/office/officeart/2018/2/layout/IconVerticalSolidList"/>
    <dgm:cxn modelId="{E3DFC8AA-61C1-4F77-9043-A49905DCAB95}" srcId="{264F18FD-2AE1-4DA6-81EB-65957F56DAD5}" destId="{5F0C226D-4CF6-494D-B7B0-F67B75258CE9}" srcOrd="0" destOrd="0" parTransId="{4F191F73-50D4-4DE1-88E8-AE3F118EC6B3}" sibTransId="{2F979AA9-1AA4-4090-B20A-20C3E1230B6F}"/>
    <dgm:cxn modelId="{C9D7E9C7-5EEC-42B9-809E-CA20D2EDCA46}" srcId="{264F18FD-2AE1-4DA6-81EB-65957F56DAD5}" destId="{788A9694-BF16-474B-A890-517AD1CD5B7C}" srcOrd="1" destOrd="0" parTransId="{4C1448C8-623F-4990-8D63-E4575A85B9E3}" sibTransId="{7BC33D2E-B234-4AF0-A1DE-DC8E5D59BDB4}"/>
    <dgm:cxn modelId="{F45C9AF8-F996-4AD7-A499-ACB6D8B83B22}" type="presOf" srcId="{788A9694-BF16-474B-A890-517AD1CD5B7C}" destId="{2D4B35EB-45CC-45A9-9583-19F59D10A926}" srcOrd="0" destOrd="0" presId="urn:microsoft.com/office/officeart/2018/2/layout/IconVerticalSolidList"/>
    <dgm:cxn modelId="{4CC3D0E7-1C02-455F-9908-A7EDFAD5189A}" type="presParOf" srcId="{102A84DF-1CF8-4C2C-A820-AC03047404A5}" destId="{9495FD84-83DF-49D2-B46D-4C3227A5196A}" srcOrd="0" destOrd="0" presId="urn:microsoft.com/office/officeart/2018/2/layout/IconVerticalSolidList"/>
    <dgm:cxn modelId="{895A6F70-FD60-48F9-977F-D4685419BA95}" type="presParOf" srcId="{9495FD84-83DF-49D2-B46D-4C3227A5196A}" destId="{7978AE0D-22EB-4B66-AC3D-56B30F321EE6}" srcOrd="0" destOrd="0" presId="urn:microsoft.com/office/officeart/2018/2/layout/IconVerticalSolidList"/>
    <dgm:cxn modelId="{8020D87A-58A1-4412-8EEA-796613069DC2}" type="presParOf" srcId="{9495FD84-83DF-49D2-B46D-4C3227A5196A}" destId="{C0EE902C-592E-493E-A8D2-FC5B2392C00D}" srcOrd="1" destOrd="0" presId="urn:microsoft.com/office/officeart/2018/2/layout/IconVerticalSolidList"/>
    <dgm:cxn modelId="{CB055E11-8774-4245-B8EE-D5319A84B166}" type="presParOf" srcId="{9495FD84-83DF-49D2-B46D-4C3227A5196A}" destId="{F8287E71-2CFA-4222-BBC7-147D8A0DDB30}" srcOrd="2" destOrd="0" presId="urn:microsoft.com/office/officeart/2018/2/layout/IconVerticalSolidList"/>
    <dgm:cxn modelId="{CA2AB114-4EEC-4AAF-ABC5-CB13FF4C9C80}" type="presParOf" srcId="{9495FD84-83DF-49D2-B46D-4C3227A5196A}" destId="{BCBDE576-A6E1-4572-9757-1C3BD2BB4F42}" srcOrd="3" destOrd="0" presId="urn:microsoft.com/office/officeart/2018/2/layout/IconVerticalSolidList"/>
    <dgm:cxn modelId="{3FB18AD0-C6EB-4E2D-B93D-C4871FC15CA3}" type="presParOf" srcId="{102A84DF-1CF8-4C2C-A820-AC03047404A5}" destId="{DCAE5568-7B41-438D-846D-1340B15B67C3}" srcOrd="1" destOrd="0" presId="urn:microsoft.com/office/officeart/2018/2/layout/IconVerticalSolidList"/>
    <dgm:cxn modelId="{D2C9451F-2984-4073-B055-77972EA175EF}" type="presParOf" srcId="{102A84DF-1CF8-4C2C-A820-AC03047404A5}" destId="{26011535-A3C5-42A6-ADD1-A3150C4E981F}" srcOrd="2" destOrd="0" presId="urn:microsoft.com/office/officeart/2018/2/layout/IconVerticalSolidList"/>
    <dgm:cxn modelId="{FABAEB91-CD84-4779-90B6-E99522998DBF}" type="presParOf" srcId="{26011535-A3C5-42A6-ADD1-A3150C4E981F}" destId="{D8686BB2-732C-4D63-9CA0-ECD01C508AB2}" srcOrd="0" destOrd="0" presId="urn:microsoft.com/office/officeart/2018/2/layout/IconVerticalSolidList"/>
    <dgm:cxn modelId="{D8DF44BA-4A85-4AF6-BC2C-5100B6A123E7}" type="presParOf" srcId="{26011535-A3C5-42A6-ADD1-A3150C4E981F}" destId="{AD6BCC4D-794A-4C36-B4E4-56E1A3D890DD}" srcOrd="1" destOrd="0" presId="urn:microsoft.com/office/officeart/2018/2/layout/IconVerticalSolidList"/>
    <dgm:cxn modelId="{362CE68A-43FB-4D51-95C8-689B07B81B69}" type="presParOf" srcId="{26011535-A3C5-42A6-ADD1-A3150C4E981F}" destId="{9DB7DE16-1366-47FC-9404-1917B065CECE}" srcOrd="2" destOrd="0" presId="urn:microsoft.com/office/officeart/2018/2/layout/IconVerticalSolidList"/>
    <dgm:cxn modelId="{FBE100B4-48A0-4422-8929-3DD397EF06BC}" type="presParOf" srcId="{26011535-A3C5-42A6-ADD1-A3150C4E981F}" destId="{2D4B35EB-45CC-45A9-9583-19F59D10A926}" srcOrd="3" destOrd="0" presId="urn:microsoft.com/office/officeart/2018/2/layout/IconVerticalSolidList"/>
    <dgm:cxn modelId="{039453B3-1D52-45C1-878D-15987C3E9B9D}" type="presParOf" srcId="{102A84DF-1CF8-4C2C-A820-AC03047404A5}" destId="{F45F9B71-21B7-45E2-B912-1FB5E29BFB16}" srcOrd="3" destOrd="0" presId="urn:microsoft.com/office/officeart/2018/2/layout/IconVerticalSolidList"/>
    <dgm:cxn modelId="{32929B4F-5870-4490-9B9F-178114EB16AA}" type="presParOf" srcId="{102A84DF-1CF8-4C2C-A820-AC03047404A5}" destId="{FD1C3331-7030-4EEB-A102-EE9CD5ECEF4B}" srcOrd="4" destOrd="0" presId="urn:microsoft.com/office/officeart/2018/2/layout/IconVerticalSolidList"/>
    <dgm:cxn modelId="{4643A8B2-83E8-41F3-A0B3-62A8FBF1F659}" type="presParOf" srcId="{FD1C3331-7030-4EEB-A102-EE9CD5ECEF4B}" destId="{0AFAF868-D159-47BF-93B8-1458B19A0482}" srcOrd="0" destOrd="0" presId="urn:microsoft.com/office/officeart/2018/2/layout/IconVerticalSolidList"/>
    <dgm:cxn modelId="{4228A68E-71BF-4D2C-9D96-582EE5287C6D}" type="presParOf" srcId="{FD1C3331-7030-4EEB-A102-EE9CD5ECEF4B}" destId="{88470219-33D0-434C-95C7-FE06CE9AE3A1}" srcOrd="1" destOrd="0" presId="urn:microsoft.com/office/officeart/2018/2/layout/IconVerticalSolidList"/>
    <dgm:cxn modelId="{8DC4AC95-EA98-4B7B-886D-9B5186271E52}" type="presParOf" srcId="{FD1C3331-7030-4EEB-A102-EE9CD5ECEF4B}" destId="{980B338C-A5E6-4715-A6C1-C5BF95D14D69}" srcOrd="2" destOrd="0" presId="urn:microsoft.com/office/officeart/2018/2/layout/IconVerticalSolidList"/>
    <dgm:cxn modelId="{51B59247-5AAF-453E-B606-D39D6F40B124}" type="presParOf" srcId="{FD1C3331-7030-4EEB-A102-EE9CD5ECEF4B}" destId="{A6641864-8C98-4023-98D8-74C6A315CB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CF3FE29-5615-48A0-9625-C041BC1228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DF3BC0C-154A-475A-A9F3-4C7CDAF4A607}">
      <dgm:prSet/>
      <dgm:spPr/>
      <dgm:t>
        <a:bodyPr/>
        <a:lstStyle/>
        <a:p>
          <a:r>
            <a:rPr lang="en-GB"/>
            <a:t>Evidence- based.</a:t>
          </a:r>
          <a:endParaRPr lang="en-US"/>
        </a:p>
      </dgm:t>
    </dgm:pt>
    <dgm:pt modelId="{461CCD36-F507-49F4-B8F2-9AB978A35850}" type="parTrans" cxnId="{6EFDD134-C6F6-45A6-9097-A81665194770}">
      <dgm:prSet/>
      <dgm:spPr/>
      <dgm:t>
        <a:bodyPr/>
        <a:lstStyle/>
        <a:p>
          <a:endParaRPr lang="en-US"/>
        </a:p>
      </dgm:t>
    </dgm:pt>
    <dgm:pt modelId="{BE3AE7A7-82F3-47EE-B0E8-B948A0605694}" type="sibTrans" cxnId="{6EFDD134-C6F6-45A6-9097-A81665194770}">
      <dgm:prSet/>
      <dgm:spPr/>
      <dgm:t>
        <a:bodyPr/>
        <a:lstStyle/>
        <a:p>
          <a:endParaRPr lang="en-US"/>
        </a:p>
      </dgm:t>
    </dgm:pt>
    <dgm:pt modelId="{BFEF1647-8C2E-4512-A9A9-4F40E27DA31A}">
      <dgm:prSet/>
      <dgm:spPr/>
      <dgm:t>
        <a:bodyPr/>
        <a:lstStyle/>
        <a:p>
          <a:r>
            <a:rPr lang="en-GB"/>
            <a:t>Explains emotional development.</a:t>
          </a:r>
          <a:endParaRPr lang="en-US"/>
        </a:p>
      </dgm:t>
    </dgm:pt>
    <dgm:pt modelId="{39CD71C7-2003-424A-A66D-43B1C3A7BB46}" type="parTrans" cxnId="{D2EDFDBE-4293-4584-BA3F-15F095B41623}">
      <dgm:prSet/>
      <dgm:spPr/>
      <dgm:t>
        <a:bodyPr/>
        <a:lstStyle/>
        <a:p>
          <a:endParaRPr lang="en-US"/>
        </a:p>
      </dgm:t>
    </dgm:pt>
    <dgm:pt modelId="{2304C9C6-063C-4CC9-A39F-BDF297ABA206}" type="sibTrans" cxnId="{D2EDFDBE-4293-4584-BA3F-15F095B41623}">
      <dgm:prSet/>
      <dgm:spPr/>
      <dgm:t>
        <a:bodyPr/>
        <a:lstStyle/>
        <a:p>
          <a:endParaRPr lang="en-US"/>
        </a:p>
      </dgm:t>
    </dgm:pt>
    <dgm:pt modelId="{D1044005-4CAC-4BA3-B443-778FE91C2642}">
      <dgm:prSet/>
      <dgm:spPr/>
      <dgm:t>
        <a:bodyPr/>
        <a:lstStyle/>
        <a:p>
          <a:r>
            <a:rPr lang="en-GB"/>
            <a:t>Limitation: limited focus on resilience and social fa</a:t>
          </a:r>
          <a:endParaRPr lang="en-US"/>
        </a:p>
      </dgm:t>
    </dgm:pt>
    <dgm:pt modelId="{093A9929-0BD3-45FF-9DE7-D3CA33918323}" type="parTrans" cxnId="{E9EC0B42-B626-4D1B-B552-3B43E84DB75B}">
      <dgm:prSet/>
      <dgm:spPr/>
      <dgm:t>
        <a:bodyPr/>
        <a:lstStyle/>
        <a:p>
          <a:endParaRPr lang="en-US"/>
        </a:p>
      </dgm:t>
    </dgm:pt>
    <dgm:pt modelId="{C6E155A0-5BEE-48D6-A7D0-2E16E5EA9D00}" type="sibTrans" cxnId="{E9EC0B42-B626-4D1B-B552-3B43E84DB75B}">
      <dgm:prSet/>
      <dgm:spPr/>
      <dgm:t>
        <a:bodyPr/>
        <a:lstStyle/>
        <a:p>
          <a:endParaRPr lang="en-US"/>
        </a:p>
      </dgm:t>
    </dgm:pt>
    <dgm:pt modelId="{303B47FB-D904-44DF-9D91-CE226663C8EA}" type="pres">
      <dgm:prSet presAssocID="{ECF3FE29-5615-48A0-9625-C041BC1228AD}" presName="linear" presStyleCnt="0">
        <dgm:presLayoutVars>
          <dgm:animLvl val="lvl"/>
          <dgm:resizeHandles val="exact"/>
        </dgm:presLayoutVars>
      </dgm:prSet>
      <dgm:spPr/>
    </dgm:pt>
    <dgm:pt modelId="{13681960-49D9-490F-BA03-7570953F0317}" type="pres">
      <dgm:prSet presAssocID="{EDF3BC0C-154A-475A-A9F3-4C7CDAF4A60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A782B5F-7CDF-4371-BD4B-16F7E8FC4677}" type="pres">
      <dgm:prSet presAssocID="{BE3AE7A7-82F3-47EE-B0E8-B948A0605694}" presName="spacer" presStyleCnt="0"/>
      <dgm:spPr/>
    </dgm:pt>
    <dgm:pt modelId="{EA094F41-3B1B-46C4-B886-4BAA81B8D302}" type="pres">
      <dgm:prSet presAssocID="{BFEF1647-8C2E-4512-A9A9-4F40E27DA31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E612A5C-B2A3-497B-878A-4062B3D81AE8}" type="pres">
      <dgm:prSet presAssocID="{2304C9C6-063C-4CC9-A39F-BDF297ABA206}" presName="spacer" presStyleCnt="0"/>
      <dgm:spPr/>
    </dgm:pt>
    <dgm:pt modelId="{D714E769-0166-4CC4-82F0-0CD502346D48}" type="pres">
      <dgm:prSet presAssocID="{D1044005-4CAC-4BA3-B443-778FE91C264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2EC1912-6B01-4E0F-95DC-20A1DD82E9DF}" type="presOf" srcId="{EDF3BC0C-154A-475A-A9F3-4C7CDAF4A607}" destId="{13681960-49D9-490F-BA03-7570953F0317}" srcOrd="0" destOrd="0" presId="urn:microsoft.com/office/officeart/2005/8/layout/vList2"/>
    <dgm:cxn modelId="{6EFDD134-C6F6-45A6-9097-A81665194770}" srcId="{ECF3FE29-5615-48A0-9625-C041BC1228AD}" destId="{EDF3BC0C-154A-475A-A9F3-4C7CDAF4A607}" srcOrd="0" destOrd="0" parTransId="{461CCD36-F507-49F4-B8F2-9AB978A35850}" sibTransId="{BE3AE7A7-82F3-47EE-B0E8-B948A0605694}"/>
    <dgm:cxn modelId="{E9EC0B42-B626-4D1B-B552-3B43E84DB75B}" srcId="{ECF3FE29-5615-48A0-9625-C041BC1228AD}" destId="{D1044005-4CAC-4BA3-B443-778FE91C2642}" srcOrd="2" destOrd="0" parTransId="{093A9929-0BD3-45FF-9DE7-D3CA33918323}" sibTransId="{C6E155A0-5BEE-48D6-A7D0-2E16E5EA9D00}"/>
    <dgm:cxn modelId="{98082555-0239-47AF-8468-AEFA4879A754}" type="presOf" srcId="{ECF3FE29-5615-48A0-9625-C041BC1228AD}" destId="{303B47FB-D904-44DF-9D91-CE226663C8EA}" srcOrd="0" destOrd="0" presId="urn:microsoft.com/office/officeart/2005/8/layout/vList2"/>
    <dgm:cxn modelId="{E28C31A0-44BD-4016-902C-255C1E612F57}" type="presOf" srcId="{BFEF1647-8C2E-4512-A9A9-4F40E27DA31A}" destId="{EA094F41-3B1B-46C4-B886-4BAA81B8D302}" srcOrd="0" destOrd="0" presId="urn:microsoft.com/office/officeart/2005/8/layout/vList2"/>
    <dgm:cxn modelId="{D2EDFDBE-4293-4584-BA3F-15F095B41623}" srcId="{ECF3FE29-5615-48A0-9625-C041BC1228AD}" destId="{BFEF1647-8C2E-4512-A9A9-4F40E27DA31A}" srcOrd="1" destOrd="0" parTransId="{39CD71C7-2003-424A-A66D-43B1C3A7BB46}" sibTransId="{2304C9C6-063C-4CC9-A39F-BDF297ABA206}"/>
    <dgm:cxn modelId="{B64CA3F5-A65A-4BF3-B7DC-60B2BC9DB6CA}" type="presOf" srcId="{D1044005-4CAC-4BA3-B443-778FE91C2642}" destId="{D714E769-0166-4CC4-82F0-0CD502346D48}" srcOrd="0" destOrd="0" presId="urn:microsoft.com/office/officeart/2005/8/layout/vList2"/>
    <dgm:cxn modelId="{74D48F50-B2DB-49D0-847A-9748944C3E5F}" type="presParOf" srcId="{303B47FB-D904-44DF-9D91-CE226663C8EA}" destId="{13681960-49D9-490F-BA03-7570953F0317}" srcOrd="0" destOrd="0" presId="urn:microsoft.com/office/officeart/2005/8/layout/vList2"/>
    <dgm:cxn modelId="{0E567F06-0970-4804-B58F-EEC662E6FBC8}" type="presParOf" srcId="{303B47FB-D904-44DF-9D91-CE226663C8EA}" destId="{BA782B5F-7CDF-4371-BD4B-16F7E8FC4677}" srcOrd="1" destOrd="0" presId="urn:microsoft.com/office/officeart/2005/8/layout/vList2"/>
    <dgm:cxn modelId="{396DEA0C-1D0B-44E8-97E8-194554A90695}" type="presParOf" srcId="{303B47FB-D904-44DF-9D91-CE226663C8EA}" destId="{EA094F41-3B1B-46C4-B886-4BAA81B8D302}" srcOrd="2" destOrd="0" presId="urn:microsoft.com/office/officeart/2005/8/layout/vList2"/>
    <dgm:cxn modelId="{3B655C89-2E2A-4FC8-B394-1A5531B2965F}" type="presParOf" srcId="{303B47FB-D904-44DF-9D91-CE226663C8EA}" destId="{2E612A5C-B2A3-497B-878A-4062B3D81AE8}" srcOrd="3" destOrd="0" presId="urn:microsoft.com/office/officeart/2005/8/layout/vList2"/>
    <dgm:cxn modelId="{8092E9F5-6CB8-4D9F-AFA3-DA1E88ACCF58}" type="presParOf" srcId="{303B47FB-D904-44DF-9D91-CE226663C8EA}" destId="{D714E769-0166-4CC4-82F0-0CD502346D4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3407CB-EF8B-44F5-A834-46B6C5F55C39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644C065-F2EC-44F3-80D8-881BE1DED04C}">
      <dgm:prSet/>
      <dgm:spPr/>
      <dgm:t>
        <a:bodyPr/>
        <a:lstStyle/>
        <a:p>
          <a:r>
            <a:rPr lang="en-GB"/>
            <a:t>Jeny's caring role impacts development.</a:t>
          </a:r>
          <a:endParaRPr lang="en-US"/>
        </a:p>
      </dgm:t>
    </dgm:pt>
    <dgm:pt modelId="{6DDB3903-819B-4AFF-96E3-741F9FD9919A}" type="parTrans" cxnId="{D88FAAC6-D1FF-43B1-A430-25421FE0E0BB}">
      <dgm:prSet/>
      <dgm:spPr/>
      <dgm:t>
        <a:bodyPr/>
        <a:lstStyle/>
        <a:p>
          <a:endParaRPr lang="en-US"/>
        </a:p>
      </dgm:t>
    </dgm:pt>
    <dgm:pt modelId="{4993BEA0-E576-4B1B-91AC-C69E78DA469B}" type="sibTrans" cxnId="{D88FAAC6-D1FF-43B1-A430-25421FE0E0BB}">
      <dgm:prSet/>
      <dgm:spPr/>
      <dgm:t>
        <a:bodyPr/>
        <a:lstStyle/>
        <a:p>
          <a:endParaRPr lang="en-US"/>
        </a:p>
      </dgm:t>
    </dgm:pt>
    <dgm:pt modelId="{879FB42C-DBD9-4792-AF1E-550BD6ED1ECC}">
      <dgm:prSet/>
      <dgm:spPr/>
      <dgm:t>
        <a:bodyPr/>
        <a:lstStyle/>
        <a:p>
          <a:r>
            <a:rPr lang="en-GB"/>
            <a:t>Attachment theory explains effects.</a:t>
          </a:r>
          <a:endParaRPr lang="en-US"/>
        </a:p>
      </dgm:t>
    </dgm:pt>
    <dgm:pt modelId="{A1577AC2-6491-4B87-B9E0-4A6BED4AE0FF}" type="parTrans" cxnId="{ACDF75FB-E951-47F3-9058-91D96777BE36}">
      <dgm:prSet/>
      <dgm:spPr/>
      <dgm:t>
        <a:bodyPr/>
        <a:lstStyle/>
        <a:p>
          <a:endParaRPr lang="en-US"/>
        </a:p>
      </dgm:t>
    </dgm:pt>
    <dgm:pt modelId="{4633AE33-04F1-4F63-AF95-B734D7DBCDFA}" type="sibTrans" cxnId="{ACDF75FB-E951-47F3-9058-91D96777BE36}">
      <dgm:prSet/>
      <dgm:spPr/>
      <dgm:t>
        <a:bodyPr/>
        <a:lstStyle/>
        <a:p>
          <a:endParaRPr lang="en-US"/>
        </a:p>
      </dgm:t>
    </dgm:pt>
    <dgm:pt modelId="{4F4D8F1C-F0E3-4D4A-A7B6-0F21CDE4BAC0}">
      <dgm:prSet/>
      <dgm:spPr/>
      <dgm:t>
        <a:bodyPr/>
        <a:lstStyle/>
        <a:p>
          <a:r>
            <a:rPr lang="en-GB"/>
            <a:t>Early support improves outcomes </a:t>
          </a:r>
          <a:endParaRPr lang="en-US"/>
        </a:p>
      </dgm:t>
    </dgm:pt>
    <dgm:pt modelId="{669C5C7D-558E-4004-939E-FB38A51365A3}" type="parTrans" cxnId="{1783638B-611C-481E-BC3B-E1166D0F1AF7}">
      <dgm:prSet/>
      <dgm:spPr/>
      <dgm:t>
        <a:bodyPr/>
        <a:lstStyle/>
        <a:p>
          <a:endParaRPr lang="en-US"/>
        </a:p>
      </dgm:t>
    </dgm:pt>
    <dgm:pt modelId="{4F495154-D77C-444F-9007-1F473206F27A}" type="sibTrans" cxnId="{1783638B-611C-481E-BC3B-E1166D0F1AF7}">
      <dgm:prSet/>
      <dgm:spPr/>
      <dgm:t>
        <a:bodyPr/>
        <a:lstStyle/>
        <a:p>
          <a:endParaRPr lang="en-US"/>
        </a:p>
      </dgm:t>
    </dgm:pt>
    <dgm:pt modelId="{F3945B15-D97D-4E72-8C9D-4CDFF2A6C443}" type="pres">
      <dgm:prSet presAssocID="{5A3407CB-EF8B-44F5-A834-46B6C5F55C3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C934313-5D96-4AB1-B3E5-2D8D0C6A866E}" type="pres">
      <dgm:prSet presAssocID="{2644C065-F2EC-44F3-80D8-881BE1DED04C}" presName="hierRoot1" presStyleCnt="0">
        <dgm:presLayoutVars>
          <dgm:hierBranch val="init"/>
        </dgm:presLayoutVars>
      </dgm:prSet>
      <dgm:spPr/>
    </dgm:pt>
    <dgm:pt modelId="{E3D57704-2E8D-4CCB-9EE7-A6C2851B7FC6}" type="pres">
      <dgm:prSet presAssocID="{2644C065-F2EC-44F3-80D8-881BE1DED04C}" presName="rootComposite1" presStyleCnt="0"/>
      <dgm:spPr/>
    </dgm:pt>
    <dgm:pt modelId="{22749467-6223-4915-9FB1-578B65FC16CE}" type="pres">
      <dgm:prSet presAssocID="{2644C065-F2EC-44F3-80D8-881BE1DED04C}" presName="rootText1" presStyleLbl="node0" presStyleIdx="0" presStyleCnt="3">
        <dgm:presLayoutVars>
          <dgm:chPref val="3"/>
        </dgm:presLayoutVars>
      </dgm:prSet>
      <dgm:spPr/>
    </dgm:pt>
    <dgm:pt modelId="{8B3AC009-4CFE-4E68-B8CF-88D8D406CD28}" type="pres">
      <dgm:prSet presAssocID="{2644C065-F2EC-44F3-80D8-881BE1DED04C}" presName="rootConnector1" presStyleLbl="node1" presStyleIdx="0" presStyleCnt="0"/>
      <dgm:spPr/>
    </dgm:pt>
    <dgm:pt modelId="{27901A34-079F-47AA-AECD-3AD8783D71D1}" type="pres">
      <dgm:prSet presAssocID="{2644C065-F2EC-44F3-80D8-881BE1DED04C}" presName="hierChild2" presStyleCnt="0"/>
      <dgm:spPr/>
    </dgm:pt>
    <dgm:pt modelId="{FF07B33C-7943-4C6E-9208-42D4560C6890}" type="pres">
      <dgm:prSet presAssocID="{2644C065-F2EC-44F3-80D8-881BE1DED04C}" presName="hierChild3" presStyleCnt="0"/>
      <dgm:spPr/>
    </dgm:pt>
    <dgm:pt modelId="{FD0B55E1-24A1-462C-9E43-EC0B9AB93C01}" type="pres">
      <dgm:prSet presAssocID="{879FB42C-DBD9-4792-AF1E-550BD6ED1ECC}" presName="hierRoot1" presStyleCnt="0">
        <dgm:presLayoutVars>
          <dgm:hierBranch val="init"/>
        </dgm:presLayoutVars>
      </dgm:prSet>
      <dgm:spPr/>
    </dgm:pt>
    <dgm:pt modelId="{4032424E-7DDC-4210-BAE9-E932DAF13913}" type="pres">
      <dgm:prSet presAssocID="{879FB42C-DBD9-4792-AF1E-550BD6ED1ECC}" presName="rootComposite1" presStyleCnt="0"/>
      <dgm:spPr/>
    </dgm:pt>
    <dgm:pt modelId="{71B07E7C-AF94-4072-9F2E-6F6C788930A5}" type="pres">
      <dgm:prSet presAssocID="{879FB42C-DBD9-4792-AF1E-550BD6ED1ECC}" presName="rootText1" presStyleLbl="node0" presStyleIdx="1" presStyleCnt="3">
        <dgm:presLayoutVars>
          <dgm:chPref val="3"/>
        </dgm:presLayoutVars>
      </dgm:prSet>
      <dgm:spPr/>
    </dgm:pt>
    <dgm:pt modelId="{8E021E2F-0A01-43FE-8D74-5239B8AA002D}" type="pres">
      <dgm:prSet presAssocID="{879FB42C-DBD9-4792-AF1E-550BD6ED1ECC}" presName="rootConnector1" presStyleLbl="node1" presStyleIdx="0" presStyleCnt="0"/>
      <dgm:spPr/>
    </dgm:pt>
    <dgm:pt modelId="{855614D7-20C5-4810-A686-E136BE1D7D0A}" type="pres">
      <dgm:prSet presAssocID="{879FB42C-DBD9-4792-AF1E-550BD6ED1ECC}" presName="hierChild2" presStyleCnt="0"/>
      <dgm:spPr/>
    </dgm:pt>
    <dgm:pt modelId="{C4C0C7AE-F5BB-427C-B8BB-AC0489E8FE89}" type="pres">
      <dgm:prSet presAssocID="{879FB42C-DBD9-4792-AF1E-550BD6ED1ECC}" presName="hierChild3" presStyleCnt="0"/>
      <dgm:spPr/>
    </dgm:pt>
    <dgm:pt modelId="{9757C4C6-91E9-44BA-81D2-33393A11F9E7}" type="pres">
      <dgm:prSet presAssocID="{4F4D8F1C-F0E3-4D4A-A7B6-0F21CDE4BAC0}" presName="hierRoot1" presStyleCnt="0">
        <dgm:presLayoutVars>
          <dgm:hierBranch val="init"/>
        </dgm:presLayoutVars>
      </dgm:prSet>
      <dgm:spPr/>
    </dgm:pt>
    <dgm:pt modelId="{C0C9E556-230F-471B-A58F-F2E0C1FEE955}" type="pres">
      <dgm:prSet presAssocID="{4F4D8F1C-F0E3-4D4A-A7B6-0F21CDE4BAC0}" presName="rootComposite1" presStyleCnt="0"/>
      <dgm:spPr/>
    </dgm:pt>
    <dgm:pt modelId="{54034D6C-97D2-47D0-AD15-10E8815D0CF5}" type="pres">
      <dgm:prSet presAssocID="{4F4D8F1C-F0E3-4D4A-A7B6-0F21CDE4BAC0}" presName="rootText1" presStyleLbl="node0" presStyleIdx="2" presStyleCnt="3">
        <dgm:presLayoutVars>
          <dgm:chPref val="3"/>
        </dgm:presLayoutVars>
      </dgm:prSet>
      <dgm:spPr/>
    </dgm:pt>
    <dgm:pt modelId="{7E6A7125-E52E-4081-83D9-307B0FE45923}" type="pres">
      <dgm:prSet presAssocID="{4F4D8F1C-F0E3-4D4A-A7B6-0F21CDE4BAC0}" presName="rootConnector1" presStyleLbl="node1" presStyleIdx="0" presStyleCnt="0"/>
      <dgm:spPr/>
    </dgm:pt>
    <dgm:pt modelId="{D711AA37-D078-475E-BAEF-1AF3B6266421}" type="pres">
      <dgm:prSet presAssocID="{4F4D8F1C-F0E3-4D4A-A7B6-0F21CDE4BAC0}" presName="hierChild2" presStyleCnt="0"/>
      <dgm:spPr/>
    </dgm:pt>
    <dgm:pt modelId="{294FBCF5-5FFA-467A-8DDE-438AEFEF3007}" type="pres">
      <dgm:prSet presAssocID="{4F4D8F1C-F0E3-4D4A-A7B6-0F21CDE4BAC0}" presName="hierChild3" presStyleCnt="0"/>
      <dgm:spPr/>
    </dgm:pt>
  </dgm:ptLst>
  <dgm:cxnLst>
    <dgm:cxn modelId="{BDF3672A-B42A-49AF-A109-916CE46C3FD0}" type="presOf" srcId="{4F4D8F1C-F0E3-4D4A-A7B6-0F21CDE4BAC0}" destId="{7E6A7125-E52E-4081-83D9-307B0FE45923}" srcOrd="1" destOrd="0" presId="urn:microsoft.com/office/officeart/2005/8/layout/orgChart1"/>
    <dgm:cxn modelId="{3AB1F72C-0637-4A9D-B4C5-2E2F5431A9A4}" type="presOf" srcId="{4F4D8F1C-F0E3-4D4A-A7B6-0F21CDE4BAC0}" destId="{54034D6C-97D2-47D0-AD15-10E8815D0CF5}" srcOrd="0" destOrd="0" presId="urn:microsoft.com/office/officeart/2005/8/layout/orgChart1"/>
    <dgm:cxn modelId="{B1516F50-7E57-4CE8-A1BD-CE1953063BB6}" type="presOf" srcId="{2644C065-F2EC-44F3-80D8-881BE1DED04C}" destId="{8B3AC009-4CFE-4E68-B8CF-88D8D406CD28}" srcOrd="1" destOrd="0" presId="urn:microsoft.com/office/officeart/2005/8/layout/orgChart1"/>
    <dgm:cxn modelId="{BD596971-774D-4171-96D0-90F9C1A1C02F}" type="presOf" srcId="{2644C065-F2EC-44F3-80D8-881BE1DED04C}" destId="{22749467-6223-4915-9FB1-578B65FC16CE}" srcOrd="0" destOrd="0" presId="urn:microsoft.com/office/officeart/2005/8/layout/orgChart1"/>
    <dgm:cxn modelId="{1996ED7B-9891-44E3-AB5E-CB42797DFC59}" type="presOf" srcId="{879FB42C-DBD9-4792-AF1E-550BD6ED1ECC}" destId="{8E021E2F-0A01-43FE-8D74-5239B8AA002D}" srcOrd="1" destOrd="0" presId="urn:microsoft.com/office/officeart/2005/8/layout/orgChart1"/>
    <dgm:cxn modelId="{1783638B-611C-481E-BC3B-E1166D0F1AF7}" srcId="{5A3407CB-EF8B-44F5-A834-46B6C5F55C39}" destId="{4F4D8F1C-F0E3-4D4A-A7B6-0F21CDE4BAC0}" srcOrd="2" destOrd="0" parTransId="{669C5C7D-558E-4004-939E-FB38A51365A3}" sibTransId="{4F495154-D77C-444F-9007-1F473206F27A}"/>
    <dgm:cxn modelId="{F596528F-E686-4BD6-AE1C-050D5CC20077}" type="presOf" srcId="{5A3407CB-EF8B-44F5-A834-46B6C5F55C39}" destId="{F3945B15-D97D-4E72-8C9D-4CDFF2A6C443}" srcOrd="0" destOrd="0" presId="urn:microsoft.com/office/officeart/2005/8/layout/orgChart1"/>
    <dgm:cxn modelId="{CC8D2DAE-AEC2-49CF-9470-87CB7049AA51}" type="presOf" srcId="{879FB42C-DBD9-4792-AF1E-550BD6ED1ECC}" destId="{71B07E7C-AF94-4072-9F2E-6F6C788930A5}" srcOrd="0" destOrd="0" presId="urn:microsoft.com/office/officeart/2005/8/layout/orgChart1"/>
    <dgm:cxn modelId="{D88FAAC6-D1FF-43B1-A430-25421FE0E0BB}" srcId="{5A3407CB-EF8B-44F5-A834-46B6C5F55C39}" destId="{2644C065-F2EC-44F3-80D8-881BE1DED04C}" srcOrd="0" destOrd="0" parTransId="{6DDB3903-819B-4AFF-96E3-741F9FD9919A}" sibTransId="{4993BEA0-E576-4B1B-91AC-C69E78DA469B}"/>
    <dgm:cxn modelId="{ACDF75FB-E951-47F3-9058-91D96777BE36}" srcId="{5A3407CB-EF8B-44F5-A834-46B6C5F55C39}" destId="{879FB42C-DBD9-4792-AF1E-550BD6ED1ECC}" srcOrd="1" destOrd="0" parTransId="{A1577AC2-6491-4B87-B9E0-4A6BED4AE0FF}" sibTransId="{4633AE33-04F1-4F63-AF95-B734D7DBCDFA}"/>
    <dgm:cxn modelId="{753F7391-D89E-4248-8A71-51719739BA97}" type="presParOf" srcId="{F3945B15-D97D-4E72-8C9D-4CDFF2A6C443}" destId="{6C934313-5D96-4AB1-B3E5-2D8D0C6A866E}" srcOrd="0" destOrd="0" presId="urn:microsoft.com/office/officeart/2005/8/layout/orgChart1"/>
    <dgm:cxn modelId="{0D830A01-AC3F-4B16-9DBF-2DB73AB48EAA}" type="presParOf" srcId="{6C934313-5D96-4AB1-B3E5-2D8D0C6A866E}" destId="{E3D57704-2E8D-4CCB-9EE7-A6C2851B7FC6}" srcOrd="0" destOrd="0" presId="urn:microsoft.com/office/officeart/2005/8/layout/orgChart1"/>
    <dgm:cxn modelId="{770E4F53-605A-49B1-9242-13AA09CC1E31}" type="presParOf" srcId="{E3D57704-2E8D-4CCB-9EE7-A6C2851B7FC6}" destId="{22749467-6223-4915-9FB1-578B65FC16CE}" srcOrd="0" destOrd="0" presId="urn:microsoft.com/office/officeart/2005/8/layout/orgChart1"/>
    <dgm:cxn modelId="{2601844F-800F-4744-96BC-4ACC41BF04BB}" type="presParOf" srcId="{E3D57704-2E8D-4CCB-9EE7-A6C2851B7FC6}" destId="{8B3AC009-4CFE-4E68-B8CF-88D8D406CD28}" srcOrd="1" destOrd="0" presId="urn:microsoft.com/office/officeart/2005/8/layout/orgChart1"/>
    <dgm:cxn modelId="{DF6E1126-3A33-4F6D-8130-7D65CED3B89F}" type="presParOf" srcId="{6C934313-5D96-4AB1-B3E5-2D8D0C6A866E}" destId="{27901A34-079F-47AA-AECD-3AD8783D71D1}" srcOrd="1" destOrd="0" presId="urn:microsoft.com/office/officeart/2005/8/layout/orgChart1"/>
    <dgm:cxn modelId="{44227022-F4A1-49C2-A6BE-9C3B9D67AFE2}" type="presParOf" srcId="{6C934313-5D96-4AB1-B3E5-2D8D0C6A866E}" destId="{FF07B33C-7943-4C6E-9208-42D4560C6890}" srcOrd="2" destOrd="0" presId="urn:microsoft.com/office/officeart/2005/8/layout/orgChart1"/>
    <dgm:cxn modelId="{2D7CBD80-0D93-472E-8586-A3AA93D0F7E6}" type="presParOf" srcId="{F3945B15-D97D-4E72-8C9D-4CDFF2A6C443}" destId="{FD0B55E1-24A1-462C-9E43-EC0B9AB93C01}" srcOrd="1" destOrd="0" presId="urn:microsoft.com/office/officeart/2005/8/layout/orgChart1"/>
    <dgm:cxn modelId="{86BB42F9-D6EC-4617-A82A-4BD8D4734D30}" type="presParOf" srcId="{FD0B55E1-24A1-462C-9E43-EC0B9AB93C01}" destId="{4032424E-7DDC-4210-BAE9-E932DAF13913}" srcOrd="0" destOrd="0" presId="urn:microsoft.com/office/officeart/2005/8/layout/orgChart1"/>
    <dgm:cxn modelId="{BF6B8FE7-EA17-42FE-BDD1-DBCC6E0EE1FF}" type="presParOf" srcId="{4032424E-7DDC-4210-BAE9-E932DAF13913}" destId="{71B07E7C-AF94-4072-9F2E-6F6C788930A5}" srcOrd="0" destOrd="0" presId="urn:microsoft.com/office/officeart/2005/8/layout/orgChart1"/>
    <dgm:cxn modelId="{AE1C4132-EDB3-4670-B2EF-B4771A36790D}" type="presParOf" srcId="{4032424E-7DDC-4210-BAE9-E932DAF13913}" destId="{8E021E2F-0A01-43FE-8D74-5239B8AA002D}" srcOrd="1" destOrd="0" presId="urn:microsoft.com/office/officeart/2005/8/layout/orgChart1"/>
    <dgm:cxn modelId="{FAD68509-5999-48B2-ABDA-E56FFF1FEB18}" type="presParOf" srcId="{FD0B55E1-24A1-462C-9E43-EC0B9AB93C01}" destId="{855614D7-20C5-4810-A686-E136BE1D7D0A}" srcOrd="1" destOrd="0" presId="urn:microsoft.com/office/officeart/2005/8/layout/orgChart1"/>
    <dgm:cxn modelId="{5791F2F3-9096-4B90-AB0C-5156CFE8C572}" type="presParOf" srcId="{FD0B55E1-24A1-462C-9E43-EC0B9AB93C01}" destId="{C4C0C7AE-F5BB-427C-B8BB-AC0489E8FE89}" srcOrd="2" destOrd="0" presId="urn:microsoft.com/office/officeart/2005/8/layout/orgChart1"/>
    <dgm:cxn modelId="{A8454AB0-2078-4EB0-A21F-DCE279D95C04}" type="presParOf" srcId="{F3945B15-D97D-4E72-8C9D-4CDFF2A6C443}" destId="{9757C4C6-91E9-44BA-81D2-33393A11F9E7}" srcOrd="2" destOrd="0" presId="urn:microsoft.com/office/officeart/2005/8/layout/orgChart1"/>
    <dgm:cxn modelId="{B28D78F1-C6A6-4B21-BD8D-9F5DADA50825}" type="presParOf" srcId="{9757C4C6-91E9-44BA-81D2-33393A11F9E7}" destId="{C0C9E556-230F-471B-A58F-F2E0C1FEE955}" srcOrd="0" destOrd="0" presId="urn:microsoft.com/office/officeart/2005/8/layout/orgChart1"/>
    <dgm:cxn modelId="{C02A7CEF-D6F8-42F0-8570-DBC111B74C65}" type="presParOf" srcId="{C0C9E556-230F-471B-A58F-F2E0C1FEE955}" destId="{54034D6C-97D2-47D0-AD15-10E8815D0CF5}" srcOrd="0" destOrd="0" presId="urn:microsoft.com/office/officeart/2005/8/layout/orgChart1"/>
    <dgm:cxn modelId="{FE2C0C30-046E-429B-94F3-D4E1EFF62D7C}" type="presParOf" srcId="{C0C9E556-230F-471B-A58F-F2E0C1FEE955}" destId="{7E6A7125-E52E-4081-83D9-307B0FE45923}" srcOrd="1" destOrd="0" presId="urn:microsoft.com/office/officeart/2005/8/layout/orgChart1"/>
    <dgm:cxn modelId="{868180B8-6E1C-45E6-B787-EB1730F63877}" type="presParOf" srcId="{9757C4C6-91E9-44BA-81D2-33393A11F9E7}" destId="{D711AA37-D078-475E-BAEF-1AF3B6266421}" srcOrd="1" destOrd="0" presId="urn:microsoft.com/office/officeart/2005/8/layout/orgChart1"/>
    <dgm:cxn modelId="{C2C67883-D2AB-45EF-B5D3-43F7B8A4DEEF}" type="presParOf" srcId="{9757C4C6-91E9-44BA-81D2-33393A11F9E7}" destId="{294FBCF5-5FFA-467A-8DDE-438AEFEF300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9C13D6-646E-4D50-AD74-89CA17FF0752}">
      <dsp:nvSpPr>
        <dsp:cNvPr id="0" name=""/>
        <dsp:cNvSpPr/>
      </dsp:nvSpPr>
      <dsp:spPr>
        <a:xfrm>
          <a:off x="0" y="36299"/>
          <a:ext cx="6492875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Jenny has been a young carer for 5 years.</a:t>
          </a:r>
          <a:endParaRPr lang="en-US" sz="3000" kern="1200"/>
        </a:p>
      </dsp:txBody>
      <dsp:txXfrm>
        <a:off x="58257" y="94556"/>
        <a:ext cx="6376361" cy="1076886"/>
      </dsp:txXfrm>
    </dsp:sp>
    <dsp:sp modelId="{D3C3CF90-4C90-4442-8A50-759455D2DA46}">
      <dsp:nvSpPr>
        <dsp:cNvPr id="0" name=""/>
        <dsp:cNvSpPr/>
      </dsp:nvSpPr>
      <dsp:spPr>
        <a:xfrm>
          <a:off x="0" y="1316099"/>
          <a:ext cx="6492875" cy="1193400"/>
        </a:xfrm>
        <a:prstGeom prst="roundRect">
          <a:avLst/>
        </a:prstGeom>
        <a:solidFill>
          <a:schemeClr val="accent2">
            <a:hueOff val="660223"/>
            <a:satOff val="576"/>
            <a:lumOff val="111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Father died – main caregiver.</a:t>
          </a:r>
          <a:endParaRPr lang="en-US" sz="3000" kern="1200"/>
        </a:p>
      </dsp:txBody>
      <dsp:txXfrm>
        <a:off x="58257" y="1374356"/>
        <a:ext cx="6376361" cy="1076886"/>
      </dsp:txXfrm>
    </dsp:sp>
    <dsp:sp modelId="{EFF63054-E31A-4424-8A10-E8D55AB3581C}">
      <dsp:nvSpPr>
        <dsp:cNvPr id="0" name=""/>
        <dsp:cNvSpPr/>
      </dsp:nvSpPr>
      <dsp:spPr>
        <a:xfrm>
          <a:off x="0" y="2595899"/>
          <a:ext cx="6492875" cy="1193400"/>
        </a:xfrm>
        <a:prstGeom prst="roundRect">
          <a:avLst/>
        </a:prstGeom>
        <a:solidFill>
          <a:schemeClr val="accent2">
            <a:hueOff val="1320446"/>
            <a:satOff val="1151"/>
            <a:lumOff val="222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Mother has mobility, memory and low mood difficulties.</a:t>
          </a:r>
          <a:endParaRPr lang="en-US" sz="3000" kern="1200"/>
        </a:p>
      </dsp:txBody>
      <dsp:txXfrm>
        <a:off x="58257" y="2654156"/>
        <a:ext cx="6376361" cy="1076886"/>
      </dsp:txXfrm>
    </dsp:sp>
    <dsp:sp modelId="{6E77234C-1326-46D0-8D31-0D0B08A4CA41}">
      <dsp:nvSpPr>
        <dsp:cNvPr id="0" name=""/>
        <dsp:cNvSpPr/>
      </dsp:nvSpPr>
      <dsp:spPr>
        <a:xfrm>
          <a:off x="0" y="3875700"/>
          <a:ext cx="6492875" cy="1193400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Jenny provides physical and emotional care.</a:t>
          </a:r>
          <a:endParaRPr lang="en-US" sz="3000" kern="1200"/>
        </a:p>
      </dsp:txBody>
      <dsp:txXfrm>
        <a:off x="58257" y="3933957"/>
        <a:ext cx="6376361" cy="1076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8C0334-FA33-49AD-A329-6424E067DD89}">
      <dsp:nvSpPr>
        <dsp:cNvPr id="0" name=""/>
        <dsp:cNvSpPr/>
      </dsp:nvSpPr>
      <dsp:spPr>
        <a:xfrm>
          <a:off x="0" y="50699"/>
          <a:ext cx="6492875" cy="1591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Bereavement disrupted attachment.</a:t>
          </a:r>
          <a:endParaRPr lang="en-US" sz="4000" kern="1200"/>
        </a:p>
      </dsp:txBody>
      <dsp:txXfrm>
        <a:off x="77676" y="128375"/>
        <a:ext cx="6337523" cy="1435848"/>
      </dsp:txXfrm>
    </dsp:sp>
    <dsp:sp modelId="{BAD2B2AE-E823-4418-8419-20AC6427C23C}">
      <dsp:nvSpPr>
        <dsp:cNvPr id="0" name=""/>
        <dsp:cNvSpPr/>
      </dsp:nvSpPr>
      <dsp:spPr>
        <a:xfrm>
          <a:off x="0" y="1757100"/>
          <a:ext cx="6492875" cy="1591200"/>
        </a:xfrm>
        <a:prstGeom prst="roundRect">
          <a:avLst/>
        </a:prstGeom>
        <a:solidFill>
          <a:schemeClr val="accent2">
            <a:hueOff val="990335"/>
            <a:satOff val="863"/>
            <a:lumOff val="16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Mother emotionally unavailable.</a:t>
          </a:r>
          <a:endParaRPr lang="en-US" sz="4000" kern="1200"/>
        </a:p>
      </dsp:txBody>
      <dsp:txXfrm>
        <a:off x="77676" y="1834776"/>
        <a:ext cx="6337523" cy="1435848"/>
      </dsp:txXfrm>
    </dsp:sp>
    <dsp:sp modelId="{3B007E44-9AEF-4D09-B1B5-44F7E1BB50D9}">
      <dsp:nvSpPr>
        <dsp:cNvPr id="0" name=""/>
        <dsp:cNvSpPr/>
      </dsp:nvSpPr>
      <dsp:spPr>
        <a:xfrm>
          <a:off x="0" y="3463500"/>
          <a:ext cx="6492875" cy="1591200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Parentification – role reversal.</a:t>
          </a:r>
          <a:endParaRPr lang="en-US" sz="4000" kern="1200"/>
        </a:p>
      </dsp:txBody>
      <dsp:txXfrm>
        <a:off x="77676" y="3541176"/>
        <a:ext cx="6337523" cy="1435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EFE9A-C7F2-49C6-A006-8F216C033141}">
      <dsp:nvSpPr>
        <dsp:cNvPr id="0" name=""/>
        <dsp:cNvSpPr/>
      </dsp:nvSpPr>
      <dsp:spPr>
        <a:xfrm>
          <a:off x="0" y="557"/>
          <a:ext cx="6237359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C8AD89-3E54-4680-8D52-5213A0446380}">
      <dsp:nvSpPr>
        <dsp:cNvPr id="0" name=""/>
        <dsp:cNvSpPr/>
      </dsp:nvSpPr>
      <dsp:spPr>
        <a:xfrm>
          <a:off x="394561" y="294033"/>
          <a:ext cx="717384" cy="7173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B764E-A3E8-4709-8C54-CE6D44756CEA}">
      <dsp:nvSpPr>
        <dsp:cNvPr id="0" name=""/>
        <dsp:cNvSpPr/>
      </dsp:nvSpPr>
      <dsp:spPr>
        <a:xfrm>
          <a:off x="1506508" y="557"/>
          <a:ext cx="4730850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Stress and anxiety. </a:t>
          </a:r>
          <a:endParaRPr lang="en-US" sz="2500" kern="1200"/>
        </a:p>
      </dsp:txBody>
      <dsp:txXfrm>
        <a:off x="1506508" y="557"/>
        <a:ext cx="4730850" cy="1304336"/>
      </dsp:txXfrm>
    </dsp:sp>
    <dsp:sp modelId="{552F6E42-60FC-4DBD-B5BE-8CC88EB4AA29}">
      <dsp:nvSpPr>
        <dsp:cNvPr id="0" name=""/>
        <dsp:cNvSpPr/>
      </dsp:nvSpPr>
      <dsp:spPr>
        <a:xfrm>
          <a:off x="0" y="1630977"/>
          <a:ext cx="6237359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BC1D0-FA88-4BD1-9F26-308C34FF3D67}">
      <dsp:nvSpPr>
        <dsp:cNvPr id="0" name=""/>
        <dsp:cNvSpPr/>
      </dsp:nvSpPr>
      <dsp:spPr>
        <a:xfrm>
          <a:off x="394561" y="1924453"/>
          <a:ext cx="717384" cy="7173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5B881-34BE-4E7A-9B65-DD84A94894FD}">
      <dsp:nvSpPr>
        <dsp:cNvPr id="0" name=""/>
        <dsp:cNvSpPr/>
      </dsp:nvSpPr>
      <dsp:spPr>
        <a:xfrm>
          <a:off x="1506508" y="1630977"/>
          <a:ext cx="4730850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Emotional suppression.</a:t>
          </a:r>
          <a:endParaRPr lang="en-US" sz="2500" kern="1200"/>
        </a:p>
      </dsp:txBody>
      <dsp:txXfrm>
        <a:off x="1506508" y="1630977"/>
        <a:ext cx="4730850" cy="1304336"/>
      </dsp:txXfrm>
    </dsp:sp>
    <dsp:sp modelId="{9925C705-4177-4DD1-B165-ECA8032B1D3E}">
      <dsp:nvSpPr>
        <dsp:cNvPr id="0" name=""/>
        <dsp:cNvSpPr/>
      </dsp:nvSpPr>
      <dsp:spPr>
        <a:xfrm>
          <a:off x="0" y="3261397"/>
          <a:ext cx="6237359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6882B-C744-436A-AA47-0096C99AD1F3}">
      <dsp:nvSpPr>
        <dsp:cNvPr id="0" name=""/>
        <dsp:cNvSpPr/>
      </dsp:nvSpPr>
      <dsp:spPr>
        <a:xfrm>
          <a:off x="394561" y="3554873"/>
          <a:ext cx="717384" cy="7173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79AC7-17DB-447C-A145-30B73AEF7C74}">
      <dsp:nvSpPr>
        <dsp:cNvPr id="0" name=""/>
        <dsp:cNvSpPr/>
      </dsp:nvSpPr>
      <dsp:spPr>
        <a:xfrm>
          <a:off x="1506508" y="3261397"/>
          <a:ext cx="4730850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of mental health difficulties.</a:t>
          </a:r>
          <a:endParaRPr lang="en-US" sz="2500" kern="1200"/>
        </a:p>
      </dsp:txBody>
      <dsp:txXfrm>
        <a:off x="1506508" y="3261397"/>
        <a:ext cx="4730850" cy="13043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75B01E-956E-47ED-B53B-5C2671E018DE}">
      <dsp:nvSpPr>
        <dsp:cNvPr id="0" name=""/>
        <dsp:cNvSpPr/>
      </dsp:nvSpPr>
      <dsp:spPr>
        <a:xfrm>
          <a:off x="0" y="22294"/>
          <a:ext cx="612448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Adolescent emotional regulation still developing.</a:t>
          </a:r>
          <a:endParaRPr lang="en-US" sz="2400" kern="1200"/>
        </a:p>
      </dsp:txBody>
      <dsp:txXfrm>
        <a:off x="46606" y="68900"/>
        <a:ext cx="6031273" cy="861507"/>
      </dsp:txXfrm>
    </dsp:sp>
    <dsp:sp modelId="{619BB2F8-7DE8-4742-94E8-5A4CB0F3A668}">
      <dsp:nvSpPr>
        <dsp:cNvPr id="0" name=""/>
        <dsp:cNvSpPr/>
      </dsp:nvSpPr>
      <dsp:spPr>
        <a:xfrm>
          <a:off x="0" y="1046134"/>
          <a:ext cx="612448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Environmental stressors and caring role.</a:t>
          </a:r>
          <a:endParaRPr lang="en-US" sz="2400" kern="1200"/>
        </a:p>
      </dsp:txBody>
      <dsp:txXfrm>
        <a:off x="46606" y="1092740"/>
        <a:ext cx="6031273" cy="861507"/>
      </dsp:txXfrm>
    </dsp:sp>
    <dsp:sp modelId="{223B0D06-D3B2-4E8B-BDB0-3B56CF7ABD34}">
      <dsp:nvSpPr>
        <dsp:cNvPr id="0" name=""/>
        <dsp:cNvSpPr/>
      </dsp:nvSpPr>
      <dsp:spPr>
        <a:xfrm>
          <a:off x="0" y="2069974"/>
          <a:ext cx="612448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Interaction increases vulnerability</a:t>
          </a:r>
          <a:endParaRPr lang="en-US" sz="2400" kern="1200"/>
        </a:p>
      </dsp:txBody>
      <dsp:txXfrm>
        <a:off x="46606" y="2116580"/>
        <a:ext cx="6031273" cy="8615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1D8F9-E003-486B-90AB-6DFECD159466}">
      <dsp:nvSpPr>
        <dsp:cNvPr id="0" name=""/>
        <dsp:cNvSpPr/>
      </dsp:nvSpPr>
      <dsp:spPr>
        <a:xfrm>
          <a:off x="1197096" y="1345"/>
          <a:ext cx="1933717" cy="11602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Young carers support services.</a:t>
          </a:r>
          <a:endParaRPr lang="en-US" sz="2200" kern="1200"/>
        </a:p>
      </dsp:txBody>
      <dsp:txXfrm>
        <a:off x="1231078" y="35327"/>
        <a:ext cx="1865753" cy="1092266"/>
      </dsp:txXfrm>
    </dsp:sp>
    <dsp:sp modelId="{B88C7C93-82E6-4C0C-9FEA-0C8AA13F9BF4}">
      <dsp:nvSpPr>
        <dsp:cNvPr id="0" name=""/>
        <dsp:cNvSpPr/>
      </dsp:nvSpPr>
      <dsp:spPr>
        <a:xfrm>
          <a:off x="3300981" y="341679"/>
          <a:ext cx="409948" cy="479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300981" y="437591"/>
        <a:ext cx="286964" cy="287737"/>
      </dsp:txXfrm>
    </dsp:sp>
    <dsp:sp modelId="{9C7D58E8-3E98-41C5-AA59-E2B0D599F815}">
      <dsp:nvSpPr>
        <dsp:cNvPr id="0" name=""/>
        <dsp:cNvSpPr/>
      </dsp:nvSpPr>
      <dsp:spPr>
        <a:xfrm>
          <a:off x="3904300" y="1345"/>
          <a:ext cx="1933717" cy="11602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Counselling or therapy</a:t>
          </a:r>
          <a:endParaRPr lang="en-US" sz="2200" kern="1200"/>
        </a:p>
      </dsp:txBody>
      <dsp:txXfrm>
        <a:off x="3938282" y="35327"/>
        <a:ext cx="1865753" cy="1092266"/>
      </dsp:txXfrm>
    </dsp:sp>
    <dsp:sp modelId="{54C74178-1BA0-4CC1-AF7A-CDD6C5039C22}">
      <dsp:nvSpPr>
        <dsp:cNvPr id="0" name=""/>
        <dsp:cNvSpPr/>
      </dsp:nvSpPr>
      <dsp:spPr>
        <a:xfrm>
          <a:off x="6008185" y="341679"/>
          <a:ext cx="409948" cy="479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008185" y="437591"/>
        <a:ext cx="286964" cy="287737"/>
      </dsp:txXfrm>
    </dsp:sp>
    <dsp:sp modelId="{72CE60A1-B157-47AE-A64F-A5E327A8BDD3}">
      <dsp:nvSpPr>
        <dsp:cNvPr id="0" name=""/>
        <dsp:cNvSpPr/>
      </dsp:nvSpPr>
      <dsp:spPr>
        <a:xfrm>
          <a:off x="6611504" y="1345"/>
          <a:ext cx="1933717" cy="11602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Trusted adult or mentor.</a:t>
          </a:r>
          <a:endParaRPr lang="en-US" sz="2200" kern="1200"/>
        </a:p>
      </dsp:txBody>
      <dsp:txXfrm>
        <a:off x="6645486" y="35327"/>
        <a:ext cx="1865753" cy="1092266"/>
      </dsp:txXfrm>
    </dsp:sp>
    <dsp:sp modelId="{C7DFF80F-AD84-4B64-9107-7772E7AB6CE3}">
      <dsp:nvSpPr>
        <dsp:cNvPr id="0" name=""/>
        <dsp:cNvSpPr/>
      </dsp:nvSpPr>
      <dsp:spPr>
        <a:xfrm rot="5400000">
          <a:off x="7373389" y="1296935"/>
          <a:ext cx="409948" cy="4795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7434495" y="1331741"/>
        <a:ext cx="287737" cy="286964"/>
      </dsp:txXfrm>
    </dsp:sp>
    <dsp:sp modelId="{CA6883BB-C2DE-4BC7-97EA-47DE2CD6172C}">
      <dsp:nvSpPr>
        <dsp:cNvPr id="0" name=""/>
        <dsp:cNvSpPr/>
      </dsp:nvSpPr>
      <dsp:spPr>
        <a:xfrm>
          <a:off x="6611504" y="1935062"/>
          <a:ext cx="1933717" cy="116023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Respite care.</a:t>
          </a:r>
          <a:endParaRPr lang="en-US" sz="2200" kern="1200"/>
        </a:p>
      </dsp:txBody>
      <dsp:txXfrm>
        <a:off x="6645486" y="1969044"/>
        <a:ext cx="1865753" cy="10922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8AE0D-22EB-4B66-AC3D-56B30F321EE6}">
      <dsp:nvSpPr>
        <dsp:cNvPr id="0" name=""/>
        <dsp:cNvSpPr/>
      </dsp:nvSpPr>
      <dsp:spPr>
        <a:xfrm>
          <a:off x="0" y="557"/>
          <a:ext cx="6237359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E902C-592E-493E-A8D2-FC5B2392C00D}">
      <dsp:nvSpPr>
        <dsp:cNvPr id="0" name=""/>
        <dsp:cNvSpPr/>
      </dsp:nvSpPr>
      <dsp:spPr>
        <a:xfrm>
          <a:off x="394561" y="294033"/>
          <a:ext cx="717384" cy="7173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DE576-A6E1-4572-9757-1C3BD2BB4F42}">
      <dsp:nvSpPr>
        <dsp:cNvPr id="0" name=""/>
        <dsp:cNvSpPr/>
      </dsp:nvSpPr>
      <dsp:spPr>
        <a:xfrm>
          <a:off x="1506508" y="557"/>
          <a:ext cx="4730850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services </a:t>
          </a:r>
          <a:endParaRPr lang="en-US" sz="2500" kern="1200"/>
        </a:p>
      </dsp:txBody>
      <dsp:txXfrm>
        <a:off x="1506508" y="557"/>
        <a:ext cx="4730850" cy="1304336"/>
      </dsp:txXfrm>
    </dsp:sp>
    <dsp:sp modelId="{D8686BB2-732C-4D63-9CA0-ECD01C508AB2}">
      <dsp:nvSpPr>
        <dsp:cNvPr id="0" name=""/>
        <dsp:cNvSpPr/>
      </dsp:nvSpPr>
      <dsp:spPr>
        <a:xfrm>
          <a:off x="0" y="1630977"/>
          <a:ext cx="6237359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BCC4D-794A-4C36-B4E4-56E1A3D890DD}">
      <dsp:nvSpPr>
        <dsp:cNvPr id="0" name=""/>
        <dsp:cNvSpPr/>
      </dsp:nvSpPr>
      <dsp:spPr>
        <a:xfrm>
          <a:off x="394561" y="1924453"/>
          <a:ext cx="717384" cy="7173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B35EB-45CC-45A9-9583-19F59D10A926}">
      <dsp:nvSpPr>
        <dsp:cNvPr id="0" name=""/>
        <dsp:cNvSpPr/>
      </dsp:nvSpPr>
      <dsp:spPr>
        <a:xfrm>
          <a:off x="1506508" y="1630977"/>
          <a:ext cx="4730850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School pastoral support.</a:t>
          </a:r>
          <a:endParaRPr lang="en-US" sz="2500" kern="1200"/>
        </a:p>
      </dsp:txBody>
      <dsp:txXfrm>
        <a:off x="1506508" y="1630977"/>
        <a:ext cx="4730850" cy="1304336"/>
      </dsp:txXfrm>
    </dsp:sp>
    <dsp:sp modelId="{0AFAF868-D159-47BF-93B8-1458B19A0482}">
      <dsp:nvSpPr>
        <dsp:cNvPr id="0" name=""/>
        <dsp:cNvSpPr/>
      </dsp:nvSpPr>
      <dsp:spPr>
        <a:xfrm>
          <a:off x="0" y="3261397"/>
          <a:ext cx="6237359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70219-33D0-434C-95C7-FE06CE9AE3A1}">
      <dsp:nvSpPr>
        <dsp:cNvPr id="0" name=""/>
        <dsp:cNvSpPr/>
      </dsp:nvSpPr>
      <dsp:spPr>
        <a:xfrm>
          <a:off x="394561" y="3554873"/>
          <a:ext cx="717384" cy="7173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41864-8C98-4023-98D8-74C6A315CB59}">
      <dsp:nvSpPr>
        <dsp:cNvPr id="0" name=""/>
        <dsp:cNvSpPr/>
      </dsp:nvSpPr>
      <dsp:spPr>
        <a:xfrm>
          <a:off x="1506508" y="3261397"/>
          <a:ext cx="4730850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and mental health services</a:t>
          </a:r>
          <a:endParaRPr lang="en-US" sz="2500" kern="1200"/>
        </a:p>
      </dsp:txBody>
      <dsp:txXfrm>
        <a:off x="1506508" y="3261397"/>
        <a:ext cx="4730850" cy="13043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81960-49D9-490F-BA03-7570953F0317}">
      <dsp:nvSpPr>
        <dsp:cNvPr id="0" name=""/>
        <dsp:cNvSpPr/>
      </dsp:nvSpPr>
      <dsp:spPr>
        <a:xfrm>
          <a:off x="0" y="53990"/>
          <a:ext cx="6492875" cy="15890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Evidence- based.</a:t>
          </a:r>
          <a:endParaRPr lang="en-US" sz="4000" kern="1200"/>
        </a:p>
      </dsp:txBody>
      <dsp:txXfrm>
        <a:off x="77569" y="131559"/>
        <a:ext cx="6337737" cy="1433868"/>
      </dsp:txXfrm>
    </dsp:sp>
    <dsp:sp modelId="{EA094F41-3B1B-46C4-B886-4BAA81B8D302}">
      <dsp:nvSpPr>
        <dsp:cNvPr id="0" name=""/>
        <dsp:cNvSpPr/>
      </dsp:nvSpPr>
      <dsp:spPr>
        <a:xfrm>
          <a:off x="0" y="1758196"/>
          <a:ext cx="6492875" cy="1589006"/>
        </a:xfrm>
        <a:prstGeom prst="roundRect">
          <a:avLst/>
        </a:prstGeom>
        <a:solidFill>
          <a:schemeClr val="accent2">
            <a:hueOff val="990335"/>
            <a:satOff val="863"/>
            <a:lumOff val="16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Explains emotional development.</a:t>
          </a:r>
          <a:endParaRPr lang="en-US" sz="4000" kern="1200"/>
        </a:p>
      </dsp:txBody>
      <dsp:txXfrm>
        <a:off x="77569" y="1835765"/>
        <a:ext cx="6337737" cy="1433868"/>
      </dsp:txXfrm>
    </dsp:sp>
    <dsp:sp modelId="{D714E769-0166-4CC4-82F0-0CD502346D48}">
      <dsp:nvSpPr>
        <dsp:cNvPr id="0" name=""/>
        <dsp:cNvSpPr/>
      </dsp:nvSpPr>
      <dsp:spPr>
        <a:xfrm>
          <a:off x="0" y="3462403"/>
          <a:ext cx="6492875" cy="1589006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Limitation: limited focus on resilience and social fa</a:t>
          </a:r>
          <a:endParaRPr lang="en-US" sz="4000" kern="1200"/>
        </a:p>
      </dsp:txBody>
      <dsp:txXfrm>
        <a:off x="77569" y="3539972"/>
        <a:ext cx="6337737" cy="14338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49467-6223-4915-9FB1-578B65FC16CE}">
      <dsp:nvSpPr>
        <dsp:cNvPr id="0" name=""/>
        <dsp:cNvSpPr/>
      </dsp:nvSpPr>
      <dsp:spPr>
        <a:xfrm>
          <a:off x="654" y="836256"/>
          <a:ext cx="2848248" cy="14241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Jeny's caring role impacts development.</a:t>
          </a:r>
          <a:endParaRPr lang="en-US" sz="3300" kern="1200"/>
        </a:p>
      </dsp:txBody>
      <dsp:txXfrm>
        <a:off x="654" y="836256"/>
        <a:ext cx="2848248" cy="1424124"/>
      </dsp:txXfrm>
    </dsp:sp>
    <dsp:sp modelId="{71B07E7C-AF94-4072-9F2E-6F6C788930A5}">
      <dsp:nvSpPr>
        <dsp:cNvPr id="0" name=""/>
        <dsp:cNvSpPr/>
      </dsp:nvSpPr>
      <dsp:spPr>
        <a:xfrm>
          <a:off x="3447035" y="836256"/>
          <a:ext cx="2848248" cy="14241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Attachment theory explains effects.</a:t>
          </a:r>
          <a:endParaRPr lang="en-US" sz="3300" kern="1200"/>
        </a:p>
      </dsp:txBody>
      <dsp:txXfrm>
        <a:off x="3447035" y="836256"/>
        <a:ext cx="2848248" cy="1424124"/>
      </dsp:txXfrm>
    </dsp:sp>
    <dsp:sp modelId="{54034D6C-97D2-47D0-AD15-10E8815D0CF5}">
      <dsp:nvSpPr>
        <dsp:cNvPr id="0" name=""/>
        <dsp:cNvSpPr/>
      </dsp:nvSpPr>
      <dsp:spPr>
        <a:xfrm>
          <a:off x="6893416" y="836256"/>
          <a:ext cx="2848248" cy="14241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Early support improves outcomes </a:t>
          </a:r>
          <a:endParaRPr lang="en-US" sz="3300" kern="1200"/>
        </a:p>
      </dsp:txBody>
      <dsp:txXfrm>
        <a:off x="6893416" y="836256"/>
        <a:ext cx="2848248" cy="1424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166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273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53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823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933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054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22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345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083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5764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734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5021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2172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563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616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66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557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  <p:sldLayoutId id="2147483903" r:id="rId12"/>
    <p:sldLayoutId id="2147483904" r:id="rId13"/>
    <p:sldLayoutId id="2147483905" r:id="rId14"/>
    <p:sldLayoutId id="2147483906" r:id="rId15"/>
    <p:sldLayoutId id="2147483907" r:id="rId16"/>
    <p:sldLayoutId id="214748390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EF8D62-A3A8-B4EC-4DCD-6DC38B0A319B}"/>
              </a:ext>
            </a:extLst>
          </p:cNvPr>
          <p:cNvSpPr txBox="1"/>
          <p:nvPr/>
        </p:nvSpPr>
        <p:spPr>
          <a:xfrm>
            <a:off x="3229486" y="731465"/>
            <a:ext cx="4140366" cy="5934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5DDF93-2C26-2E76-70C7-7D0ADC539590}"/>
              </a:ext>
            </a:extLst>
          </p:cNvPr>
          <p:cNvSpPr txBox="1"/>
          <p:nvPr/>
        </p:nvSpPr>
        <p:spPr>
          <a:xfrm>
            <a:off x="1866383" y="1324275"/>
            <a:ext cx="10095852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Student Name: Sara </a:t>
            </a:r>
            <a:r>
              <a:rPr lang="en-GB" sz="2400" b="1" dirty="0" err="1">
                <a:latin typeface="Calibri"/>
                <a:ea typeface="Calibri"/>
                <a:cs typeface="Calibri"/>
              </a:rPr>
              <a:t>Curejova</a:t>
            </a:r>
            <a:r>
              <a:rPr lang="en-GB" sz="2400" b="1" dirty="0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GB" sz="2400" b="1" dirty="0">
                <a:latin typeface="Calibri"/>
                <a:ea typeface="Calibri"/>
                <a:cs typeface="Calibri"/>
              </a:rPr>
              <a:t>Student ID Number: 2431176</a:t>
            </a:r>
          </a:p>
          <a:p>
            <a:r>
              <a:rPr lang="en-GB" sz="2400" b="1" dirty="0">
                <a:latin typeface="Calibri"/>
                <a:ea typeface="Calibri"/>
                <a:cs typeface="Calibri"/>
              </a:rPr>
              <a:t>Module: Psychology In Health And Social Care </a:t>
            </a:r>
          </a:p>
          <a:p>
            <a:r>
              <a:rPr lang="en-GB" sz="2400" b="1" dirty="0">
                <a:latin typeface="Calibri"/>
                <a:ea typeface="Calibri"/>
                <a:cs typeface="Calibri"/>
              </a:rPr>
              <a:t>Module Code: LCHS4010</a:t>
            </a:r>
          </a:p>
          <a:p>
            <a:r>
              <a:rPr lang="en-GB" sz="2400" b="1" dirty="0">
                <a:latin typeface="Calibri"/>
                <a:ea typeface="Calibri"/>
                <a:cs typeface="Calibri"/>
              </a:rPr>
              <a:t>Lecturers: Prabjot Sahota</a:t>
            </a:r>
          </a:p>
          <a:p>
            <a:r>
              <a:rPr lang="en-GB" sz="2400" b="1" dirty="0">
                <a:latin typeface="Calibri"/>
                <a:ea typeface="Calibri"/>
                <a:cs typeface="Calibri"/>
              </a:rPr>
              <a:t>Assignment Tittle: Individual Presentation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24E65122-640E-4268-A0F2-8D155EC80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00225BD-5488-44DE-B0C3-B5186DC785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46E7B92E-FB6D-4765-A540-82AAD758D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CEB21F2F-3090-404A-BE01-409CE8C9A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554188E7-A3D5-4449-B420-F1B631A0A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EC9DADB9-54AA-433B-BA7D-D9BF671AC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758D25BD-1F46-48AC-AEF0-E028E9A6E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enior woman on wheelchair and nurse Royalty Free Vector">
            <a:extLst>
              <a:ext uri="{FF2B5EF4-FFF2-40B4-BE49-F238E27FC236}">
                <a16:creationId xmlns:a16="http://schemas.microsoft.com/office/drawing/2014/main" id="{E8B08185-C595-9267-25BB-090C664164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273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8251B7C-F8C4-B62D-FE05-0DFCC5309ED6}"/>
              </a:ext>
            </a:extLst>
          </p:cNvPr>
          <p:cNvSpPr txBox="1"/>
          <p:nvPr/>
        </p:nvSpPr>
        <p:spPr>
          <a:xfrm>
            <a:off x="972080" y="685800"/>
            <a:ext cx="5260680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 </a:t>
            </a:r>
            <a:r>
              <a:rPr lang="en-US" sz="4000" b="1" dirty="0">
                <a:ln w="3175" cmpd="sng">
                  <a:noFill/>
                </a:ln>
                <a:solidFill>
                  <a:schemeClr val="accent1">
                    <a:lumMod val="49000"/>
                  </a:schemeClr>
                </a:solidFill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FFAC8A-0B4D-0630-B7F6-D851A50B992F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/>
              <a:t>This presentation focuses on Jenny, a 16- years old.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/>
              <a:t>Jenny has been a young carer for 5 years 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/>
              <a:t>Living with mother following father's death.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/>
              <a:t>It applies Bowlby's attachment theory to understand how her experiences affect her development. 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523133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325FBA-CA75-5D49-D21C-4285616BDB51}"/>
              </a:ext>
            </a:extLst>
          </p:cNvPr>
          <p:cNvSpPr txBox="1"/>
          <p:nvPr/>
        </p:nvSpPr>
        <p:spPr>
          <a:xfrm>
            <a:off x="535021" y="685800"/>
            <a:ext cx="2639962" cy="5105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Scenario Overview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84679F6-9680-EB45-B7C7-023FEB4AE4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772138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904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C8C19C51-A2E6-4BDF-8630-A0763BE30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C7E07413-385B-40C2-8AEA-153668A43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55AD4844-DED7-4139-85BA-2746B0A987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A7334FE0-A269-47D9-A0CB-C37644D19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E83EA50A-C04C-4B74-9673-315B8EF39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1F1B4FDC-0934-41C6-A82B-4034A8B66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34946984-CCDD-4A34-BD47-FDE0FB87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538F206-9BBA-4487-865D-71DFC74F8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580614F2-0CEB-4083-881D-7C6D94EE1D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DCFD8076-443D-4E98-86A9-67AE2B475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F85D1CA3-A4F9-4CA3-85A0-167A4345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E3BB8822-EB78-4939-8901-EF8FFA1C4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72544C13-BB7D-4E3D-9438-8875C50C8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9650E338-7738-4630-84F5-898D9E430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9597BA1-0D4B-8C03-0BBF-B54F7130E2B6}"/>
              </a:ext>
            </a:extLst>
          </p:cNvPr>
          <p:cNvSpPr txBox="1"/>
          <p:nvPr/>
        </p:nvSpPr>
        <p:spPr>
          <a:xfrm>
            <a:off x="1484312" y="685800"/>
            <a:ext cx="2812385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n w="3175" cmpd="sng">
                  <a:noFill/>
                </a:ln>
                <a:latin typeface="+mj-lt"/>
                <a:ea typeface="+mj-ea"/>
                <a:cs typeface="+mj-cs"/>
              </a:rPr>
              <a:t>Lifespan Development Theories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5C52D0-D0CF-AFD9-BF14-CD3D9EB19164}"/>
              </a:ext>
            </a:extLst>
          </p:cNvPr>
          <p:cNvSpPr txBox="1"/>
          <p:nvPr/>
        </p:nvSpPr>
        <p:spPr>
          <a:xfrm>
            <a:off x="1484310" y="2666999"/>
            <a:ext cx="2812387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/>
              <a:t>Explain development over time.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/>
              <a:t>Show impact of early experiences.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/>
              <a:t>Support health and social care planning.</a:t>
            </a:r>
          </a:p>
        </p:txBody>
      </p:sp>
      <p:sp>
        <p:nvSpPr>
          <p:cNvPr id="50" name="Rounded Rectangle 16">
            <a:extLst>
              <a:ext uri="{FF2B5EF4-FFF2-40B4-BE49-F238E27FC236}">
                <a16:creationId xmlns:a16="http://schemas.microsoft.com/office/drawing/2014/main" id="{24EE91D3-118F-4591-A85A-D157CF847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Psychological Ages of a Human - Thrive Global">
            <a:extLst>
              <a:ext uri="{FF2B5EF4-FFF2-40B4-BE49-F238E27FC236}">
                <a16:creationId xmlns:a16="http://schemas.microsoft.com/office/drawing/2014/main" id="{769AE340-293C-8D18-8DC1-7EB369E83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202" y="1328148"/>
            <a:ext cx="6237359" cy="3913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592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C8C19C51-A2E6-4BDF-8630-A0763BE30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C7E07413-385B-40C2-8AEA-153668A43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55AD4844-DED7-4139-85BA-2746B0A987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A7334FE0-A269-47D9-A0CB-C37644D19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E83EA50A-C04C-4B74-9673-315B8EF39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1F1B4FDC-0934-41C6-A82B-4034A8B66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34946984-CCDD-4A34-BD47-FDE0FB87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3548D27-3CA3-5ED0-1D3E-8C9E1F173E47}"/>
              </a:ext>
            </a:extLst>
          </p:cNvPr>
          <p:cNvSpPr txBox="1"/>
          <p:nvPr/>
        </p:nvSpPr>
        <p:spPr>
          <a:xfrm>
            <a:off x="4842934" y="905933"/>
            <a:ext cx="6660090" cy="9652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Identity role confusion adolescence stage </a:t>
            </a:r>
          </a:p>
        </p:txBody>
      </p:sp>
      <p:pic>
        <p:nvPicPr>
          <p:cNvPr id="4" name="Picture 3" descr="Theories of Identity Formation - MCAT Content – MedLife Mastery">
            <a:extLst>
              <a:ext uri="{FF2B5EF4-FFF2-40B4-BE49-F238E27FC236}">
                <a16:creationId xmlns:a16="http://schemas.microsoft.com/office/drawing/2014/main" id="{676146F7-90B0-1C84-25E0-FCD31643E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1993726"/>
            <a:ext cx="3378789" cy="359882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2288F4-7582-6F8B-1F28-0B28595833BB}"/>
              </a:ext>
            </a:extLst>
          </p:cNvPr>
          <p:cNvSpPr txBox="1"/>
          <p:nvPr/>
        </p:nvSpPr>
        <p:spPr>
          <a:xfrm>
            <a:off x="4842933" y="1998133"/>
            <a:ext cx="6660090" cy="3793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dirty="0"/>
              <a:t>Jenny feels unsure about who she is and what she wants for her future.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dirty="0"/>
              <a:t>She may try out different role or </a:t>
            </a:r>
            <a:r>
              <a:rPr lang="en-US" sz="1700" dirty="0" err="1"/>
              <a:t>behaviours</a:t>
            </a:r>
            <a:r>
              <a:rPr lang="en-US" sz="1700" dirty="0"/>
              <a:t> to find her identity.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dirty="0"/>
              <a:t>She can feel confused or stressed when making important life decisions.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dirty="0"/>
              <a:t>Jenny may lack of confidence and feel directionless.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dirty="0"/>
              <a:t>Peer influence may strongly affect her choices.</a:t>
            </a:r>
          </a:p>
        </p:txBody>
      </p:sp>
    </p:spTree>
    <p:extLst>
      <p:ext uri="{BB962C8B-B14F-4D97-AF65-F5344CB8AC3E}">
        <p14:creationId xmlns:p14="http://schemas.microsoft.com/office/powerpoint/2010/main" val="2175241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24E65122-640E-4268-A0F2-8D155EC80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00225BD-5488-44DE-B0C3-B5186DC785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46E7B92E-FB6D-4765-A540-82AAD758D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CEB21F2F-3090-404A-BE01-409CE8C9A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554188E7-A3D5-4449-B420-F1B631A0A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EC9DADB9-54AA-433B-BA7D-D9BF671AC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758D25BD-1F46-48AC-AEF0-E028E9A6E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A79F213-51C2-42E5-A917-142526CC6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ttachment Theory Attachment Styles Infographic Stock Illustration ...">
            <a:extLst>
              <a:ext uri="{FF2B5EF4-FFF2-40B4-BE49-F238E27FC236}">
                <a16:creationId xmlns:a16="http://schemas.microsoft.com/office/drawing/2014/main" id="{BA555185-12FF-2456-F86B-31ED6DC030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1295" b="24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" name="Freeform 15">
            <a:extLst>
              <a:ext uri="{FF2B5EF4-FFF2-40B4-BE49-F238E27FC236}">
                <a16:creationId xmlns:a16="http://schemas.microsoft.com/office/drawing/2014/main" id="{C478AE16-9FFE-40EC-B81F-FAD67DA86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9491133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9203266 w 9203266"/>
              <a:gd name="connsiteY0" fmla="*/ 16933 h 6883400"/>
              <a:gd name="connsiteX1" fmla="*/ 4783666 w 9203266"/>
              <a:gd name="connsiteY1" fmla="*/ 2573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203266"/>
              <a:gd name="connsiteY0" fmla="*/ 16933 h 6883400"/>
              <a:gd name="connsiteX1" fmla="*/ 8339666 w 9203266"/>
              <a:gd name="connsiteY1" fmla="*/ 5240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491133"/>
              <a:gd name="connsiteY0" fmla="*/ 16933 h 6883400"/>
              <a:gd name="connsiteX1" fmla="*/ 8339666 w 9491133"/>
              <a:gd name="connsiteY1" fmla="*/ 5240866 h 6883400"/>
              <a:gd name="connsiteX2" fmla="*/ 9491133 w 9491133"/>
              <a:gd name="connsiteY2" fmla="*/ 6883400 h 6883400"/>
              <a:gd name="connsiteX3" fmla="*/ 0 w 9491133"/>
              <a:gd name="connsiteY3" fmla="*/ 6883400 h 6883400"/>
              <a:gd name="connsiteX4" fmla="*/ 8466 w 9491133"/>
              <a:gd name="connsiteY4" fmla="*/ 0 h 6883400"/>
              <a:gd name="connsiteX5" fmla="*/ 9203266 w 9491133"/>
              <a:gd name="connsiteY5" fmla="*/ 16933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1133" h="6883400">
                <a:moveTo>
                  <a:pt x="9203266" y="16933"/>
                </a:moveTo>
                <a:lnTo>
                  <a:pt x="8339666" y="5240866"/>
                </a:lnTo>
                <a:lnTo>
                  <a:pt x="9491133" y="6883400"/>
                </a:lnTo>
                <a:lnTo>
                  <a:pt x="0" y="6883400"/>
                </a:lnTo>
                <a:lnTo>
                  <a:pt x="8466" y="0"/>
                </a:lnTo>
                <a:lnTo>
                  <a:pt x="9203266" y="16933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6C2DE5-D5FD-E877-4017-642AC926566A}"/>
              </a:ext>
            </a:extLst>
          </p:cNvPr>
          <p:cNvSpPr txBox="1"/>
          <p:nvPr/>
        </p:nvSpPr>
        <p:spPr>
          <a:xfrm>
            <a:off x="685800" y="685800"/>
            <a:ext cx="7391400" cy="11768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Attachment Theory Overview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4F396A-6769-7E8C-2E6D-A1E67AC00BFD}"/>
              </a:ext>
            </a:extLst>
          </p:cNvPr>
          <p:cNvSpPr txBox="1"/>
          <p:nvPr/>
        </p:nvSpPr>
        <p:spPr>
          <a:xfrm>
            <a:off x="685799" y="1888067"/>
            <a:ext cx="7391401" cy="39708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Young carers support services.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Counselling or therapy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Trusted adult or mentor.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Respite care.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2C58EF69-4C86-43C8-B9E3-778544933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0581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28004C51-9993-4F72-9444-208E14F42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9F45FB11-2D69-4F70-8B60-23B0C6B28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5ABA6996-5C50-49CC-A2C8-F43FD583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54A0AA5F-216D-445A-8C9D-44B6B4826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7DED650F-020C-4B0D-928D-3B70398376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B1EE80AC-E4F7-497F-AE0B-96084F03C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566972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24E65122-640E-4268-A0F2-8D155EC80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00225BD-5488-44DE-B0C3-B5186DC785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46E7B92E-FB6D-4765-A540-82AAD758D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CEB21F2F-3090-404A-BE01-409CE8C9A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554188E7-A3D5-4449-B420-F1B631A0A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EC9DADB9-54AA-433B-BA7D-D9BF671AC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758D25BD-1F46-48AC-AEF0-E028E9A6E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952C2058-CA0A-4B99-8716-7E760D0B8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4A6566F1-091F-4641-BFA8-2C537FE00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6F27D000-B175-4C3D-B8B0-5C87DD45D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679F0CF8-429F-4F03-935F-85822F4E8E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2" name="Freeform 9">
              <a:extLst>
                <a:ext uri="{FF2B5EF4-FFF2-40B4-BE49-F238E27FC236}">
                  <a16:creationId xmlns:a16="http://schemas.microsoft.com/office/drawing/2014/main" id="{F91E19DA-743C-4AE7-99CE-9BA67CD89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9F6622D9-B5D3-428E-9893-28324ECDE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0E1B28FD-749F-4AB3-9BA8-5B49BE75A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9E8013C-A4DE-5FC4-06E1-DF0C514BD71E}"/>
              </a:ext>
            </a:extLst>
          </p:cNvPr>
          <p:cNvSpPr txBox="1"/>
          <p:nvPr/>
        </p:nvSpPr>
        <p:spPr>
          <a:xfrm>
            <a:off x="1484312" y="685800"/>
            <a:ext cx="4278928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latin typeface="+mj-lt"/>
                <a:ea typeface="+mj-ea"/>
                <a:cs typeface="+mj-cs"/>
              </a:rPr>
              <a:t>Internal Working Moder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B91E2-E5EA-2CD8-16F5-8DA129B7C8AE}"/>
              </a:ext>
            </a:extLst>
          </p:cNvPr>
          <p:cNvSpPr txBox="1"/>
          <p:nvPr/>
        </p:nvSpPr>
        <p:spPr>
          <a:xfrm>
            <a:off x="1484310" y="2666999"/>
            <a:ext cx="4278929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Mental framework based on early 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Affects self-worth and relationships.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Insecure attachment can lead to low self- esteem.</a:t>
            </a:r>
          </a:p>
        </p:txBody>
      </p:sp>
      <p:sp>
        <p:nvSpPr>
          <p:cNvPr id="50" name="Rounded Rectangle 16">
            <a:extLst>
              <a:ext uri="{FF2B5EF4-FFF2-40B4-BE49-F238E27FC236}">
                <a16:creationId xmlns:a16="http://schemas.microsoft.com/office/drawing/2014/main" id="{EE1AFEC2-0AB7-4470-A4E1-E25CEB40B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ssion 2 Attachment Theory Presentation">
            <a:extLst>
              <a:ext uri="{FF2B5EF4-FFF2-40B4-BE49-F238E27FC236}">
                <a16:creationId xmlns:a16="http://schemas.microsoft.com/office/drawing/2014/main" id="{9ADEA56D-A1B0-FA6D-CCAF-7C5CCD18E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365" y="649923"/>
            <a:ext cx="5406390" cy="523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008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6728DC-53CC-006E-23FD-7FF383DD9A67}"/>
              </a:ext>
            </a:extLst>
          </p:cNvPr>
          <p:cNvSpPr txBox="1"/>
          <p:nvPr/>
        </p:nvSpPr>
        <p:spPr>
          <a:xfrm>
            <a:off x="535021" y="685800"/>
            <a:ext cx="2639962" cy="5105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Applying Theory To Jenny 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243140E-1933-04C2-1136-3016932B8C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339848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3098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5390DD0-A178-4028-9A70-5E9BB7AEF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55154F-68B3-2CF4-DF09-6FF92562F658}"/>
              </a:ext>
            </a:extLst>
          </p:cNvPr>
          <p:cNvSpPr txBox="1"/>
          <p:nvPr/>
        </p:nvSpPr>
        <p:spPr>
          <a:xfrm>
            <a:off x="1484312" y="1284051"/>
            <a:ext cx="2812385" cy="3723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Impact On Emotional Development 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877E6D74-15EE-4BAF-8943-E4DC30C59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6B4E16D-62A2-4B36-8089-25CF61F34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99FF013D-4F5B-4D5E-9ACD-F5C4D3F2B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B48D132B-41F2-442F-BA5C-CFCECFFE9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130C29E2-4907-4F5F-BC94-1D17A917A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CC668BCF-9477-4292-A0B0-59227E8D2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36D7E325-D60E-4672-B692-E8143B233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77FC4351-F0D9-48A7-A696-569C69FDA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3722881-327A-8CAF-1F6F-E347AFF045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3288956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3854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4E65122-640E-4268-A0F2-8D155EC80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D00225BD-5488-44DE-B0C3-B5186DC785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46E7B92E-FB6D-4765-A540-82AAD758D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CEB21F2F-3090-404A-BE01-409CE8C9A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554188E7-A3D5-4449-B420-F1B631A0A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EC9DADB9-54AA-433B-BA7D-D9BF671AC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758D25BD-1F46-48AC-AEF0-E028E9A6E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mino effect white cutouts and one blue cutout">
            <a:extLst>
              <a:ext uri="{FF2B5EF4-FFF2-40B4-BE49-F238E27FC236}">
                <a16:creationId xmlns:a16="http://schemas.microsoft.com/office/drawing/2014/main" id="{EF1E9BB4-32B1-DD8A-3516-1612D105E4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054" r="5403" b="-10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3CDA02E-F810-7555-7275-473F4FCB7B85}"/>
              </a:ext>
            </a:extLst>
          </p:cNvPr>
          <p:cNvSpPr txBox="1"/>
          <p:nvPr/>
        </p:nvSpPr>
        <p:spPr>
          <a:xfrm>
            <a:off x="972080" y="685800"/>
            <a:ext cx="5260680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>
                <a:ln w="3175" cmpd="sng">
                  <a:noFill/>
                </a:ln>
                <a:latin typeface="+mj-lt"/>
                <a:ea typeface="+mj-ea"/>
                <a:cs typeface="+mj-cs"/>
              </a:rPr>
              <a:t>Impact On Social &amp; Identity Development </a:t>
            </a:r>
            <a:endParaRPr lang="en-US" sz="34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>
                <a:ln w="3175" cmpd="sng">
                  <a:noFill/>
                </a:ln>
                <a:latin typeface="+mj-lt"/>
                <a:ea typeface="+mj-ea"/>
                <a:cs typeface="+mj-cs"/>
              </a:rPr>
              <a:t>                                                        </a:t>
            </a:r>
            <a:r>
              <a:rPr lang="en-US" sz="3400">
                <a:ln w="3175" cmpd="sng">
                  <a:noFill/>
                </a:ln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2AB814-5E72-3215-CFAE-B5542E4292AD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/>
              <a:t>Limited peer relationships.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/>
              <a:t>Reduced independence.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/>
              <a:t>delayed identity formation.</a:t>
            </a:r>
          </a:p>
        </p:txBody>
      </p:sp>
    </p:spTree>
    <p:extLst>
      <p:ext uri="{BB962C8B-B14F-4D97-AF65-F5344CB8AC3E}">
        <p14:creationId xmlns:p14="http://schemas.microsoft.com/office/powerpoint/2010/main" val="186733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F386B9-B707-90F3-64C9-A8DDF11652CE}"/>
              </a:ext>
            </a:extLst>
          </p:cNvPr>
          <p:cNvSpPr txBox="1"/>
          <p:nvPr/>
        </p:nvSpPr>
        <p:spPr>
          <a:xfrm>
            <a:off x="3932123" y="537768"/>
            <a:ext cx="6352373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1">
                    <a:lumMod val="49000"/>
                  </a:schemeClr>
                </a:solidFill>
              </a:rPr>
              <a:t>Nature and Nurture </a:t>
            </a:r>
          </a:p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0F3F090-60FA-3B10-8CC8-2F27E70F0F91}"/>
              </a:ext>
            </a:extLst>
          </p:cNvPr>
          <p:cNvGraphicFramePr/>
          <p:nvPr/>
        </p:nvGraphicFramePr>
        <p:xfrm>
          <a:off x="2278878" y="2478280"/>
          <a:ext cx="6124485" cy="3046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34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A2B7F37-C7DF-31C0-C8FB-3F63E2AD0462}"/>
              </a:ext>
            </a:extLst>
          </p:cNvPr>
          <p:cNvSpPr txBox="1"/>
          <p:nvPr/>
        </p:nvSpPr>
        <p:spPr>
          <a:xfrm>
            <a:off x="1760706" y="685800"/>
            <a:ext cx="9742318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latin typeface="+mj-lt"/>
                <a:ea typeface="+mj-ea"/>
                <a:cs typeface="+mj-cs"/>
              </a:rPr>
              <a:t>Attachment – Informed Support 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29643D1-6C40-EB51-07B2-9E8ED8CD0C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4168102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5664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C5390DD0-A178-4028-9A70-5E9BB7AEF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8653A8-4B56-0BDB-48EE-31D622A5A1DA}"/>
              </a:ext>
            </a:extLst>
          </p:cNvPr>
          <p:cNvSpPr txBox="1"/>
          <p:nvPr/>
        </p:nvSpPr>
        <p:spPr>
          <a:xfrm>
            <a:off x="1484312" y="1284051"/>
            <a:ext cx="2812385" cy="3723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Multi- Agency Support 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877E6D74-15EE-4BAF-8943-E4DC30C59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6B4E16D-62A2-4B36-8089-25CF61F34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99FF013D-4F5B-4D5E-9ACD-F5C4D3F2B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B48D132B-41F2-442F-BA5C-CFCECFFE9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130C29E2-4907-4F5F-BC94-1D17A917A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CC668BCF-9477-4292-A0B0-59227E8D2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36D7E325-D60E-4672-B692-E8143B233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77FC4351-F0D9-48A7-A696-569C69FDA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A0A478F-F178-F27F-2826-29B4D5FCBF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4784369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809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9AFA5F-3700-EB67-CB2A-C6F7F1E8ABA3}"/>
              </a:ext>
            </a:extLst>
          </p:cNvPr>
          <p:cNvSpPr txBox="1"/>
          <p:nvPr/>
        </p:nvSpPr>
        <p:spPr>
          <a:xfrm>
            <a:off x="535021" y="685800"/>
            <a:ext cx="2639962" cy="5105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 Evaluation 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0673EE5-262D-3FE9-CD4A-9C58564EDF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566581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4200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12C0452-6062-42D9-A0C6-9DBFE67C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0A71DE7B-A740-46D4-B219-C1BA69D9E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F6D67EE-F95D-4366-8A21-66EE5F654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2E296A9-18D7-400F-9508-FB1ECD382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260610D-4A1E-4C59-B2E8-7EFCC004A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9C3FADD6-A325-45AB-BB6D-DBE6233E2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C84403D-0C49-415B-A354-1317213DE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FA9C1D6-7EB1-2328-23B9-F497702F8AD1}"/>
              </a:ext>
            </a:extLst>
          </p:cNvPr>
          <p:cNvSpPr txBox="1"/>
          <p:nvPr/>
        </p:nvSpPr>
        <p:spPr>
          <a:xfrm>
            <a:off x="1760706" y="685800"/>
            <a:ext cx="9742318" cy="17525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latin typeface="+mj-lt"/>
                <a:ea typeface="+mj-ea"/>
                <a:cs typeface="+mj-cs"/>
              </a:rPr>
              <a:t>Conclusion 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36C4190-B825-000E-DFF9-C70031D0E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7700055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399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5D7EC47-EEAB-4E20-B32F-81856EA53344}"/>
              </a:ext>
            </a:extLst>
          </p:cNvPr>
          <p:cNvSpPr txBox="1"/>
          <p:nvPr/>
        </p:nvSpPr>
        <p:spPr>
          <a:xfrm>
            <a:off x="1836013" y="1072609"/>
            <a:ext cx="3041557" cy="4522647"/>
          </a:xfrm>
          <a:prstGeom prst="rect">
            <a:avLst/>
          </a:prstGeom>
          <a:effectLst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  <a:r>
              <a:rPr lang="en-US" sz="320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1789B-EA75-7596-D22F-C3BA2292DBE9}"/>
              </a:ext>
            </a:extLst>
          </p:cNvPr>
          <p:cNvSpPr txBox="1"/>
          <p:nvPr/>
        </p:nvSpPr>
        <p:spPr>
          <a:xfrm>
            <a:off x="5138872" y="1245329"/>
            <a:ext cx="6383207" cy="45226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8BB434">
                  <a:lumMod val="75000"/>
                </a:srgbClr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Bowlby (1988).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8BB434">
                  <a:lumMod val="75000"/>
                </a:srgbClr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Ainsworth (1978).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Cassidy &amp; shaver (2016).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Joseph et al. (2019).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NHS England (2022).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ELF (2021).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688727"/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688727"/>
              </a:buClr>
              <a:buSzPct val="145000"/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Erikson (1959) (1963)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688727"/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688727"/>
              </a:buClr>
              <a:buSzPct val="145000"/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9744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112</cp:revision>
  <dcterms:created xsi:type="dcterms:W3CDTF">2026-02-11T22:19:09Z</dcterms:created>
  <dcterms:modified xsi:type="dcterms:W3CDTF">2026-02-15T19:47:30Z</dcterms:modified>
</cp:coreProperties>
</file>