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78" r:id="rId6"/>
    <p:sldId id="286" r:id="rId7"/>
    <p:sldId id="279" r:id="rId8"/>
    <p:sldId id="288" r:id="rId9"/>
    <p:sldId id="287" r:id="rId10"/>
    <p:sldId id="289" r:id="rId11"/>
    <p:sldId id="280" r:id="rId12"/>
    <p:sldId id="290" r:id="rId13"/>
    <p:sldId id="281" r:id="rId14"/>
    <p:sldId id="291" r:id="rId15"/>
    <p:sldId id="292" r:id="rId16"/>
    <p:sldId id="293" r:id="rId17"/>
    <p:sldId id="294" r:id="rId18"/>
    <p:sldId id="295" r:id="rId19"/>
    <p:sldId id="296" r:id="rId20"/>
    <p:sldId id="297" r:id="rId21"/>
    <p:sldId id="285" r:id="rId22"/>
    <p:sldId id="283" r:id="rId23"/>
    <p:sldId id="298" r:id="rId24"/>
    <p:sldId id="299" r:id="rId25"/>
    <p:sldId id="300" r:id="rId26"/>
    <p:sldId id="284" r:id="rId27"/>
    <p:sldId id="301" r:id="rId28"/>
    <p:sldId id="302" r:id="rId29"/>
    <p:sldId id="303" r:id="rId30"/>
    <p:sldId id="304" r:id="rId31"/>
    <p:sldId id="270" r:id="rId32"/>
    <p:sldId id="306" r:id="rId33"/>
    <p:sldId id="305" r:id="rId34"/>
    <p:sldId id="261" r:id="rId35"/>
    <p:sldId id="262" r:id="rId36"/>
    <p:sldId id="307" r:id="rId37"/>
    <p:sldId id="264" r:id="rId38"/>
    <p:sldId id="308" r:id="rId39"/>
    <p:sldId id="267" r:id="rId40"/>
    <p:sldId id="266" r:id="rId41"/>
    <p:sldId id="309" r:id="rId42"/>
    <p:sldId id="310" r:id="rId43"/>
    <p:sldId id="311" r:id="rId44"/>
    <p:sldId id="312" r:id="rId45"/>
    <p:sldId id="268" r:id="rId46"/>
    <p:sldId id="269" r:id="rId47"/>
    <p:sldId id="317" r:id="rId48"/>
    <p:sldId id="272" r:id="rId49"/>
    <p:sldId id="313" r:id="rId50"/>
    <p:sldId id="314" r:id="rId51"/>
    <p:sldId id="315" r:id="rId52"/>
    <p:sldId id="316" r:id="rId53"/>
    <p:sldId id="277" r:id="rId5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07B92-B7B5-7A8C-119B-C1E9356ABEE5}" v="892" dt="2024-03-14T09:05:08.306"/>
    <p1510:client id="{6A0A2005-B6B0-B97E-D9B7-CAAF646E0FE2}" v="560" dt="2024-03-14T17:17:35.2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70EEAF8E-D414-02A8-A7F8-21630C43E40E}"/>
    <pc:docChg chg="addSld modSld sldOrd">
      <pc:chgData name="Corey Edwards" userId="S::corey.edwards@uwtsd.ac.uk::7a967df3-e232-40a5-b10c-dee8f912d80a" providerId="AD" clId="Web-{70EEAF8E-D414-02A8-A7F8-21630C43E40E}" dt="2024-03-07T12:39:53.414" v="292" actId="20577"/>
      <pc:docMkLst>
        <pc:docMk/>
      </pc:docMkLst>
      <pc:sldChg chg="modSp">
        <pc:chgData name="Corey Edwards" userId="S::corey.edwards@uwtsd.ac.uk::7a967df3-e232-40a5-b10c-dee8f912d80a" providerId="AD" clId="Web-{70EEAF8E-D414-02A8-A7F8-21630C43E40E}" dt="2024-03-07T12:23:48.438" v="52" actId="20577"/>
        <pc:sldMkLst>
          <pc:docMk/>
          <pc:sldMk cId="1990088157" sldId="258"/>
        </pc:sldMkLst>
        <pc:spChg chg="mod">
          <ac:chgData name="Corey Edwards" userId="S::corey.edwards@uwtsd.ac.uk::7a967df3-e232-40a5-b10c-dee8f912d80a" providerId="AD" clId="Web-{70EEAF8E-D414-02A8-A7F8-21630C43E40E}" dt="2024-03-07T12:23:48.438" v="52" actId="20577"/>
          <ac:spMkLst>
            <pc:docMk/>
            <pc:sldMk cId="1990088157" sldId="258"/>
            <ac:spMk id="3" creationId="{79474BCC-06CF-B442-54EA-04145425D293}"/>
          </ac:spMkLst>
        </pc:spChg>
      </pc:sldChg>
      <pc:sldChg chg="modSp">
        <pc:chgData name="Corey Edwards" userId="S::corey.edwards@uwtsd.ac.uk::7a967df3-e232-40a5-b10c-dee8f912d80a" providerId="AD" clId="Web-{70EEAF8E-D414-02A8-A7F8-21630C43E40E}" dt="2024-03-07T12:25:41.132" v="87" actId="20577"/>
        <pc:sldMkLst>
          <pc:docMk/>
          <pc:sldMk cId="3349746384" sldId="259"/>
        </pc:sldMkLst>
        <pc:spChg chg="mod">
          <ac:chgData name="Corey Edwards" userId="S::corey.edwards@uwtsd.ac.uk::7a967df3-e232-40a5-b10c-dee8f912d80a" providerId="AD" clId="Web-{70EEAF8E-D414-02A8-A7F8-21630C43E40E}" dt="2024-03-07T12:25:41.132" v="87" actId="20577"/>
          <ac:spMkLst>
            <pc:docMk/>
            <pc:sldMk cId="3349746384" sldId="259"/>
            <ac:spMk id="3" creationId="{8DC5F0CD-D875-04A6-1983-9CAB8CC8F0C8}"/>
          </ac:spMkLst>
        </pc:spChg>
      </pc:sldChg>
      <pc:sldChg chg="modSp">
        <pc:chgData name="Corey Edwards" userId="S::corey.edwards@uwtsd.ac.uk::7a967df3-e232-40a5-b10c-dee8f912d80a" providerId="AD" clId="Web-{70EEAF8E-D414-02A8-A7F8-21630C43E40E}" dt="2024-03-07T12:23:35.375" v="46" actId="20577"/>
        <pc:sldMkLst>
          <pc:docMk/>
          <pc:sldMk cId="2277991480" sldId="277"/>
        </pc:sldMkLst>
        <pc:spChg chg="mod">
          <ac:chgData name="Corey Edwards" userId="S::corey.edwards@uwtsd.ac.uk::7a967df3-e232-40a5-b10c-dee8f912d80a" providerId="AD" clId="Web-{70EEAF8E-D414-02A8-A7F8-21630C43E40E}" dt="2024-03-07T12:23:35.375" v="46" actId="20577"/>
          <ac:spMkLst>
            <pc:docMk/>
            <pc:sldMk cId="2277991480" sldId="277"/>
            <ac:spMk id="3" creationId="{22FEEF37-97BC-0D44-257C-CA2FC1635BC5}"/>
          </ac:spMkLst>
        </pc:spChg>
      </pc:sldChg>
      <pc:sldChg chg="addSp delSp modSp new">
        <pc:chgData name="Corey Edwards" userId="S::corey.edwards@uwtsd.ac.uk::7a967df3-e232-40a5-b10c-dee8f912d80a" providerId="AD" clId="Web-{70EEAF8E-D414-02A8-A7F8-21630C43E40E}" dt="2024-03-07T12:28:26.766" v="159"/>
        <pc:sldMkLst>
          <pc:docMk/>
          <pc:sldMk cId="1873154744" sldId="278"/>
        </pc:sldMkLst>
        <pc:spChg chg="mod">
          <ac:chgData name="Corey Edwards" userId="S::corey.edwards@uwtsd.ac.uk::7a967df3-e232-40a5-b10c-dee8f912d80a" providerId="AD" clId="Web-{70EEAF8E-D414-02A8-A7F8-21630C43E40E}" dt="2024-03-07T12:25:48.320" v="94" actId="20577"/>
          <ac:spMkLst>
            <pc:docMk/>
            <pc:sldMk cId="1873154744" sldId="278"/>
            <ac:spMk id="2" creationId="{78146A87-EE46-4F51-8754-5AF93D960514}"/>
          </ac:spMkLst>
        </pc:spChg>
        <pc:spChg chg="del">
          <ac:chgData name="Corey Edwards" userId="S::corey.edwards@uwtsd.ac.uk::7a967df3-e232-40a5-b10c-dee8f912d80a" providerId="AD" clId="Web-{70EEAF8E-D414-02A8-A7F8-21630C43E40E}" dt="2024-03-07T12:25:48.476" v="95"/>
          <ac:spMkLst>
            <pc:docMk/>
            <pc:sldMk cId="1873154744" sldId="278"/>
            <ac:spMk id="3" creationId="{BD4CFDD9-0D84-14A9-E117-68024643BB75}"/>
          </ac:spMkLst>
        </pc:spChg>
        <pc:spChg chg="add del mod">
          <ac:chgData name="Corey Edwards" userId="S::corey.edwards@uwtsd.ac.uk::7a967df3-e232-40a5-b10c-dee8f912d80a" providerId="AD" clId="Web-{70EEAF8E-D414-02A8-A7F8-21630C43E40E}" dt="2024-03-07T12:26:16.181" v="97"/>
          <ac:spMkLst>
            <pc:docMk/>
            <pc:sldMk cId="1873154744" sldId="278"/>
            <ac:spMk id="12" creationId="{AB7B0086-D09F-80C7-6E98-C5BC845986E1}"/>
          </ac:spMkLst>
        </pc:spChg>
        <pc:graphicFrameChg chg="add del mod ord modGraphic">
          <ac:chgData name="Corey Edwards" userId="S::corey.edwards@uwtsd.ac.uk::7a967df3-e232-40a5-b10c-dee8f912d80a" providerId="AD" clId="Web-{70EEAF8E-D414-02A8-A7F8-21630C43E40E}" dt="2024-03-07T12:25:52.211" v="96"/>
          <ac:graphicFrameMkLst>
            <pc:docMk/>
            <pc:sldMk cId="1873154744" sldId="278"/>
            <ac:graphicFrameMk id="4" creationId="{D6BBFC26-BC68-FC75-3972-35D79DFD1D04}"/>
          </ac:graphicFrameMkLst>
        </pc:graphicFrameChg>
        <pc:graphicFrameChg chg="add mod ord modGraphic">
          <ac:chgData name="Corey Edwards" userId="S::corey.edwards@uwtsd.ac.uk::7a967df3-e232-40a5-b10c-dee8f912d80a" providerId="AD" clId="Web-{70EEAF8E-D414-02A8-A7F8-21630C43E40E}" dt="2024-03-07T12:28:26.766" v="159"/>
          <ac:graphicFrameMkLst>
            <pc:docMk/>
            <pc:sldMk cId="1873154744" sldId="278"/>
            <ac:graphicFrameMk id="13" creationId="{2642134B-A5C0-D125-33A9-79E1AC5CAE43}"/>
          </ac:graphicFrameMkLst>
        </pc:graphicFrameChg>
      </pc:sldChg>
      <pc:sldChg chg="modSp new">
        <pc:chgData name="Corey Edwards" userId="S::corey.edwards@uwtsd.ac.uk::7a967df3-e232-40a5-b10c-dee8f912d80a" providerId="AD" clId="Web-{70EEAF8E-D414-02A8-A7F8-21630C43E40E}" dt="2024-03-07T12:39:53.414" v="292" actId="20577"/>
        <pc:sldMkLst>
          <pc:docMk/>
          <pc:sldMk cId="334679142" sldId="279"/>
        </pc:sldMkLst>
        <pc:spChg chg="mod">
          <ac:chgData name="Corey Edwards" userId="S::corey.edwards@uwtsd.ac.uk::7a967df3-e232-40a5-b10c-dee8f912d80a" providerId="AD" clId="Web-{70EEAF8E-D414-02A8-A7F8-21630C43E40E}" dt="2024-03-07T12:35:50.666" v="163" actId="20577"/>
          <ac:spMkLst>
            <pc:docMk/>
            <pc:sldMk cId="334679142" sldId="279"/>
            <ac:spMk id="2" creationId="{63EB283C-8302-09F5-0C2C-667A6CEA8DF4}"/>
          </ac:spMkLst>
        </pc:spChg>
        <pc:spChg chg="mod">
          <ac:chgData name="Corey Edwards" userId="S::corey.edwards@uwtsd.ac.uk::7a967df3-e232-40a5-b10c-dee8f912d80a" providerId="AD" clId="Web-{70EEAF8E-D414-02A8-A7F8-21630C43E40E}" dt="2024-03-07T12:39:53.414" v="292" actId="20577"/>
          <ac:spMkLst>
            <pc:docMk/>
            <pc:sldMk cId="334679142" sldId="279"/>
            <ac:spMk id="3" creationId="{19BFFD8A-5C4E-6623-5AA1-E3580CDDB5D9}"/>
          </ac:spMkLst>
        </pc:spChg>
      </pc:sldChg>
      <pc:sldChg chg="modSp new">
        <pc:chgData name="Corey Edwards" userId="S::corey.edwards@uwtsd.ac.uk::7a967df3-e232-40a5-b10c-dee8f912d80a" providerId="AD" clId="Web-{70EEAF8E-D414-02A8-A7F8-21630C43E40E}" dt="2024-03-07T12:35:53.729" v="165" actId="20577"/>
        <pc:sldMkLst>
          <pc:docMk/>
          <pc:sldMk cId="2104910695" sldId="280"/>
        </pc:sldMkLst>
        <pc:spChg chg="mod">
          <ac:chgData name="Corey Edwards" userId="S::corey.edwards@uwtsd.ac.uk::7a967df3-e232-40a5-b10c-dee8f912d80a" providerId="AD" clId="Web-{70EEAF8E-D414-02A8-A7F8-21630C43E40E}" dt="2024-03-07T12:35:53.729" v="165" actId="20577"/>
          <ac:spMkLst>
            <pc:docMk/>
            <pc:sldMk cId="2104910695" sldId="280"/>
            <ac:spMk id="2" creationId="{1DCAC01B-C354-694F-E3C8-E213A73D097E}"/>
          </ac:spMkLst>
        </pc:spChg>
      </pc:sldChg>
      <pc:sldChg chg="modSp new">
        <pc:chgData name="Corey Edwards" userId="S::corey.edwards@uwtsd.ac.uk::7a967df3-e232-40a5-b10c-dee8f912d80a" providerId="AD" clId="Web-{70EEAF8E-D414-02A8-A7F8-21630C43E40E}" dt="2024-03-07T12:36:00.214" v="167" actId="20577"/>
        <pc:sldMkLst>
          <pc:docMk/>
          <pc:sldMk cId="2123082966" sldId="281"/>
        </pc:sldMkLst>
        <pc:spChg chg="mod">
          <ac:chgData name="Corey Edwards" userId="S::corey.edwards@uwtsd.ac.uk::7a967df3-e232-40a5-b10c-dee8f912d80a" providerId="AD" clId="Web-{70EEAF8E-D414-02A8-A7F8-21630C43E40E}" dt="2024-03-07T12:36:00.214" v="167" actId="20577"/>
          <ac:spMkLst>
            <pc:docMk/>
            <pc:sldMk cId="2123082966" sldId="281"/>
            <ac:spMk id="2" creationId="{C84119EB-E23E-3777-B13F-02F7637AAF77}"/>
          </ac:spMkLst>
        </pc:spChg>
      </pc:sldChg>
      <pc:sldChg chg="modSp new">
        <pc:chgData name="Corey Edwards" userId="S::corey.edwards@uwtsd.ac.uk::7a967df3-e232-40a5-b10c-dee8f912d80a" providerId="AD" clId="Web-{70EEAF8E-D414-02A8-A7F8-21630C43E40E}" dt="2024-03-07T12:36:03.745" v="169" actId="20577"/>
        <pc:sldMkLst>
          <pc:docMk/>
          <pc:sldMk cId="156025801" sldId="282"/>
        </pc:sldMkLst>
        <pc:spChg chg="mod">
          <ac:chgData name="Corey Edwards" userId="S::corey.edwards@uwtsd.ac.uk::7a967df3-e232-40a5-b10c-dee8f912d80a" providerId="AD" clId="Web-{70EEAF8E-D414-02A8-A7F8-21630C43E40E}" dt="2024-03-07T12:36:03.745" v="169" actId="20577"/>
          <ac:spMkLst>
            <pc:docMk/>
            <pc:sldMk cId="156025801" sldId="282"/>
            <ac:spMk id="2" creationId="{DCBEBDE0-F73F-C547-BBCC-FB4612C47460}"/>
          </ac:spMkLst>
        </pc:spChg>
      </pc:sldChg>
      <pc:sldChg chg="modSp new ord">
        <pc:chgData name="Corey Edwards" userId="S::corey.edwards@uwtsd.ac.uk::7a967df3-e232-40a5-b10c-dee8f912d80a" providerId="AD" clId="Web-{70EEAF8E-D414-02A8-A7F8-21630C43E40E}" dt="2024-03-07T12:36:54.795" v="213"/>
        <pc:sldMkLst>
          <pc:docMk/>
          <pc:sldMk cId="823433334" sldId="283"/>
        </pc:sldMkLst>
        <pc:spChg chg="mod">
          <ac:chgData name="Corey Edwards" userId="S::corey.edwards@uwtsd.ac.uk::7a967df3-e232-40a5-b10c-dee8f912d80a" providerId="AD" clId="Web-{70EEAF8E-D414-02A8-A7F8-21630C43E40E}" dt="2024-03-07T12:36:07.214" v="172" actId="20577"/>
          <ac:spMkLst>
            <pc:docMk/>
            <pc:sldMk cId="823433334" sldId="283"/>
            <ac:spMk id="2" creationId="{08B1232E-DCB2-4C3C-789C-EE6608618160}"/>
          </ac:spMkLst>
        </pc:spChg>
      </pc:sldChg>
      <pc:sldChg chg="modSp new">
        <pc:chgData name="Corey Edwards" userId="S::corey.edwards@uwtsd.ac.uk::7a967df3-e232-40a5-b10c-dee8f912d80a" providerId="AD" clId="Web-{70EEAF8E-D414-02A8-A7F8-21630C43E40E}" dt="2024-03-07T12:36:18.261" v="175" actId="20577"/>
        <pc:sldMkLst>
          <pc:docMk/>
          <pc:sldMk cId="4162097367" sldId="284"/>
        </pc:sldMkLst>
        <pc:spChg chg="mod">
          <ac:chgData name="Corey Edwards" userId="S::corey.edwards@uwtsd.ac.uk::7a967df3-e232-40a5-b10c-dee8f912d80a" providerId="AD" clId="Web-{70EEAF8E-D414-02A8-A7F8-21630C43E40E}" dt="2024-03-07T12:36:18.261" v="175" actId="20577"/>
          <ac:spMkLst>
            <pc:docMk/>
            <pc:sldMk cId="4162097367" sldId="284"/>
            <ac:spMk id="2" creationId="{57DE6635-A74A-31C4-067B-0938C28970CF}"/>
          </ac:spMkLst>
        </pc:spChg>
      </pc:sldChg>
      <pc:sldChg chg="modSp new">
        <pc:chgData name="Corey Edwards" userId="S::corey.edwards@uwtsd.ac.uk::7a967df3-e232-40a5-b10c-dee8f912d80a" providerId="AD" clId="Web-{70EEAF8E-D414-02A8-A7F8-21630C43E40E}" dt="2024-03-07T12:39:12.646" v="275" actId="20577"/>
        <pc:sldMkLst>
          <pc:docMk/>
          <pc:sldMk cId="2172401452" sldId="285"/>
        </pc:sldMkLst>
        <pc:spChg chg="mod">
          <ac:chgData name="Corey Edwards" userId="S::corey.edwards@uwtsd.ac.uk::7a967df3-e232-40a5-b10c-dee8f912d80a" providerId="AD" clId="Web-{70EEAF8E-D414-02A8-A7F8-21630C43E40E}" dt="2024-03-07T12:36:25.699" v="184" actId="20577"/>
          <ac:spMkLst>
            <pc:docMk/>
            <pc:sldMk cId="2172401452" sldId="285"/>
            <ac:spMk id="2" creationId="{9BE19D90-5F4E-8669-524A-57D40DE44B19}"/>
          </ac:spMkLst>
        </pc:spChg>
        <pc:spChg chg="mod">
          <ac:chgData name="Corey Edwards" userId="S::corey.edwards@uwtsd.ac.uk::7a967df3-e232-40a5-b10c-dee8f912d80a" providerId="AD" clId="Web-{70EEAF8E-D414-02A8-A7F8-21630C43E40E}" dt="2024-03-07T12:39:12.646" v="275" actId="20577"/>
          <ac:spMkLst>
            <pc:docMk/>
            <pc:sldMk cId="2172401452" sldId="285"/>
            <ac:spMk id="3" creationId="{4CD4058C-21B0-140F-476F-AA470CEC4D09}"/>
          </ac:spMkLst>
        </pc:spChg>
      </pc:sldChg>
      <pc:sldChg chg="modSp new">
        <pc:chgData name="Corey Edwards" userId="S::corey.edwards@uwtsd.ac.uk::7a967df3-e232-40a5-b10c-dee8f912d80a" providerId="AD" clId="Web-{70EEAF8E-D414-02A8-A7F8-21630C43E40E}" dt="2024-03-07T12:39:10.099" v="274" actId="20577"/>
        <pc:sldMkLst>
          <pc:docMk/>
          <pc:sldMk cId="2003252423" sldId="286"/>
        </pc:sldMkLst>
        <pc:spChg chg="mod">
          <ac:chgData name="Corey Edwards" userId="S::corey.edwards@uwtsd.ac.uk::7a967df3-e232-40a5-b10c-dee8f912d80a" providerId="AD" clId="Web-{70EEAF8E-D414-02A8-A7F8-21630C43E40E}" dt="2024-03-07T12:37:47.235" v="229" actId="20577"/>
          <ac:spMkLst>
            <pc:docMk/>
            <pc:sldMk cId="2003252423" sldId="286"/>
            <ac:spMk id="2" creationId="{8DABCA36-ED20-D5E1-81D9-635E6B1C5C76}"/>
          </ac:spMkLst>
        </pc:spChg>
        <pc:spChg chg="mod">
          <ac:chgData name="Corey Edwards" userId="S::corey.edwards@uwtsd.ac.uk::7a967df3-e232-40a5-b10c-dee8f912d80a" providerId="AD" clId="Web-{70EEAF8E-D414-02A8-A7F8-21630C43E40E}" dt="2024-03-07T12:39:10.099" v="274" actId="20577"/>
          <ac:spMkLst>
            <pc:docMk/>
            <pc:sldMk cId="2003252423" sldId="286"/>
            <ac:spMk id="3" creationId="{6C8EFA0E-8AF6-147B-A224-6B5BB7B760C9}"/>
          </ac:spMkLst>
        </pc:spChg>
      </pc:sldChg>
    </pc:docChg>
  </pc:docChgLst>
  <pc:docChgLst>
    <pc:chgData name="Corey Edwards" userId="S::corey.edwards@uwtsd.ac.uk::7a967df3-e232-40a5-b10c-dee8f912d80a" providerId="AD" clId="Web-{6A0A2005-B6B0-B97E-D9B7-CAAF646E0FE2}"/>
    <pc:docChg chg="addSld delSld modSld sldOrd">
      <pc:chgData name="Corey Edwards" userId="S::corey.edwards@uwtsd.ac.uk::7a967df3-e232-40a5-b10c-dee8f912d80a" providerId="AD" clId="Web-{6A0A2005-B6B0-B97E-D9B7-CAAF646E0FE2}" dt="2024-03-14T17:17:37.462" v="554"/>
      <pc:docMkLst>
        <pc:docMk/>
      </pc:docMkLst>
      <pc:sldChg chg="addSp delSp modSp mod setBg">
        <pc:chgData name="Corey Edwards" userId="S::corey.edwards@uwtsd.ac.uk::7a967df3-e232-40a5-b10c-dee8f912d80a" providerId="AD" clId="Web-{6A0A2005-B6B0-B97E-D9B7-CAAF646E0FE2}" dt="2024-03-14T17:17:06.789" v="547"/>
        <pc:sldMkLst>
          <pc:docMk/>
          <pc:sldMk cId="837379921" sldId="269"/>
        </pc:sldMkLst>
        <pc:spChg chg="mod">
          <ac:chgData name="Corey Edwards" userId="S::corey.edwards@uwtsd.ac.uk::7a967df3-e232-40a5-b10c-dee8f912d80a" providerId="AD" clId="Web-{6A0A2005-B6B0-B97E-D9B7-CAAF646E0FE2}" dt="2024-03-14T17:16:47.616" v="539"/>
          <ac:spMkLst>
            <pc:docMk/>
            <pc:sldMk cId="837379921" sldId="269"/>
            <ac:spMk id="2" creationId="{D3F0BDBA-0700-8185-F5E5-F417F223793A}"/>
          </ac:spMkLst>
        </pc:spChg>
        <pc:spChg chg="mod">
          <ac:chgData name="Corey Edwards" userId="S::corey.edwards@uwtsd.ac.uk::7a967df3-e232-40a5-b10c-dee8f912d80a" providerId="AD" clId="Web-{6A0A2005-B6B0-B97E-D9B7-CAAF646E0FE2}" dt="2024-03-14T17:17:06.789" v="547"/>
          <ac:spMkLst>
            <pc:docMk/>
            <pc:sldMk cId="837379921" sldId="269"/>
            <ac:spMk id="3" creationId="{0BDA020E-CF9D-5762-B7E2-648B75D49177}"/>
          </ac:spMkLst>
        </pc:spChg>
        <pc:spChg chg="add del">
          <ac:chgData name="Corey Edwards" userId="S::corey.edwards@uwtsd.ac.uk::7a967df3-e232-40a5-b10c-dee8f912d80a" providerId="AD" clId="Web-{6A0A2005-B6B0-B97E-D9B7-CAAF646E0FE2}" dt="2024-03-14T17:17:06.789" v="547"/>
          <ac:spMkLst>
            <pc:docMk/>
            <pc:sldMk cId="837379921" sldId="269"/>
            <ac:spMk id="9" creationId="{8651CFA9-6065-4243-AC48-858E359780B1}"/>
          </ac:spMkLst>
        </pc:spChg>
        <pc:spChg chg="add del">
          <ac:chgData name="Corey Edwards" userId="S::corey.edwards@uwtsd.ac.uk::7a967df3-e232-40a5-b10c-dee8f912d80a" providerId="AD" clId="Web-{6A0A2005-B6B0-B97E-D9B7-CAAF646E0FE2}" dt="2024-03-14T17:17:06.789" v="547"/>
          <ac:spMkLst>
            <pc:docMk/>
            <pc:sldMk cId="837379921" sldId="269"/>
            <ac:spMk id="11" creationId="{FBC8BBE5-981E-4B0B-9654-32B5668BFF31}"/>
          </ac:spMkLst>
        </pc:spChg>
        <pc:spChg chg="add">
          <ac:chgData name="Corey Edwards" userId="S::corey.edwards@uwtsd.ac.uk::7a967df3-e232-40a5-b10c-dee8f912d80a" providerId="AD" clId="Web-{6A0A2005-B6B0-B97E-D9B7-CAAF646E0FE2}" dt="2024-03-14T17:17:06.789" v="547"/>
          <ac:spMkLst>
            <pc:docMk/>
            <pc:sldMk cId="837379921" sldId="269"/>
            <ac:spMk id="20" creationId="{8651CFA9-6065-4243-AC48-858E359780B1}"/>
          </ac:spMkLst>
        </pc:spChg>
        <pc:spChg chg="add">
          <ac:chgData name="Corey Edwards" userId="S::corey.edwards@uwtsd.ac.uk::7a967df3-e232-40a5-b10c-dee8f912d80a" providerId="AD" clId="Web-{6A0A2005-B6B0-B97E-D9B7-CAAF646E0FE2}" dt="2024-03-14T17:17:06.789" v="547"/>
          <ac:spMkLst>
            <pc:docMk/>
            <pc:sldMk cId="837379921" sldId="269"/>
            <ac:spMk id="22" creationId="{FBC8BBE5-981E-4B0B-9654-32B5668BFF31}"/>
          </ac:spMkLst>
        </pc:spChg>
        <pc:grpChg chg="add del">
          <ac:chgData name="Corey Edwards" userId="S::corey.edwards@uwtsd.ac.uk::7a967df3-e232-40a5-b10c-dee8f912d80a" providerId="AD" clId="Web-{6A0A2005-B6B0-B97E-D9B7-CAAF646E0FE2}" dt="2024-03-14T17:17:06.789" v="547"/>
          <ac:grpSpMkLst>
            <pc:docMk/>
            <pc:sldMk cId="837379921" sldId="269"/>
            <ac:grpSpMk id="13" creationId="{8ED5E97A-D21B-4AA4-83CF-DA3A380E301A}"/>
          </ac:grpSpMkLst>
        </pc:grpChg>
        <pc:grpChg chg="add">
          <ac:chgData name="Corey Edwards" userId="S::corey.edwards@uwtsd.ac.uk::7a967df3-e232-40a5-b10c-dee8f912d80a" providerId="AD" clId="Web-{6A0A2005-B6B0-B97E-D9B7-CAAF646E0FE2}" dt="2024-03-14T17:17:06.789" v="547"/>
          <ac:grpSpMkLst>
            <pc:docMk/>
            <pc:sldMk cId="837379921" sldId="269"/>
            <ac:grpSpMk id="24" creationId="{8ED5E97A-D21B-4AA4-83CF-DA3A380E301A}"/>
          </ac:grpSpMkLst>
        </pc:grpChg>
        <pc:picChg chg="add mod">
          <ac:chgData name="Corey Edwards" userId="S::corey.edwards@uwtsd.ac.uk::7a967df3-e232-40a5-b10c-dee8f912d80a" providerId="AD" clId="Web-{6A0A2005-B6B0-B97E-D9B7-CAAF646E0FE2}" dt="2024-03-14T17:17:06.789" v="547"/>
          <ac:picMkLst>
            <pc:docMk/>
            <pc:sldMk cId="837379921" sldId="269"/>
            <ac:picMk id="5" creationId="{E8A41E2A-793A-019A-0AF9-C63156C5A3FB}"/>
          </ac:picMkLst>
        </pc:picChg>
      </pc:sldChg>
      <pc:sldChg chg="modSp del ord">
        <pc:chgData name="Corey Edwards" userId="S::corey.edwards@uwtsd.ac.uk::7a967df3-e232-40a5-b10c-dee8f912d80a" providerId="AD" clId="Web-{6A0A2005-B6B0-B97E-D9B7-CAAF646E0FE2}" dt="2024-03-14T17:16:05.536" v="535"/>
        <pc:sldMkLst>
          <pc:docMk/>
          <pc:sldMk cId="1986696374" sldId="271"/>
        </pc:sldMkLst>
        <pc:spChg chg="mod">
          <ac:chgData name="Corey Edwards" userId="S::corey.edwards@uwtsd.ac.uk::7a967df3-e232-40a5-b10c-dee8f912d80a" providerId="AD" clId="Web-{6A0A2005-B6B0-B97E-D9B7-CAAF646E0FE2}" dt="2024-03-14T16:53:21.079" v="9" actId="20577"/>
          <ac:spMkLst>
            <pc:docMk/>
            <pc:sldMk cId="1986696374" sldId="271"/>
            <ac:spMk id="3" creationId="{929FAEB3-CD74-4024-92E5-A5813B953D99}"/>
          </ac:spMkLst>
        </pc:spChg>
      </pc:sldChg>
      <pc:sldChg chg="addSp delSp modSp mod setBg">
        <pc:chgData name="Corey Edwards" userId="S::corey.edwards@uwtsd.ac.uk::7a967df3-e232-40a5-b10c-dee8f912d80a" providerId="AD" clId="Web-{6A0A2005-B6B0-B97E-D9B7-CAAF646E0FE2}" dt="2024-03-14T17:17:17.242" v="551"/>
        <pc:sldMkLst>
          <pc:docMk/>
          <pc:sldMk cId="2734895690" sldId="272"/>
        </pc:sldMkLst>
        <pc:spChg chg="mod">
          <ac:chgData name="Corey Edwards" userId="S::corey.edwards@uwtsd.ac.uk::7a967df3-e232-40a5-b10c-dee8f912d80a" providerId="AD" clId="Web-{6A0A2005-B6B0-B97E-D9B7-CAAF646E0FE2}" dt="2024-03-14T17:17:17.242" v="551"/>
          <ac:spMkLst>
            <pc:docMk/>
            <pc:sldMk cId="2734895690" sldId="272"/>
            <ac:spMk id="2" creationId="{BA7BFEAB-0A31-D342-B62C-CAF3AF685067}"/>
          </ac:spMkLst>
        </pc:spChg>
        <pc:spChg chg="mod">
          <ac:chgData name="Corey Edwards" userId="S::corey.edwards@uwtsd.ac.uk::7a967df3-e232-40a5-b10c-dee8f912d80a" providerId="AD" clId="Web-{6A0A2005-B6B0-B97E-D9B7-CAAF646E0FE2}" dt="2024-03-14T17:17:17.242" v="551"/>
          <ac:spMkLst>
            <pc:docMk/>
            <pc:sldMk cId="2734895690" sldId="272"/>
            <ac:spMk id="3" creationId="{E31B92F2-057E-44E1-CEA7-A9101170FDE9}"/>
          </ac:spMkLst>
        </pc:spChg>
        <pc:spChg chg="add del">
          <ac:chgData name="Corey Edwards" userId="S::corey.edwards@uwtsd.ac.uk::7a967df3-e232-40a5-b10c-dee8f912d80a" providerId="AD" clId="Web-{6A0A2005-B6B0-B97E-D9B7-CAAF646E0FE2}" dt="2024-03-14T17:17:17.227" v="550"/>
          <ac:spMkLst>
            <pc:docMk/>
            <pc:sldMk cId="2734895690" sldId="272"/>
            <ac:spMk id="9" creationId="{8651CFA9-6065-4243-AC48-858E359780B1}"/>
          </ac:spMkLst>
        </pc:spChg>
        <pc:spChg chg="add del">
          <ac:chgData name="Corey Edwards" userId="S::corey.edwards@uwtsd.ac.uk::7a967df3-e232-40a5-b10c-dee8f912d80a" providerId="AD" clId="Web-{6A0A2005-B6B0-B97E-D9B7-CAAF646E0FE2}" dt="2024-03-14T17:17:17.227" v="550"/>
          <ac:spMkLst>
            <pc:docMk/>
            <pc:sldMk cId="2734895690" sldId="272"/>
            <ac:spMk id="11" creationId="{FBC8BBE5-981E-4B0B-9654-32B5668BFF31}"/>
          </ac:spMkLst>
        </pc:spChg>
        <pc:spChg chg="add">
          <ac:chgData name="Corey Edwards" userId="S::corey.edwards@uwtsd.ac.uk::7a967df3-e232-40a5-b10c-dee8f912d80a" providerId="AD" clId="Web-{6A0A2005-B6B0-B97E-D9B7-CAAF646E0FE2}" dt="2024-03-14T17:17:17.242" v="551"/>
          <ac:spMkLst>
            <pc:docMk/>
            <pc:sldMk cId="2734895690" sldId="272"/>
            <ac:spMk id="15" creationId="{BF991FCB-5132-414C-B377-526F56121B69}"/>
          </ac:spMkLst>
        </pc:spChg>
        <pc:spChg chg="add">
          <ac:chgData name="Corey Edwards" userId="S::corey.edwards@uwtsd.ac.uk::7a967df3-e232-40a5-b10c-dee8f912d80a" providerId="AD" clId="Web-{6A0A2005-B6B0-B97E-D9B7-CAAF646E0FE2}" dt="2024-03-14T17:17:17.242" v="551"/>
          <ac:spMkLst>
            <pc:docMk/>
            <pc:sldMk cId="2734895690" sldId="272"/>
            <ac:spMk id="17" creationId="{F23DAFF7-4C98-4E0E-8986-198D54B6C1F0}"/>
          </ac:spMkLst>
        </pc:spChg>
        <pc:spChg chg="add">
          <ac:chgData name="Corey Edwards" userId="S::corey.edwards@uwtsd.ac.uk::7a967df3-e232-40a5-b10c-dee8f912d80a" providerId="AD" clId="Web-{6A0A2005-B6B0-B97E-D9B7-CAAF646E0FE2}" dt="2024-03-14T17:17:17.242" v="551"/>
          <ac:spMkLst>
            <pc:docMk/>
            <pc:sldMk cId="2734895690" sldId="272"/>
            <ac:spMk id="18" creationId="{0BABF38A-8A0D-492E-BD20-6CF4D46B50BD}"/>
          </ac:spMkLst>
        </pc:spChg>
        <pc:spChg chg="add">
          <ac:chgData name="Corey Edwards" userId="S::corey.edwards@uwtsd.ac.uk::7a967df3-e232-40a5-b10c-dee8f912d80a" providerId="AD" clId="Web-{6A0A2005-B6B0-B97E-D9B7-CAAF646E0FE2}" dt="2024-03-14T17:17:17.242" v="551"/>
          <ac:spMkLst>
            <pc:docMk/>
            <pc:sldMk cId="2734895690" sldId="272"/>
            <ac:spMk id="20" creationId="{E2748806-3AF5-4078-830A-C1F26BF1B200}"/>
          </ac:spMkLst>
        </pc:spChg>
        <pc:grpChg chg="add del">
          <ac:chgData name="Corey Edwards" userId="S::corey.edwards@uwtsd.ac.uk::7a967df3-e232-40a5-b10c-dee8f912d80a" providerId="AD" clId="Web-{6A0A2005-B6B0-B97E-D9B7-CAAF646E0FE2}" dt="2024-03-14T17:17:17.227" v="550"/>
          <ac:grpSpMkLst>
            <pc:docMk/>
            <pc:sldMk cId="2734895690" sldId="272"/>
            <ac:grpSpMk id="13" creationId="{8ED5E97A-D21B-4AA4-83CF-DA3A380E301A}"/>
          </ac:grpSpMkLst>
        </pc:grpChg>
        <pc:picChg chg="add del">
          <ac:chgData name="Corey Edwards" userId="S::corey.edwards@uwtsd.ac.uk::7a967df3-e232-40a5-b10c-dee8f912d80a" providerId="AD" clId="Web-{6A0A2005-B6B0-B97E-D9B7-CAAF646E0FE2}" dt="2024-03-14T17:17:17.227" v="550"/>
          <ac:picMkLst>
            <pc:docMk/>
            <pc:sldMk cId="2734895690" sldId="272"/>
            <ac:picMk id="5" creationId="{6D1E3F55-F680-A35A-8EA7-EC1F6AB298E5}"/>
          </ac:picMkLst>
        </pc:picChg>
        <pc:picChg chg="add">
          <ac:chgData name="Corey Edwards" userId="S::corey.edwards@uwtsd.ac.uk::7a967df3-e232-40a5-b10c-dee8f912d80a" providerId="AD" clId="Web-{6A0A2005-B6B0-B97E-D9B7-CAAF646E0FE2}" dt="2024-03-14T17:17:17.242" v="551"/>
          <ac:picMkLst>
            <pc:docMk/>
            <pc:sldMk cId="2734895690" sldId="272"/>
            <ac:picMk id="19" creationId="{BC526B7A-4801-4FD1-95C8-03AF22629E87}"/>
          </ac:picMkLst>
        </pc:picChg>
        <pc:picChg chg="add">
          <ac:chgData name="Corey Edwards" userId="S::corey.edwards@uwtsd.ac.uk::7a967df3-e232-40a5-b10c-dee8f912d80a" providerId="AD" clId="Web-{6A0A2005-B6B0-B97E-D9B7-CAAF646E0FE2}" dt="2024-03-14T17:17:17.242" v="551"/>
          <ac:picMkLst>
            <pc:docMk/>
            <pc:sldMk cId="2734895690" sldId="272"/>
            <ac:picMk id="21" creationId="{EC0A0D63-635D-E237-66CA-798768A074A9}"/>
          </ac:picMkLst>
        </pc:picChg>
      </pc:sldChg>
      <pc:sldChg chg="addSp delSp modSp new mod setBg">
        <pc:chgData name="Corey Edwards" userId="S::corey.edwards@uwtsd.ac.uk::7a967df3-e232-40a5-b10c-dee8f912d80a" providerId="AD" clId="Web-{6A0A2005-B6B0-B97E-D9B7-CAAF646E0FE2}" dt="2024-03-14T17:17:28.227" v="552"/>
        <pc:sldMkLst>
          <pc:docMk/>
          <pc:sldMk cId="3558781580" sldId="313"/>
        </pc:sldMkLst>
        <pc:spChg chg="mod">
          <ac:chgData name="Corey Edwards" userId="S::corey.edwards@uwtsd.ac.uk::7a967df3-e232-40a5-b10c-dee8f912d80a" providerId="AD" clId="Web-{6A0A2005-B6B0-B97E-D9B7-CAAF646E0FE2}" dt="2024-03-14T17:17:28.227" v="552"/>
          <ac:spMkLst>
            <pc:docMk/>
            <pc:sldMk cId="3558781580" sldId="313"/>
            <ac:spMk id="2" creationId="{513FC5B2-8994-77B0-33F7-232F08127EE5}"/>
          </ac:spMkLst>
        </pc:spChg>
        <pc:spChg chg="del mod">
          <ac:chgData name="Corey Edwards" userId="S::corey.edwards@uwtsd.ac.uk::7a967df3-e232-40a5-b10c-dee8f912d80a" providerId="AD" clId="Web-{6A0A2005-B6B0-B97E-D9B7-CAAF646E0FE2}" dt="2024-03-14T17:17:28.227" v="552"/>
          <ac:spMkLst>
            <pc:docMk/>
            <pc:sldMk cId="3558781580" sldId="313"/>
            <ac:spMk id="3" creationId="{796E306C-3F4D-72DF-F9F1-294063330F8B}"/>
          </ac:spMkLst>
        </pc:spChg>
        <pc:spChg chg="add">
          <ac:chgData name="Corey Edwards" userId="S::corey.edwards@uwtsd.ac.uk::7a967df3-e232-40a5-b10c-dee8f912d80a" providerId="AD" clId="Web-{6A0A2005-B6B0-B97E-D9B7-CAAF646E0FE2}" dt="2024-03-14T17:17:28.227" v="552"/>
          <ac:spMkLst>
            <pc:docMk/>
            <pc:sldMk cId="3558781580" sldId="313"/>
            <ac:spMk id="9" creationId="{8651CFA9-6065-4243-AC48-858E359780B1}"/>
          </ac:spMkLst>
        </pc:spChg>
        <pc:spChg chg="add">
          <ac:chgData name="Corey Edwards" userId="S::corey.edwards@uwtsd.ac.uk::7a967df3-e232-40a5-b10c-dee8f912d80a" providerId="AD" clId="Web-{6A0A2005-B6B0-B97E-D9B7-CAAF646E0FE2}" dt="2024-03-14T17:17:28.227" v="552"/>
          <ac:spMkLst>
            <pc:docMk/>
            <pc:sldMk cId="3558781580" sldId="313"/>
            <ac:spMk id="11" creationId="{37962AE0-6A1C-4B76-9D52-10E5E6D7D3BB}"/>
          </ac:spMkLst>
        </pc:spChg>
        <pc:grpChg chg="add">
          <ac:chgData name="Corey Edwards" userId="S::corey.edwards@uwtsd.ac.uk::7a967df3-e232-40a5-b10c-dee8f912d80a" providerId="AD" clId="Web-{6A0A2005-B6B0-B97E-D9B7-CAAF646E0FE2}" dt="2024-03-14T17:17:28.227" v="552"/>
          <ac:grpSpMkLst>
            <pc:docMk/>
            <pc:sldMk cId="3558781580" sldId="313"/>
            <ac:grpSpMk id="13" creationId="{7AB7BDB5-BE0D-446B-AA57-16A1D859E52B}"/>
          </ac:grpSpMkLst>
        </pc:grpChg>
        <pc:graphicFrameChg chg="add">
          <ac:chgData name="Corey Edwards" userId="S::corey.edwards@uwtsd.ac.uk::7a967df3-e232-40a5-b10c-dee8f912d80a" providerId="AD" clId="Web-{6A0A2005-B6B0-B97E-D9B7-CAAF646E0FE2}" dt="2024-03-14T17:17:28.227" v="552"/>
          <ac:graphicFrameMkLst>
            <pc:docMk/>
            <pc:sldMk cId="3558781580" sldId="313"/>
            <ac:graphicFrameMk id="5" creationId="{E58A1B41-EAC6-BF60-B7F9-9BCE33C6E1D2}"/>
          </ac:graphicFrameMkLst>
        </pc:graphicFrameChg>
      </pc:sldChg>
      <pc:sldChg chg="addSp delSp modSp new">
        <pc:chgData name="Corey Edwards" userId="S::corey.edwards@uwtsd.ac.uk::7a967df3-e232-40a5-b10c-dee8f912d80a" providerId="AD" clId="Web-{6A0A2005-B6B0-B97E-D9B7-CAAF646E0FE2}" dt="2024-03-14T16:59:41.494" v="515"/>
        <pc:sldMkLst>
          <pc:docMk/>
          <pc:sldMk cId="3384815397" sldId="314"/>
        </pc:sldMkLst>
        <pc:spChg chg="mod">
          <ac:chgData name="Corey Edwards" userId="S::corey.edwards@uwtsd.ac.uk::7a967df3-e232-40a5-b10c-dee8f912d80a" providerId="AD" clId="Web-{6A0A2005-B6B0-B97E-D9B7-CAAF646E0FE2}" dt="2024-03-14T16:57:30.548" v="64" actId="20577"/>
          <ac:spMkLst>
            <pc:docMk/>
            <pc:sldMk cId="3384815397" sldId="314"/>
            <ac:spMk id="2" creationId="{A3476A8A-EA02-DF73-656F-DD1FF4CC2A0B}"/>
          </ac:spMkLst>
        </pc:spChg>
        <pc:spChg chg="del">
          <ac:chgData name="Corey Edwards" userId="S::corey.edwards@uwtsd.ac.uk::7a967df3-e232-40a5-b10c-dee8f912d80a" providerId="AD" clId="Web-{6A0A2005-B6B0-B97E-D9B7-CAAF646E0FE2}" dt="2024-03-14T16:57:40.424" v="65"/>
          <ac:spMkLst>
            <pc:docMk/>
            <pc:sldMk cId="3384815397" sldId="314"/>
            <ac:spMk id="3" creationId="{A7EAA3FF-C91C-4297-9781-0724A0628D94}"/>
          </ac:spMkLst>
        </pc:spChg>
        <pc:graphicFrameChg chg="add mod ord modGraphic">
          <ac:chgData name="Corey Edwards" userId="S::corey.edwards@uwtsd.ac.uk::7a967df3-e232-40a5-b10c-dee8f912d80a" providerId="AD" clId="Web-{6A0A2005-B6B0-B97E-D9B7-CAAF646E0FE2}" dt="2024-03-14T16:59:41.494" v="515"/>
          <ac:graphicFrameMkLst>
            <pc:docMk/>
            <pc:sldMk cId="3384815397" sldId="314"/>
            <ac:graphicFrameMk id="4" creationId="{6C359865-8FF1-6EDE-1A23-8FEC8547B198}"/>
          </ac:graphicFrameMkLst>
        </pc:graphicFrameChg>
      </pc:sldChg>
      <pc:sldChg chg="addSp modSp new mod setBg">
        <pc:chgData name="Corey Edwards" userId="S::corey.edwards@uwtsd.ac.uk::7a967df3-e232-40a5-b10c-dee8f912d80a" providerId="AD" clId="Web-{6A0A2005-B6B0-B97E-D9B7-CAAF646E0FE2}" dt="2024-03-14T17:17:32.837" v="553"/>
        <pc:sldMkLst>
          <pc:docMk/>
          <pc:sldMk cId="3186842320" sldId="315"/>
        </pc:sldMkLst>
        <pc:spChg chg="mod">
          <ac:chgData name="Corey Edwards" userId="S::corey.edwards@uwtsd.ac.uk::7a967df3-e232-40a5-b10c-dee8f912d80a" providerId="AD" clId="Web-{6A0A2005-B6B0-B97E-D9B7-CAAF646E0FE2}" dt="2024-03-14T17:17:32.837" v="553"/>
          <ac:spMkLst>
            <pc:docMk/>
            <pc:sldMk cId="3186842320" sldId="315"/>
            <ac:spMk id="2" creationId="{B95DD5D5-47C7-D758-932C-230D9006642A}"/>
          </ac:spMkLst>
        </pc:spChg>
        <pc:spChg chg="mod">
          <ac:chgData name="Corey Edwards" userId="S::corey.edwards@uwtsd.ac.uk::7a967df3-e232-40a5-b10c-dee8f912d80a" providerId="AD" clId="Web-{6A0A2005-B6B0-B97E-D9B7-CAAF646E0FE2}" dt="2024-03-14T17:17:32.837" v="553"/>
          <ac:spMkLst>
            <pc:docMk/>
            <pc:sldMk cId="3186842320" sldId="315"/>
            <ac:spMk id="3" creationId="{4D3274D7-D669-EB96-2B60-6B0423057606}"/>
          </ac:spMkLst>
        </pc:spChg>
        <pc:spChg chg="add">
          <ac:chgData name="Corey Edwards" userId="S::corey.edwards@uwtsd.ac.uk::7a967df3-e232-40a5-b10c-dee8f912d80a" providerId="AD" clId="Web-{6A0A2005-B6B0-B97E-D9B7-CAAF646E0FE2}" dt="2024-03-14T17:17:32.837" v="553"/>
          <ac:spMkLst>
            <pc:docMk/>
            <pc:sldMk cId="3186842320" sldId="315"/>
            <ac:spMk id="9" creationId="{8651CFA9-6065-4243-AC48-858E359780B1}"/>
          </ac:spMkLst>
        </pc:spChg>
        <pc:spChg chg="add">
          <ac:chgData name="Corey Edwards" userId="S::corey.edwards@uwtsd.ac.uk::7a967df3-e232-40a5-b10c-dee8f912d80a" providerId="AD" clId="Web-{6A0A2005-B6B0-B97E-D9B7-CAAF646E0FE2}" dt="2024-03-14T17:17:32.837" v="553"/>
          <ac:spMkLst>
            <pc:docMk/>
            <pc:sldMk cId="3186842320" sldId="315"/>
            <ac:spMk id="11" creationId="{FBC8BBE5-981E-4B0B-9654-32B5668BFF31}"/>
          </ac:spMkLst>
        </pc:spChg>
        <pc:grpChg chg="add">
          <ac:chgData name="Corey Edwards" userId="S::corey.edwards@uwtsd.ac.uk::7a967df3-e232-40a5-b10c-dee8f912d80a" providerId="AD" clId="Web-{6A0A2005-B6B0-B97E-D9B7-CAAF646E0FE2}" dt="2024-03-14T17:17:32.837" v="553"/>
          <ac:grpSpMkLst>
            <pc:docMk/>
            <pc:sldMk cId="3186842320" sldId="315"/>
            <ac:grpSpMk id="13" creationId="{8ED5E97A-D21B-4AA4-83CF-DA3A380E301A}"/>
          </ac:grpSpMkLst>
        </pc:grpChg>
        <pc:picChg chg="add">
          <ac:chgData name="Corey Edwards" userId="S::corey.edwards@uwtsd.ac.uk::7a967df3-e232-40a5-b10c-dee8f912d80a" providerId="AD" clId="Web-{6A0A2005-B6B0-B97E-D9B7-CAAF646E0FE2}" dt="2024-03-14T17:17:32.837" v="553"/>
          <ac:picMkLst>
            <pc:docMk/>
            <pc:sldMk cId="3186842320" sldId="315"/>
            <ac:picMk id="5" creationId="{E8A27DAA-407D-5C7F-80E5-D283ED3C6D30}"/>
          </ac:picMkLst>
        </pc:picChg>
      </pc:sldChg>
      <pc:sldChg chg="addSp modSp new mod setBg">
        <pc:chgData name="Corey Edwards" userId="S::corey.edwards@uwtsd.ac.uk::7a967df3-e232-40a5-b10c-dee8f912d80a" providerId="AD" clId="Web-{6A0A2005-B6B0-B97E-D9B7-CAAF646E0FE2}" dt="2024-03-14T17:17:37.462" v="554"/>
        <pc:sldMkLst>
          <pc:docMk/>
          <pc:sldMk cId="2985943206" sldId="316"/>
        </pc:sldMkLst>
        <pc:spChg chg="mod">
          <ac:chgData name="Corey Edwards" userId="S::corey.edwards@uwtsd.ac.uk::7a967df3-e232-40a5-b10c-dee8f912d80a" providerId="AD" clId="Web-{6A0A2005-B6B0-B97E-D9B7-CAAF646E0FE2}" dt="2024-03-14T17:17:37.462" v="554"/>
          <ac:spMkLst>
            <pc:docMk/>
            <pc:sldMk cId="2985943206" sldId="316"/>
            <ac:spMk id="2" creationId="{21B2DDA5-FD5C-BEE0-2BE6-D039B6F24FC2}"/>
          </ac:spMkLst>
        </pc:spChg>
        <pc:spChg chg="mod">
          <ac:chgData name="Corey Edwards" userId="S::corey.edwards@uwtsd.ac.uk::7a967df3-e232-40a5-b10c-dee8f912d80a" providerId="AD" clId="Web-{6A0A2005-B6B0-B97E-D9B7-CAAF646E0FE2}" dt="2024-03-14T17:17:37.462" v="554"/>
          <ac:spMkLst>
            <pc:docMk/>
            <pc:sldMk cId="2985943206" sldId="316"/>
            <ac:spMk id="3" creationId="{AB9D54D7-9598-28F4-C3F0-0E2A2BAEB7CE}"/>
          </ac:spMkLst>
        </pc:spChg>
        <pc:spChg chg="add">
          <ac:chgData name="Corey Edwards" userId="S::corey.edwards@uwtsd.ac.uk::7a967df3-e232-40a5-b10c-dee8f912d80a" providerId="AD" clId="Web-{6A0A2005-B6B0-B97E-D9B7-CAAF646E0FE2}" dt="2024-03-14T17:17:37.462" v="554"/>
          <ac:spMkLst>
            <pc:docMk/>
            <pc:sldMk cId="2985943206" sldId="316"/>
            <ac:spMk id="9" creationId="{8651CFA9-6065-4243-AC48-858E359780B1}"/>
          </ac:spMkLst>
        </pc:spChg>
        <pc:spChg chg="add">
          <ac:chgData name="Corey Edwards" userId="S::corey.edwards@uwtsd.ac.uk::7a967df3-e232-40a5-b10c-dee8f912d80a" providerId="AD" clId="Web-{6A0A2005-B6B0-B97E-D9B7-CAAF646E0FE2}" dt="2024-03-14T17:17:37.462" v="554"/>
          <ac:spMkLst>
            <pc:docMk/>
            <pc:sldMk cId="2985943206" sldId="316"/>
            <ac:spMk id="11" creationId="{FBC8BBE5-981E-4B0B-9654-32B5668BFF31}"/>
          </ac:spMkLst>
        </pc:spChg>
        <pc:grpChg chg="add">
          <ac:chgData name="Corey Edwards" userId="S::corey.edwards@uwtsd.ac.uk::7a967df3-e232-40a5-b10c-dee8f912d80a" providerId="AD" clId="Web-{6A0A2005-B6B0-B97E-D9B7-CAAF646E0FE2}" dt="2024-03-14T17:17:37.462" v="554"/>
          <ac:grpSpMkLst>
            <pc:docMk/>
            <pc:sldMk cId="2985943206" sldId="316"/>
            <ac:grpSpMk id="13" creationId="{8ED5E97A-D21B-4AA4-83CF-DA3A380E301A}"/>
          </ac:grpSpMkLst>
        </pc:grpChg>
        <pc:picChg chg="add">
          <ac:chgData name="Corey Edwards" userId="S::corey.edwards@uwtsd.ac.uk::7a967df3-e232-40a5-b10c-dee8f912d80a" providerId="AD" clId="Web-{6A0A2005-B6B0-B97E-D9B7-CAAF646E0FE2}" dt="2024-03-14T17:17:37.462" v="554"/>
          <ac:picMkLst>
            <pc:docMk/>
            <pc:sldMk cId="2985943206" sldId="316"/>
            <ac:picMk id="5" creationId="{F821589B-CD6C-799B-7079-649B597B6666}"/>
          </ac:picMkLst>
        </pc:picChg>
      </pc:sldChg>
      <pc:sldChg chg="addSp delSp modSp add replId">
        <pc:chgData name="Corey Edwards" userId="S::corey.edwards@uwtsd.ac.uk::7a967df3-e232-40a5-b10c-dee8f912d80a" providerId="AD" clId="Web-{6A0A2005-B6B0-B97E-D9B7-CAAF646E0FE2}" dt="2024-03-14T17:17:11.117" v="548"/>
        <pc:sldMkLst>
          <pc:docMk/>
          <pc:sldMk cId="3447535582" sldId="317"/>
        </pc:sldMkLst>
        <pc:spChg chg="mod">
          <ac:chgData name="Corey Edwards" userId="S::corey.edwards@uwtsd.ac.uk::7a967df3-e232-40a5-b10c-dee8f912d80a" providerId="AD" clId="Web-{6A0A2005-B6B0-B97E-D9B7-CAAF646E0FE2}" dt="2024-03-14T17:17:11.117" v="548"/>
          <ac:spMkLst>
            <pc:docMk/>
            <pc:sldMk cId="3447535582" sldId="317"/>
            <ac:spMk id="3" creationId="{0BDA020E-CF9D-5762-B7E2-648B75D49177}"/>
          </ac:spMkLst>
        </pc:spChg>
        <pc:spChg chg="del">
          <ac:chgData name="Corey Edwards" userId="S::corey.edwards@uwtsd.ac.uk::7a967df3-e232-40a5-b10c-dee8f912d80a" providerId="AD" clId="Web-{6A0A2005-B6B0-B97E-D9B7-CAAF646E0FE2}" dt="2024-03-14T17:17:11.117" v="548"/>
          <ac:spMkLst>
            <pc:docMk/>
            <pc:sldMk cId="3447535582" sldId="317"/>
            <ac:spMk id="9" creationId="{8651CFA9-6065-4243-AC48-858E359780B1}"/>
          </ac:spMkLst>
        </pc:spChg>
        <pc:spChg chg="del">
          <ac:chgData name="Corey Edwards" userId="S::corey.edwards@uwtsd.ac.uk::7a967df3-e232-40a5-b10c-dee8f912d80a" providerId="AD" clId="Web-{6A0A2005-B6B0-B97E-D9B7-CAAF646E0FE2}" dt="2024-03-14T17:17:11.117" v="548"/>
          <ac:spMkLst>
            <pc:docMk/>
            <pc:sldMk cId="3447535582" sldId="317"/>
            <ac:spMk id="11" creationId="{FBC8BBE5-981E-4B0B-9654-32B5668BFF31}"/>
          </ac:spMkLst>
        </pc:spChg>
        <pc:spChg chg="add">
          <ac:chgData name="Corey Edwards" userId="S::corey.edwards@uwtsd.ac.uk::7a967df3-e232-40a5-b10c-dee8f912d80a" providerId="AD" clId="Web-{6A0A2005-B6B0-B97E-D9B7-CAAF646E0FE2}" dt="2024-03-14T17:17:11.117" v="548"/>
          <ac:spMkLst>
            <pc:docMk/>
            <pc:sldMk cId="3447535582" sldId="317"/>
            <ac:spMk id="20" creationId="{8651CFA9-6065-4243-AC48-858E359780B1}"/>
          </ac:spMkLst>
        </pc:spChg>
        <pc:spChg chg="add">
          <ac:chgData name="Corey Edwards" userId="S::corey.edwards@uwtsd.ac.uk::7a967df3-e232-40a5-b10c-dee8f912d80a" providerId="AD" clId="Web-{6A0A2005-B6B0-B97E-D9B7-CAAF646E0FE2}" dt="2024-03-14T17:17:11.117" v="548"/>
          <ac:spMkLst>
            <pc:docMk/>
            <pc:sldMk cId="3447535582" sldId="317"/>
            <ac:spMk id="22" creationId="{FBC8BBE5-981E-4B0B-9654-32B5668BFF31}"/>
          </ac:spMkLst>
        </pc:spChg>
        <pc:grpChg chg="del">
          <ac:chgData name="Corey Edwards" userId="S::corey.edwards@uwtsd.ac.uk::7a967df3-e232-40a5-b10c-dee8f912d80a" providerId="AD" clId="Web-{6A0A2005-B6B0-B97E-D9B7-CAAF646E0FE2}" dt="2024-03-14T17:17:11.117" v="548"/>
          <ac:grpSpMkLst>
            <pc:docMk/>
            <pc:sldMk cId="3447535582" sldId="317"/>
            <ac:grpSpMk id="13" creationId="{8ED5E97A-D21B-4AA4-83CF-DA3A380E301A}"/>
          </ac:grpSpMkLst>
        </pc:grpChg>
        <pc:grpChg chg="add">
          <ac:chgData name="Corey Edwards" userId="S::corey.edwards@uwtsd.ac.uk::7a967df3-e232-40a5-b10c-dee8f912d80a" providerId="AD" clId="Web-{6A0A2005-B6B0-B97E-D9B7-CAAF646E0FE2}" dt="2024-03-14T17:17:11.117" v="548"/>
          <ac:grpSpMkLst>
            <pc:docMk/>
            <pc:sldMk cId="3447535582" sldId="317"/>
            <ac:grpSpMk id="24" creationId="{8ED5E97A-D21B-4AA4-83CF-DA3A380E301A}"/>
          </ac:grpSpMkLst>
        </pc:grpChg>
        <pc:picChg chg="mod">
          <ac:chgData name="Corey Edwards" userId="S::corey.edwards@uwtsd.ac.uk::7a967df3-e232-40a5-b10c-dee8f912d80a" providerId="AD" clId="Web-{6A0A2005-B6B0-B97E-D9B7-CAAF646E0FE2}" dt="2024-03-14T17:17:11.117" v="548"/>
          <ac:picMkLst>
            <pc:docMk/>
            <pc:sldMk cId="3447535582" sldId="317"/>
            <ac:picMk id="5" creationId="{E8A41E2A-793A-019A-0AF9-C63156C5A3FB}"/>
          </ac:picMkLst>
        </pc:picChg>
      </pc:sldChg>
    </pc:docChg>
  </pc:docChgLst>
  <pc:docChgLst>
    <pc:chgData clId="Web-{224D58CE-51F1-53C2-A330-681D3376A9D3}"/>
    <pc:docChg chg="modSld">
      <pc:chgData name="" userId="" providerId="" clId="Web-{224D58CE-51F1-53C2-A330-681D3376A9D3}" dt="2024-03-06T10:29:02.806" v="10" actId="20577"/>
      <pc:docMkLst>
        <pc:docMk/>
      </pc:docMkLst>
      <pc:sldChg chg="modSp">
        <pc:chgData name="" userId="" providerId="" clId="Web-{224D58CE-51F1-53C2-A330-681D3376A9D3}" dt="2024-03-06T10:29:02.806" v="10" actId="20577"/>
        <pc:sldMkLst>
          <pc:docMk/>
          <pc:sldMk cId="109857222" sldId="256"/>
        </pc:sldMkLst>
        <pc:spChg chg="mod">
          <ac:chgData name="" userId="" providerId="" clId="Web-{224D58CE-51F1-53C2-A330-681D3376A9D3}" dt="2024-03-06T10:29:02.806" v="10" actId="20577"/>
          <ac:spMkLst>
            <pc:docMk/>
            <pc:sldMk cId="109857222" sldId="256"/>
            <ac:spMk id="2" creationId="{00000000-0000-0000-0000-000000000000}"/>
          </ac:spMkLst>
        </pc:spChg>
      </pc:sldChg>
    </pc:docChg>
  </pc:docChgLst>
  <pc:docChgLst>
    <pc:chgData name="Corey Edwards" userId="S::corey.edwards@uwtsd.ac.uk::7a967df3-e232-40a5-b10c-dee8f912d80a" providerId="AD" clId="Web-{224D58CE-51F1-53C2-A330-681D3376A9D3}"/>
    <pc:docChg chg="addSld modSld addMainMaster delMainMaster">
      <pc:chgData name="Corey Edwards" userId="S::corey.edwards@uwtsd.ac.uk::7a967df3-e232-40a5-b10c-dee8f912d80a" providerId="AD" clId="Web-{224D58CE-51F1-53C2-A330-681D3376A9D3}" dt="2024-03-06T10:49:38.175" v="201"/>
      <pc:docMkLst>
        <pc:docMk/>
      </pc:docMkLst>
      <pc:sldChg chg="addSp modSp mod setBg modClrScheme chgLayout">
        <pc:chgData name="Corey Edwards" userId="S::corey.edwards@uwtsd.ac.uk::7a967df3-e232-40a5-b10c-dee8f912d80a" providerId="AD" clId="Web-{224D58CE-51F1-53C2-A330-681D3376A9D3}" dt="2024-03-06T10:29:09.728" v="1"/>
        <pc:sldMkLst>
          <pc:docMk/>
          <pc:sldMk cId="109857222" sldId="256"/>
        </pc:sldMkLst>
        <pc:spChg chg="mod">
          <ac:chgData name="Corey Edwards" userId="S::corey.edwards@uwtsd.ac.uk::7a967df3-e232-40a5-b10c-dee8f912d80a" providerId="AD" clId="Web-{224D58CE-51F1-53C2-A330-681D3376A9D3}" dt="2024-03-06T10:29:09.728" v="1"/>
          <ac:spMkLst>
            <pc:docMk/>
            <pc:sldMk cId="109857222" sldId="256"/>
            <ac:spMk id="2" creationId="{00000000-0000-0000-0000-000000000000}"/>
          </ac:spMkLst>
        </pc:spChg>
        <pc:spChg chg="mod">
          <ac:chgData name="Corey Edwards" userId="S::corey.edwards@uwtsd.ac.uk::7a967df3-e232-40a5-b10c-dee8f912d80a" providerId="AD" clId="Web-{224D58CE-51F1-53C2-A330-681D3376A9D3}" dt="2024-03-06T10:29:09.728" v="1"/>
          <ac:spMkLst>
            <pc:docMk/>
            <pc:sldMk cId="109857222" sldId="256"/>
            <ac:spMk id="3" creationId="{00000000-0000-0000-0000-000000000000}"/>
          </ac:spMkLst>
        </pc:spChg>
        <pc:spChg chg="add">
          <ac:chgData name="Corey Edwards" userId="S::corey.edwards@uwtsd.ac.uk::7a967df3-e232-40a5-b10c-dee8f912d80a" providerId="AD" clId="Web-{224D58CE-51F1-53C2-A330-681D3376A9D3}" dt="2024-03-06T10:29:09.728" v="1"/>
          <ac:spMkLst>
            <pc:docMk/>
            <pc:sldMk cId="109857222" sldId="256"/>
            <ac:spMk id="8" creationId="{DE61FBD7-E37C-4B38-BE44-A6D4978D7486}"/>
          </ac:spMkLst>
        </pc:spChg>
        <pc:spChg chg="add">
          <ac:chgData name="Corey Edwards" userId="S::corey.edwards@uwtsd.ac.uk::7a967df3-e232-40a5-b10c-dee8f912d80a" providerId="AD" clId="Web-{224D58CE-51F1-53C2-A330-681D3376A9D3}" dt="2024-03-06T10:29:09.728" v="1"/>
          <ac:spMkLst>
            <pc:docMk/>
            <pc:sldMk cId="109857222" sldId="256"/>
            <ac:spMk id="10" creationId="{BFD72608-F718-4089-A37F-1809F869DDC4}"/>
          </ac:spMkLst>
        </pc:spChg>
        <pc:grpChg chg="add">
          <ac:chgData name="Corey Edwards" userId="S::corey.edwards@uwtsd.ac.uk::7a967df3-e232-40a5-b10c-dee8f912d80a" providerId="AD" clId="Web-{224D58CE-51F1-53C2-A330-681D3376A9D3}" dt="2024-03-06T10:29:09.728" v="1"/>
          <ac:grpSpMkLst>
            <pc:docMk/>
            <pc:sldMk cId="109857222" sldId="256"/>
            <ac:grpSpMk id="12" creationId="{F5028F00-CB45-4253-89D7-4F08E02D8F7C}"/>
          </ac:grpSpMkLst>
        </pc:grpChg>
      </pc:sldChg>
      <pc:sldChg chg="addSp modSp new mod setBg">
        <pc:chgData name="Corey Edwards" userId="S::corey.edwards@uwtsd.ac.uk::7a967df3-e232-40a5-b10c-dee8f912d80a" providerId="AD" clId="Web-{224D58CE-51F1-53C2-A330-681D3376A9D3}" dt="2024-03-06T10:49:38.175" v="201"/>
        <pc:sldMkLst>
          <pc:docMk/>
          <pc:sldMk cId="1461537286" sldId="257"/>
        </pc:sldMkLst>
        <pc:spChg chg="mod">
          <ac:chgData name="Corey Edwards" userId="S::corey.edwards@uwtsd.ac.uk::7a967df3-e232-40a5-b10c-dee8f912d80a" providerId="AD" clId="Web-{224D58CE-51F1-53C2-A330-681D3376A9D3}" dt="2024-03-06T10:49:38.175" v="201"/>
          <ac:spMkLst>
            <pc:docMk/>
            <pc:sldMk cId="1461537286" sldId="257"/>
            <ac:spMk id="2" creationId="{059F487B-0132-19E9-7E31-34C16369E22B}"/>
          </ac:spMkLst>
        </pc:spChg>
        <pc:spChg chg="mod">
          <ac:chgData name="Corey Edwards" userId="S::corey.edwards@uwtsd.ac.uk::7a967df3-e232-40a5-b10c-dee8f912d80a" providerId="AD" clId="Web-{224D58CE-51F1-53C2-A330-681D3376A9D3}" dt="2024-03-06T10:49:38.175" v="201"/>
          <ac:spMkLst>
            <pc:docMk/>
            <pc:sldMk cId="1461537286" sldId="257"/>
            <ac:spMk id="3" creationId="{A87BEDBB-C980-6AAB-916A-00074E67B8EA}"/>
          </ac:spMkLst>
        </pc:spChg>
        <pc:spChg chg="add">
          <ac:chgData name="Corey Edwards" userId="S::corey.edwards@uwtsd.ac.uk::7a967df3-e232-40a5-b10c-dee8f912d80a" providerId="AD" clId="Web-{224D58CE-51F1-53C2-A330-681D3376A9D3}" dt="2024-03-06T10:49:38.175" v="201"/>
          <ac:spMkLst>
            <pc:docMk/>
            <pc:sldMk cId="1461537286" sldId="257"/>
            <ac:spMk id="9" creationId="{8651CFA9-6065-4243-AC48-858E359780B1}"/>
          </ac:spMkLst>
        </pc:spChg>
        <pc:spChg chg="add">
          <ac:chgData name="Corey Edwards" userId="S::corey.edwards@uwtsd.ac.uk::7a967df3-e232-40a5-b10c-dee8f912d80a" providerId="AD" clId="Web-{224D58CE-51F1-53C2-A330-681D3376A9D3}" dt="2024-03-06T10:49:38.175" v="201"/>
          <ac:spMkLst>
            <pc:docMk/>
            <pc:sldMk cId="1461537286" sldId="257"/>
            <ac:spMk id="11" creationId="{FBC8BBE5-981E-4B0B-9654-32B5668BFF31}"/>
          </ac:spMkLst>
        </pc:spChg>
        <pc:grpChg chg="add">
          <ac:chgData name="Corey Edwards" userId="S::corey.edwards@uwtsd.ac.uk::7a967df3-e232-40a5-b10c-dee8f912d80a" providerId="AD" clId="Web-{224D58CE-51F1-53C2-A330-681D3376A9D3}" dt="2024-03-06T10:49:38.175" v="201"/>
          <ac:grpSpMkLst>
            <pc:docMk/>
            <pc:sldMk cId="1461537286" sldId="257"/>
            <ac:grpSpMk id="13" creationId="{8ED5E97A-D21B-4AA4-83CF-DA3A380E301A}"/>
          </ac:grpSpMkLst>
        </pc:grpChg>
        <pc:picChg chg="add">
          <ac:chgData name="Corey Edwards" userId="S::corey.edwards@uwtsd.ac.uk::7a967df3-e232-40a5-b10c-dee8f912d80a" providerId="AD" clId="Web-{224D58CE-51F1-53C2-A330-681D3376A9D3}" dt="2024-03-06T10:49:38.175" v="201"/>
          <ac:picMkLst>
            <pc:docMk/>
            <pc:sldMk cId="1461537286" sldId="257"/>
            <ac:picMk id="5" creationId="{2D63CDB5-DDFE-36BD-15FF-650D93BF86F9}"/>
          </ac:picMkLst>
        </pc:picChg>
      </pc:sldChg>
      <pc:sldChg chg="modSp new">
        <pc:chgData name="Corey Edwards" userId="S::corey.edwards@uwtsd.ac.uk::7a967df3-e232-40a5-b10c-dee8f912d80a" providerId="AD" clId="Web-{224D58CE-51F1-53C2-A330-681D3376A9D3}" dt="2024-03-06T10:29:23.181" v="14" actId="20577"/>
        <pc:sldMkLst>
          <pc:docMk/>
          <pc:sldMk cId="1990088157" sldId="258"/>
        </pc:sldMkLst>
        <pc:spChg chg="mod">
          <ac:chgData name="Corey Edwards" userId="S::corey.edwards@uwtsd.ac.uk::7a967df3-e232-40a5-b10c-dee8f912d80a" providerId="AD" clId="Web-{224D58CE-51F1-53C2-A330-681D3376A9D3}" dt="2024-03-06T10:29:23.181" v="14" actId="20577"/>
          <ac:spMkLst>
            <pc:docMk/>
            <pc:sldMk cId="1990088157" sldId="258"/>
            <ac:spMk id="2" creationId="{8A90710E-1498-4667-9C30-9F96C6136234}"/>
          </ac:spMkLst>
        </pc:spChg>
      </pc:sldChg>
      <pc:sldChg chg="modSp new">
        <pc:chgData name="Corey Edwards" userId="S::corey.edwards@uwtsd.ac.uk::7a967df3-e232-40a5-b10c-dee8f912d80a" providerId="AD" clId="Web-{224D58CE-51F1-53C2-A330-681D3376A9D3}" dt="2024-03-06T10:42:38.354" v="20" actId="20577"/>
        <pc:sldMkLst>
          <pc:docMk/>
          <pc:sldMk cId="3349746384" sldId="259"/>
        </pc:sldMkLst>
        <pc:spChg chg="mod">
          <ac:chgData name="Corey Edwards" userId="S::corey.edwards@uwtsd.ac.uk::7a967df3-e232-40a5-b10c-dee8f912d80a" providerId="AD" clId="Web-{224D58CE-51F1-53C2-A330-681D3376A9D3}" dt="2024-03-06T10:42:38.354" v="20" actId="20577"/>
          <ac:spMkLst>
            <pc:docMk/>
            <pc:sldMk cId="3349746384" sldId="259"/>
            <ac:spMk id="2" creationId="{75D2179B-4135-2087-9A13-272FAF44B2B2}"/>
          </ac:spMkLst>
        </pc:spChg>
      </pc:sldChg>
      <pc:sldChg chg="modSp new">
        <pc:chgData name="Corey Edwards" userId="S::corey.edwards@uwtsd.ac.uk::7a967df3-e232-40a5-b10c-dee8f912d80a" providerId="AD" clId="Web-{224D58CE-51F1-53C2-A330-681D3376A9D3}" dt="2024-03-06T10:42:47.385" v="25" actId="20577"/>
        <pc:sldMkLst>
          <pc:docMk/>
          <pc:sldMk cId="2257686947" sldId="260"/>
        </pc:sldMkLst>
        <pc:spChg chg="mod">
          <ac:chgData name="Corey Edwards" userId="S::corey.edwards@uwtsd.ac.uk::7a967df3-e232-40a5-b10c-dee8f912d80a" providerId="AD" clId="Web-{224D58CE-51F1-53C2-A330-681D3376A9D3}" dt="2024-03-06T10:42:47.385" v="25" actId="20577"/>
          <ac:spMkLst>
            <pc:docMk/>
            <pc:sldMk cId="2257686947" sldId="260"/>
            <ac:spMk id="2" creationId="{5355C568-FB13-514E-4965-64399FBA56EA}"/>
          </ac:spMkLst>
        </pc:spChg>
      </pc:sldChg>
      <pc:sldChg chg="modSp new">
        <pc:chgData name="Corey Edwards" userId="S::corey.edwards@uwtsd.ac.uk::7a967df3-e232-40a5-b10c-dee8f912d80a" providerId="AD" clId="Web-{224D58CE-51F1-53C2-A330-681D3376A9D3}" dt="2024-03-06T10:42:53.182" v="28" actId="20577"/>
        <pc:sldMkLst>
          <pc:docMk/>
          <pc:sldMk cId="2412138785" sldId="261"/>
        </pc:sldMkLst>
        <pc:spChg chg="mod">
          <ac:chgData name="Corey Edwards" userId="S::corey.edwards@uwtsd.ac.uk::7a967df3-e232-40a5-b10c-dee8f912d80a" providerId="AD" clId="Web-{224D58CE-51F1-53C2-A330-681D3376A9D3}" dt="2024-03-06T10:42:53.182" v="28" actId="20577"/>
          <ac:spMkLst>
            <pc:docMk/>
            <pc:sldMk cId="2412138785" sldId="261"/>
            <ac:spMk id="2" creationId="{F915F059-C75B-8E60-1D32-733C5AF59860}"/>
          </ac:spMkLst>
        </pc:spChg>
      </pc:sldChg>
      <pc:sldChg chg="modSp new">
        <pc:chgData name="Corey Edwards" userId="S::corey.edwards@uwtsd.ac.uk::7a967df3-e232-40a5-b10c-dee8f912d80a" providerId="AD" clId="Web-{224D58CE-51F1-53C2-A330-681D3376A9D3}" dt="2024-03-06T10:42:58.026" v="30" actId="20577"/>
        <pc:sldMkLst>
          <pc:docMk/>
          <pc:sldMk cId="2755185582" sldId="262"/>
        </pc:sldMkLst>
        <pc:spChg chg="mod">
          <ac:chgData name="Corey Edwards" userId="S::corey.edwards@uwtsd.ac.uk::7a967df3-e232-40a5-b10c-dee8f912d80a" providerId="AD" clId="Web-{224D58CE-51F1-53C2-A330-681D3376A9D3}" dt="2024-03-06T10:42:58.026" v="30" actId="20577"/>
          <ac:spMkLst>
            <pc:docMk/>
            <pc:sldMk cId="2755185582" sldId="262"/>
            <ac:spMk id="2" creationId="{A833BCEB-E296-5A74-07AC-E1FBB847739B}"/>
          </ac:spMkLst>
        </pc:spChg>
      </pc:sldChg>
      <pc:sldChg chg="modSp new">
        <pc:chgData name="Corey Edwards" userId="S::corey.edwards@uwtsd.ac.uk::7a967df3-e232-40a5-b10c-dee8f912d80a" providerId="AD" clId="Web-{224D58CE-51F1-53C2-A330-681D3376A9D3}" dt="2024-03-06T10:43:02.776" v="33" actId="20577"/>
        <pc:sldMkLst>
          <pc:docMk/>
          <pc:sldMk cId="2490376599" sldId="263"/>
        </pc:sldMkLst>
        <pc:spChg chg="mod">
          <ac:chgData name="Corey Edwards" userId="S::corey.edwards@uwtsd.ac.uk::7a967df3-e232-40a5-b10c-dee8f912d80a" providerId="AD" clId="Web-{224D58CE-51F1-53C2-A330-681D3376A9D3}" dt="2024-03-06T10:43:02.776" v="33" actId="20577"/>
          <ac:spMkLst>
            <pc:docMk/>
            <pc:sldMk cId="2490376599" sldId="263"/>
            <ac:spMk id="2" creationId="{F901F318-5EBD-1C30-AF72-D12493B0BAC8}"/>
          </ac:spMkLst>
        </pc:spChg>
      </pc:sldChg>
      <pc:sldChg chg="modSp new">
        <pc:chgData name="Corey Edwards" userId="S::corey.edwards@uwtsd.ac.uk::7a967df3-e232-40a5-b10c-dee8f912d80a" providerId="AD" clId="Web-{224D58CE-51F1-53C2-A330-681D3376A9D3}" dt="2024-03-06T10:43:14.136" v="40" actId="20577"/>
        <pc:sldMkLst>
          <pc:docMk/>
          <pc:sldMk cId="3123586694" sldId="264"/>
        </pc:sldMkLst>
        <pc:spChg chg="mod">
          <ac:chgData name="Corey Edwards" userId="S::corey.edwards@uwtsd.ac.uk::7a967df3-e232-40a5-b10c-dee8f912d80a" providerId="AD" clId="Web-{224D58CE-51F1-53C2-A330-681D3376A9D3}" dt="2024-03-06T10:43:14.136" v="40" actId="20577"/>
          <ac:spMkLst>
            <pc:docMk/>
            <pc:sldMk cId="3123586694" sldId="264"/>
            <ac:spMk id="2" creationId="{4E1970B0-B61D-FF4D-3F00-04C75DC2C691}"/>
          </ac:spMkLst>
        </pc:spChg>
      </pc:sldChg>
      <pc:sldChg chg="modSp new">
        <pc:chgData name="Corey Edwards" userId="S::corey.edwards@uwtsd.ac.uk::7a967df3-e232-40a5-b10c-dee8f912d80a" providerId="AD" clId="Web-{224D58CE-51F1-53C2-A330-681D3376A9D3}" dt="2024-03-06T10:43:20.386" v="43" actId="20577"/>
        <pc:sldMkLst>
          <pc:docMk/>
          <pc:sldMk cId="741018925" sldId="265"/>
        </pc:sldMkLst>
        <pc:spChg chg="mod">
          <ac:chgData name="Corey Edwards" userId="S::corey.edwards@uwtsd.ac.uk::7a967df3-e232-40a5-b10c-dee8f912d80a" providerId="AD" clId="Web-{224D58CE-51F1-53C2-A330-681D3376A9D3}" dt="2024-03-06T10:43:20.386" v="43" actId="20577"/>
          <ac:spMkLst>
            <pc:docMk/>
            <pc:sldMk cId="741018925" sldId="265"/>
            <ac:spMk id="2" creationId="{CF86673E-7A13-3C3B-2B14-E0BDD2F8805F}"/>
          </ac:spMkLst>
        </pc:spChg>
      </pc:sldChg>
      <pc:sldChg chg="modSp new">
        <pc:chgData name="Corey Edwards" userId="S::corey.edwards@uwtsd.ac.uk::7a967df3-e232-40a5-b10c-dee8f912d80a" providerId="AD" clId="Web-{224D58CE-51F1-53C2-A330-681D3376A9D3}" dt="2024-03-06T10:43:29.386" v="46" actId="20577"/>
        <pc:sldMkLst>
          <pc:docMk/>
          <pc:sldMk cId="4097435026" sldId="266"/>
        </pc:sldMkLst>
        <pc:spChg chg="mod">
          <ac:chgData name="Corey Edwards" userId="S::corey.edwards@uwtsd.ac.uk::7a967df3-e232-40a5-b10c-dee8f912d80a" providerId="AD" clId="Web-{224D58CE-51F1-53C2-A330-681D3376A9D3}" dt="2024-03-06T10:43:29.386" v="46" actId="20577"/>
          <ac:spMkLst>
            <pc:docMk/>
            <pc:sldMk cId="4097435026" sldId="266"/>
            <ac:spMk id="2" creationId="{5F9C5A3C-CE8E-8DC4-4127-8E01C24AA53E}"/>
          </ac:spMkLst>
        </pc:spChg>
      </pc:sldChg>
      <pc:sldChg chg="modSp new">
        <pc:chgData name="Corey Edwards" userId="S::corey.edwards@uwtsd.ac.uk::7a967df3-e232-40a5-b10c-dee8f912d80a" providerId="AD" clId="Web-{224D58CE-51F1-53C2-A330-681D3376A9D3}" dt="2024-03-06T10:44:07.153" v="66" actId="20577"/>
        <pc:sldMkLst>
          <pc:docMk/>
          <pc:sldMk cId="259659232" sldId="267"/>
        </pc:sldMkLst>
        <pc:spChg chg="mod">
          <ac:chgData name="Corey Edwards" userId="S::corey.edwards@uwtsd.ac.uk::7a967df3-e232-40a5-b10c-dee8f912d80a" providerId="AD" clId="Web-{224D58CE-51F1-53C2-A330-681D3376A9D3}" dt="2024-03-06T10:43:41.480" v="52" actId="20577"/>
          <ac:spMkLst>
            <pc:docMk/>
            <pc:sldMk cId="259659232" sldId="267"/>
            <ac:spMk id="2" creationId="{40697D36-18E3-5169-D358-796E5C347A7D}"/>
          </ac:spMkLst>
        </pc:spChg>
        <pc:spChg chg="mod">
          <ac:chgData name="Corey Edwards" userId="S::corey.edwards@uwtsd.ac.uk::7a967df3-e232-40a5-b10c-dee8f912d80a" providerId="AD" clId="Web-{224D58CE-51F1-53C2-A330-681D3376A9D3}" dt="2024-03-06T10:44:07.153" v="66" actId="20577"/>
          <ac:spMkLst>
            <pc:docMk/>
            <pc:sldMk cId="259659232" sldId="267"/>
            <ac:spMk id="3" creationId="{053CD47C-3E8F-8DDE-F91B-3E16A9A4BE84}"/>
          </ac:spMkLst>
        </pc:spChg>
      </pc:sldChg>
      <pc:sldChg chg="modSp new">
        <pc:chgData name="Corey Edwards" userId="S::corey.edwards@uwtsd.ac.uk::7a967df3-e232-40a5-b10c-dee8f912d80a" providerId="AD" clId="Web-{224D58CE-51F1-53C2-A330-681D3376A9D3}" dt="2024-03-06T10:44:20.153" v="71" actId="20577"/>
        <pc:sldMkLst>
          <pc:docMk/>
          <pc:sldMk cId="3883800819" sldId="268"/>
        </pc:sldMkLst>
        <pc:spChg chg="mod">
          <ac:chgData name="Corey Edwards" userId="S::corey.edwards@uwtsd.ac.uk::7a967df3-e232-40a5-b10c-dee8f912d80a" providerId="AD" clId="Web-{224D58CE-51F1-53C2-A330-681D3376A9D3}" dt="2024-03-06T10:44:20.153" v="71" actId="20577"/>
          <ac:spMkLst>
            <pc:docMk/>
            <pc:sldMk cId="3883800819" sldId="268"/>
            <ac:spMk id="2" creationId="{D17EDD0F-76D8-67BB-7976-ADE929964423}"/>
          </ac:spMkLst>
        </pc:spChg>
      </pc:sldChg>
      <pc:sldChg chg="modSp new">
        <pc:chgData name="Corey Edwards" userId="S::corey.edwards@uwtsd.ac.uk::7a967df3-e232-40a5-b10c-dee8f912d80a" providerId="AD" clId="Web-{224D58CE-51F1-53C2-A330-681D3376A9D3}" dt="2024-03-06T10:44:56.732" v="87" actId="20577"/>
        <pc:sldMkLst>
          <pc:docMk/>
          <pc:sldMk cId="837379921" sldId="269"/>
        </pc:sldMkLst>
        <pc:spChg chg="mod">
          <ac:chgData name="Corey Edwards" userId="S::corey.edwards@uwtsd.ac.uk::7a967df3-e232-40a5-b10c-dee8f912d80a" providerId="AD" clId="Web-{224D58CE-51F1-53C2-A330-681D3376A9D3}" dt="2024-03-06T10:44:56.732" v="87" actId="20577"/>
          <ac:spMkLst>
            <pc:docMk/>
            <pc:sldMk cId="837379921" sldId="269"/>
            <ac:spMk id="2" creationId="{D3F0BDBA-0700-8185-F5E5-F417F223793A}"/>
          </ac:spMkLst>
        </pc:spChg>
      </pc:sldChg>
      <pc:sldChg chg="modSp new">
        <pc:chgData name="Corey Edwards" userId="S::corey.edwards@uwtsd.ac.uk::7a967df3-e232-40a5-b10c-dee8f912d80a" providerId="AD" clId="Web-{224D58CE-51F1-53C2-A330-681D3376A9D3}" dt="2024-03-06T10:44:41.997" v="78" actId="20577"/>
        <pc:sldMkLst>
          <pc:docMk/>
          <pc:sldMk cId="2223146904" sldId="270"/>
        </pc:sldMkLst>
        <pc:spChg chg="mod">
          <ac:chgData name="Corey Edwards" userId="S::corey.edwards@uwtsd.ac.uk::7a967df3-e232-40a5-b10c-dee8f912d80a" providerId="AD" clId="Web-{224D58CE-51F1-53C2-A330-681D3376A9D3}" dt="2024-03-06T10:44:41.997" v="78" actId="20577"/>
          <ac:spMkLst>
            <pc:docMk/>
            <pc:sldMk cId="2223146904" sldId="270"/>
            <ac:spMk id="2" creationId="{EF1227FF-B7D1-7423-4B72-867A1EFAFB8D}"/>
          </ac:spMkLst>
        </pc:spChg>
      </pc:sldChg>
      <pc:sldChg chg="modSp new">
        <pc:chgData name="Corey Edwards" userId="S::corey.edwards@uwtsd.ac.uk::7a967df3-e232-40a5-b10c-dee8f912d80a" providerId="AD" clId="Web-{224D58CE-51F1-53C2-A330-681D3376A9D3}" dt="2024-03-06T10:45:23.701" v="107" actId="20577"/>
        <pc:sldMkLst>
          <pc:docMk/>
          <pc:sldMk cId="1986696374" sldId="271"/>
        </pc:sldMkLst>
        <pc:spChg chg="mod">
          <ac:chgData name="Corey Edwards" userId="S::corey.edwards@uwtsd.ac.uk::7a967df3-e232-40a5-b10c-dee8f912d80a" providerId="AD" clId="Web-{224D58CE-51F1-53C2-A330-681D3376A9D3}" dt="2024-03-06T10:45:23.701" v="107" actId="20577"/>
          <ac:spMkLst>
            <pc:docMk/>
            <pc:sldMk cId="1986696374" sldId="271"/>
            <ac:spMk id="2" creationId="{E5BE53AF-CB65-5D69-95A3-92891F3BCF66}"/>
          </ac:spMkLst>
        </pc:spChg>
      </pc:sldChg>
      <pc:sldChg chg="modSp new">
        <pc:chgData name="Corey Edwards" userId="S::corey.edwards@uwtsd.ac.uk::7a967df3-e232-40a5-b10c-dee8f912d80a" providerId="AD" clId="Web-{224D58CE-51F1-53C2-A330-681D3376A9D3}" dt="2024-03-06T10:45:20.248" v="106" actId="20577"/>
        <pc:sldMkLst>
          <pc:docMk/>
          <pc:sldMk cId="2734895690" sldId="272"/>
        </pc:sldMkLst>
        <pc:spChg chg="mod">
          <ac:chgData name="Corey Edwards" userId="S::corey.edwards@uwtsd.ac.uk::7a967df3-e232-40a5-b10c-dee8f912d80a" providerId="AD" clId="Web-{224D58CE-51F1-53C2-A330-681D3376A9D3}" dt="2024-03-06T10:45:20.248" v="106" actId="20577"/>
          <ac:spMkLst>
            <pc:docMk/>
            <pc:sldMk cId="2734895690" sldId="272"/>
            <ac:spMk id="2" creationId="{BA7BFEAB-0A31-D342-B62C-CAF3AF685067}"/>
          </ac:spMkLst>
        </pc:spChg>
      </pc:sldChg>
      <pc:sldChg chg="modSp new">
        <pc:chgData name="Corey Edwards" userId="S::corey.edwards@uwtsd.ac.uk::7a967df3-e232-40a5-b10c-dee8f912d80a" providerId="AD" clId="Web-{224D58CE-51F1-53C2-A330-681D3376A9D3}" dt="2024-03-06T10:46:06.280" v="127" actId="20577"/>
        <pc:sldMkLst>
          <pc:docMk/>
          <pc:sldMk cId="2847215420" sldId="273"/>
        </pc:sldMkLst>
        <pc:spChg chg="mod">
          <ac:chgData name="Corey Edwards" userId="S::corey.edwards@uwtsd.ac.uk::7a967df3-e232-40a5-b10c-dee8f912d80a" providerId="AD" clId="Web-{224D58CE-51F1-53C2-A330-681D3376A9D3}" dt="2024-03-06T10:46:06.280" v="127" actId="20577"/>
          <ac:spMkLst>
            <pc:docMk/>
            <pc:sldMk cId="2847215420" sldId="273"/>
            <ac:spMk id="2" creationId="{EA799596-C54E-A406-052D-9B85D1853F19}"/>
          </ac:spMkLst>
        </pc:spChg>
      </pc:sldChg>
      <pc:sldChg chg="modSp new">
        <pc:chgData name="Corey Edwards" userId="S::corey.edwards@uwtsd.ac.uk::7a967df3-e232-40a5-b10c-dee8f912d80a" providerId="AD" clId="Web-{224D58CE-51F1-53C2-A330-681D3376A9D3}" dt="2024-03-06T10:46:09.171" v="129" actId="20577"/>
        <pc:sldMkLst>
          <pc:docMk/>
          <pc:sldMk cId="2071071177" sldId="274"/>
        </pc:sldMkLst>
        <pc:spChg chg="mod">
          <ac:chgData name="Corey Edwards" userId="S::corey.edwards@uwtsd.ac.uk::7a967df3-e232-40a5-b10c-dee8f912d80a" providerId="AD" clId="Web-{224D58CE-51F1-53C2-A330-681D3376A9D3}" dt="2024-03-06T10:46:09.171" v="129" actId="20577"/>
          <ac:spMkLst>
            <pc:docMk/>
            <pc:sldMk cId="2071071177" sldId="274"/>
            <ac:spMk id="2" creationId="{FA430BB8-636B-DD75-88EC-560B0A9FA936}"/>
          </ac:spMkLst>
        </pc:spChg>
      </pc:sldChg>
      <pc:sldChg chg="modSp new">
        <pc:chgData name="Corey Edwards" userId="S::corey.edwards@uwtsd.ac.uk::7a967df3-e232-40a5-b10c-dee8f912d80a" providerId="AD" clId="Web-{224D58CE-51F1-53C2-A330-681D3376A9D3}" dt="2024-03-06T10:47:24.469" v="141" actId="20577"/>
        <pc:sldMkLst>
          <pc:docMk/>
          <pc:sldMk cId="2068398113" sldId="275"/>
        </pc:sldMkLst>
        <pc:spChg chg="mod">
          <ac:chgData name="Corey Edwards" userId="S::corey.edwards@uwtsd.ac.uk::7a967df3-e232-40a5-b10c-dee8f912d80a" providerId="AD" clId="Web-{224D58CE-51F1-53C2-A330-681D3376A9D3}" dt="2024-03-06T10:47:24.469" v="141" actId="20577"/>
          <ac:spMkLst>
            <pc:docMk/>
            <pc:sldMk cId="2068398113" sldId="275"/>
            <ac:spMk id="2" creationId="{62D423CB-54DC-9B10-542D-19C4D84DC1E8}"/>
          </ac:spMkLst>
        </pc:spChg>
      </pc:sldChg>
      <pc:sldChg chg="modSp new">
        <pc:chgData name="Corey Edwards" userId="S::corey.edwards@uwtsd.ac.uk::7a967df3-e232-40a5-b10c-dee8f912d80a" providerId="AD" clId="Web-{224D58CE-51F1-53C2-A330-681D3376A9D3}" dt="2024-03-06T10:46:41.718" v="137" actId="20577"/>
        <pc:sldMkLst>
          <pc:docMk/>
          <pc:sldMk cId="2858142896" sldId="276"/>
        </pc:sldMkLst>
        <pc:spChg chg="mod">
          <ac:chgData name="Corey Edwards" userId="S::corey.edwards@uwtsd.ac.uk::7a967df3-e232-40a5-b10c-dee8f912d80a" providerId="AD" clId="Web-{224D58CE-51F1-53C2-A330-681D3376A9D3}" dt="2024-03-06T10:46:41.718" v="137" actId="20577"/>
          <ac:spMkLst>
            <pc:docMk/>
            <pc:sldMk cId="2858142896" sldId="276"/>
            <ac:spMk id="2" creationId="{1D490A4D-20F6-AD20-F87F-9CD018DC8E84}"/>
          </ac:spMkLst>
        </pc:spChg>
      </pc:sldChg>
      <pc:sldChg chg="modSp new">
        <pc:chgData name="Corey Edwards" userId="S::corey.edwards@uwtsd.ac.uk::7a967df3-e232-40a5-b10c-dee8f912d80a" providerId="AD" clId="Web-{224D58CE-51F1-53C2-A330-681D3376A9D3}" dt="2024-03-06T10:47:45.860" v="144" actId="20577"/>
        <pc:sldMkLst>
          <pc:docMk/>
          <pc:sldMk cId="2277991480" sldId="277"/>
        </pc:sldMkLst>
        <pc:spChg chg="mod">
          <ac:chgData name="Corey Edwards" userId="S::corey.edwards@uwtsd.ac.uk::7a967df3-e232-40a5-b10c-dee8f912d80a" providerId="AD" clId="Web-{224D58CE-51F1-53C2-A330-681D3376A9D3}" dt="2024-03-06T10:47:45.860" v="144" actId="20577"/>
          <ac:spMkLst>
            <pc:docMk/>
            <pc:sldMk cId="2277991480" sldId="277"/>
            <ac:spMk id="2" creationId="{FAF34140-8944-6933-57C4-4DEB495410D0}"/>
          </ac:spMkLst>
        </pc:spChg>
      </pc:sldChg>
      <pc:sldMasterChg chg="del delSldLayout">
        <pc:chgData name="Corey Edwards" userId="S::corey.edwards@uwtsd.ac.uk::7a967df3-e232-40a5-b10c-dee8f912d80a" providerId="AD" clId="Web-{224D58CE-51F1-53C2-A330-681D3376A9D3}" dt="2024-03-06T10:29:09.728" v="1"/>
        <pc:sldMasterMkLst>
          <pc:docMk/>
          <pc:sldMasterMk cId="2460954070" sldId="2147483660"/>
        </pc:sldMasterMkLst>
        <pc:sldLayoutChg chg="del">
          <pc:chgData name="Corey Edwards" userId="S::corey.edwards@uwtsd.ac.uk::7a967df3-e232-40a5-b10c-dee8f912d80a" providerId="AD" clId="Web-{224D58CE-51F1-53C2-A330-681D3376A9D3}" dt="2024-03-06T10:29:09.728" v="1"/>
          <pc:sldLayoutMkLst>
            <pc:docMk/>
            <pc:sldMasterMk cId="2460954070" sldId="2147483660"/>
            <pc:sldLayoutMk cId="2385387890" sldId="2147483661"/>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949138452" sldId="2147483662"/>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2591524520" sldId="2147483663"/>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1203092039" sldId="2147483664"/>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3733172339" sldId="2147483665"/>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3210312558" sldId="2147483666"/>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3146388984" sldId="2147483667"/>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3171841454" sldId="2147483668"/>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1718958274" sldId="2147483669"/>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2202905451" sldId="2147483670"/>
          </pc:sldLayoutMkLst>
        </pc:sldLayoutChg>
        <pc:sldLayoutChg chg="del">
          <pc:chgData name="Corey Edwards" userId="S::corey.edwards@uwtsd.ac.uk::7a967df3-e232-40a5-b10c-dee8f912d80a" providerId="AD" clId="Web-{224D58CE-51F1-53C2-A330-681D3376A9D3}" dt="2024-03-06T10:29:09.728" v="1"/>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224D58CE-51F1-53C2-A330-681D3376A9D3}" dt="2024-03-06T10:29:09.728" v="1"/>
        <pc:sldMasterMkLst>
          <pc:docMk/>
          <pc:sldMasterMk cId="2523684477" sldId="2147483711"/>
        </pc:sldMasterMkLst>
        <pc:sldLayoutChg chg="add">
          <pc:chgData name="Corey Edwards" userId="S::corey.edwards@uwtsd.ac.uk::7a967df3-e232-40a5-b10c-dee8f912d80a" providerId="AD" clId="Web-{224D58CE-51F1-53C2-A330-681D3376A9D3}" dt="2024-03-06T10:29:09.728" v="1"/>
          <pc:sldLayoutMkLst>
            <pc:docMk/>
            <pc:sldMasterMk cId="2523684477" sldId="2147483711"/>
            <pc:sldLayoutMk cId="770195747" sldId="2147483700"/>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3071133028" sldId="2147483701"/>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3592337181" sldId="2147483702"/>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3658975241" sldId="2147483703"/>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3047099517" sldId="2147483704"/>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1087684942" sldId="2147483705"/>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717128454" sldId="2147483706"/>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1658266701" sldId="2147483707"/>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660032963" sldId="2147483708"/>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3727645515" sldId="2147483709"/>
          </pc:sldLayoutMkLst>
        </pc:sldLayoutChg>
        <pc:sldLayoutChg chg="add">
          <pc:chgData name="Corey Edwards" userId="S::corey.edwards@uwtsd.ac.uk::7a967df3-e232-40a5-b10c-dee8f912d80a" providerId="AD" clId="Web-{224D58CE-51F1-53C2-A330-681D3376A9D3}" dt="2024-03-06T10:29:09.728" v="1"/>
          <pc:sldLayoutMkLst>
            <pc:docMk/>
            <pc:sldMasterMk cId="2523684477" sldId="2147483711"/>
            <pc:sldLayoutMk cId="3787365151" sldId="2147483710"/>
          </pc:sldLayoutMkLst>
        </pc:sldLayoutChg>
      </pc:sldMasterChg>
    </pc:docChg>
  </pc:docChgLst>
  <pc:docChgLst>
    <pc:chgData name="Corey Edwards" userId="S::corey.edwards@uwtsd.ac.uk::7a967df3-e232-40a5-b10c-dee8f912d80a" providerId="AD" clId="Web-{ACE25623-0374-1844-47C4-F13D6D42A65B}"/>
    <pc:docChg chg="addSld modSld">
      <pc:chgData name="Corey Edwards" userId="S::corey.edwards@uwtsd.ac.uk::7a967df3-e232-40a5-b10c-dee8f912d80a" providerId="AD" clId="Web-{ACE25623-0374-1844-47C4-F13D6D42A65B}" dt="2024-03-11T15:40:47.442" v="2780"/>
      <pc:docMkLst>
        <pc:docMk/>
      </pc:docMkLst>
      <pc:sldChg chg="modSp">
        <pc:chgData name="Corey Edwards" userId="S::corey.edwards@uwtsd.ac.uk::7a967df3-e232-40a5-b10c-dee8f912d80a" providerId="AD" clId="Web-{ACE25623-0374-1844-47C4-F13D6D42A65B}" dt="2024-03-11T14:32:27.874" v="115" actId="20577"/>
        <pc:sldMkLst>
          <pc:docMk/>
          <pc:sldMk cId="334679142" sldId="279"/>
        </pc:sldMkLst>
        <pc:spChg chg="mod">
          <ac:chgData name="Corey Edwards" userId="S::corey.edwards@uwtsd.ac.uk::7a967df3-e232-40a5-b10c-dee8f912d80a" providerId="AD" clId="Web-{ACE25623-0374-1844-47C4-F13D6D42A65B}" dt="2024-03-11T14:32:27.874" v="115" actId="20577"/>
          <ac:spMkLst>
            <pc:docMk/>
            <pc:sldMk cId="334679142" sldId="279"/>
            <ac:spMk id="3" creationId="{19BFFD8A-5C4E-6623-5AA1-E3580CDDB5D9}"/>
          </ac:spMkLst>
        </pc:spChg>
      </pc:sldChg>
      <pc:sldChg chg="addSp delSp modSp new mod setBg">
        <pc:chgData name="Corey Edwards" userId="S::corey.edwards@uwtsd.ac.uk::7a967df3-e232-40a5-b10c-dee8f912d80a" providerId="AD" clId="Web-{ACE25623-0374-1844-47C4-F13D6D42A65B}" dt="2024-03-11T14:45:55.304" v="1695" actId="20577"/>
        <pc:sldMkLst>
          <pc:docMk/>
          <pc:sldMk cId="370208298" sldId="287"/>
        </pc:sldMkLst>
        <pc:spChg chg="mod">
          <ac:chgData name="Corey Edwards" userId="S::corey.edwards@uwtsd.ac.uk::7a967df3-e232-40a5-b10c-dee8f912d80a" providerId="AD" clId="Web-{ACE25623-0374-1844-47C4-F13D6D42A65B}" dt="2024-03-11T14:45:55.304" v="1695" actId="20577"/>
          <ac:spMkLst>
            <pc:docMk/>
            <pc:sldMk cId="370208298" sldId="287"/>
            <ac:spMk id="2" creationId="{AE16DD99-6FC2-838A-AA51-B4704E7ABE3D}"/>
          </ac:spMkLst>
        </pc:spChg>
        <pc:spChg chg="del">
          <ac:chgData name="Corey Edwards" userId="S::corey.edwards@uwtsd.ac.uk::7a967df3-e232-40a5-b10c-dee8f912d80a" providerId="AD" clId="Web-{ACE25623-0374-1844-47C4-F13D6D42A65B}" dt="2024-03-11T14:36:56.241" v="126"/>
          <ac:spMkLst>
            <pc:docMk/>
            <pc:sldMk cId="370208298" sldId="287"/>
            <ac:spMk id="3" creationId="{CDAE1FB3-71EE-7491-1EB0-22560A3F1ABC}"/>
          </ac:spMkLst>
        </pc:spChg>
        <pc:spChg chg="add">
          <ac:chgData name="Corey Edwards" userId="S::corey.edwards@uwtsd.ac.uk::7a967df3-e232-40a5-b10c-dee8f912d80a" providerId="AD" clId="Web-{ACE25623-0374-1844-47C4-F13D6D42A65B}" dt="2024-03-11T14:44:51.489" v="1608"/>
          <ac:spMkLst>
            <pc:docMk/>
            <pc:sldMk cId="370208298" sldId="287"/>
            <ac:spMk id="9" creationId="{43A9B7B3-F171-4C25-99FC-C54250F0649B}"/>
          </ac:spMkLst>
        </pc:spChg>
        <pc:spChg chg="add">
          <ac:chgData name="Corey Edwards" userId="S::corey.edwards@uwtsd.ac.uk::7a967df3-e232-40a5-b10c-dee8f912d80a" providerId="AD" clId="Web-{ACE25623-0374-1844-47C4-F13D6D42A65B}" dt="2024-03-11T14:44:51.489" v="1608"/>
          <ac:spMkLst>
            <pc:docMk/>
            <pc:sldMk cId="370208298" sldId="287"/>
            <ac:spMk id="11" creationId="{D2D5C7C5-9C27-4A61-9F57-1857D45320FD}"/>
          </ac:spMkLst>
        </pc:spChg>
        <pc:spChg chg="add">
          <ac:chgData name="Corey Edwards" userId="S::corey.edwards@uwtsd.ac.uk::7a967df3-e232-40a5-b10c-dee8f912d80a" providerId="AD" clId="Web-{ACE25623-0374-1844-47C4-F13D6D42A65B}" dt="2024-03-11T14:44:51.489" v="1608"/>
          <ac:spMkLst>
            <pc:docMk/>
            <pc:sldMk cId="370208298" sldId="287"/>
            <ac:spMk id="13" creationId="{A56932E6-5BA9-4C85-82EA-A307011BBDFD}"/>
          </ac:spMkLst>
        </pc:spChg>
        <pc:graphicFrameChg chg="add mod ord modGraphic">
          <ac:chgData name="Corey Edwards" userId="S::corey.edwards@uwtsd.ac.uk::7a967df3-e232-40a5-b10c-dee8f912d80a" providerId="AD" clId="Web-{ACE25623-0374-1844-47C4-F13D6D42A65B}" dt="2024-03-11T14:45:34.725" v="1691"/>
          <ac:graphicFrameMkLst>
            <pc:docMk/>
            <pc:sldMk cId="370208298" sldId="287"/>
            <ac:graphicFrameMk id="4" creationId="{4254B644-B820-7456-6418-8484E8D2ECFD}"/>
          </ac:graphicFrameMkLst>
        </pc:graphicFrameChg>
      </pc:sldChg>
      <pc:sldChg chg="modSp new">
        <pc:chgData name="Corey Edwards" userId="S::corey.edwards@uwtsd.ac.uk::7a967df3-e232-40a5-b10c-dee8f912d80a" providerId="AD" clId="Web-{ACE25623-0374-1844-47C4-F13D6D42A65B}" dt="2024-03-11T14:55:45.149" v="1771" actId="20577"/>
        <pc:sldMkLst>
          <pc:docMk/>
          <pc:sldMk cId="2375113294" sldId="288"/>
        </pc:sldMkLst>
        <pc:spChg chg="mod">
          <ac:chgData name="Corey Edwards" userId="S::corey.edwards@uwtsd.ac.uk::7a967df3-e232-40a5-b10c-dee8f912d80a" providerId="AD" clId="Web-{ACE25623-0374-1844-47C4-F13D6D42A65B}" dt="2024-03-11T14:46:01.522" v="1700" actId="20577"/>
          <ac:spMkLst>
            <pc:docMk/>
            <pc:sldMk cId="2375113294" sldId="288"/>
            <ac:spMk id="2" creationId="{F891F0EB-5046-1AF6-6398-59D8CD8C49D5}"/>
          </ac:spMkLst>
        </pc:spChg>
        <pc:spChg chg="mod">
          <ac:chgData name="Corey Edwards" userId="S::corey.edwards@uwtsd.ac.uk::7a967df3-e232-40a5-b10c-dee8f912d80a" providerId="AD" clId="Web-{ACE25623-0374-1844-47C4-F13D6D42A65B}" dt="2024-03-11T14:55:45.149" v="1771" actId="20577"/>
          <ac:spMkLst>
            <pc:docMk/>
            <pc:sldMk cId="2375113294" sldId="288"/>
            <ac:spMk id="3" creationId="{CC75EB7F-E427-1CA9-27AC-20A07675EB95}"/>
          </ac:spMkLst>
        </pc:spChg>
      </pc:sldChg>
      <pc:sldChg chg="addSp delSp modSp new mod setBg">
        <pc:chgData name="Corey Edwards" userId="S::corey.edwards@uwtsd.ac.uk::7a967df3-e232-40a5-b10c-dee8f912d80a" providerId="AD" clId="Web-{ACE25623-0374-1844-47C4-F13D6D42A65B}" dt="2024-03-11T15:40:47.442" v="2780"/>
        <pc:sldMkLst>
          <pc:docMk/>
          <pc:sldMk cId="2321405649" sldId="289"/>
        </pc:sldMkLst>
        <pc:spChg chg="mod">
          <ac:chgData name="Corey Edwards" userId="S::corey.edwards@uwtsd.ac.uk::7a967df3-e232-40a5-b10c-dee8f912d80a" providerId="AD" clId="Web-{ACE25623-0374-1844-47C4-F13D6D42A65B}" dt="2024-03-11T15:40:24.300" v="2754"/>
          <ac:spMkLst>
            <pc:docMk/>
            <pc:sldMk cId="2321405649" sldId="289"/>
            <ac:spMk id="2" creationId="{47286364-8962-1D3A-7AFB-C54DC10FBDC1}"/>
          </ac:spMkLst>
        </pc:spChg>
        <pc:spChg chg="del">
          <ac:chgData name="Corey Edwards" userId="S::corey.edwards@uwtsd.ac.uk::7a967df3-e232-40a5-b10c-dee8f912d80a" providerId="AD" clId="Web-{ACE25623-0374-1844-47C4-F13D6D42A65B}" dt="2024-03-11T15:16:55.838" v="1787"/>
          <ac:spMkLst>
            <pc:docMk/>
            <pc:sldMk cId="2321405649" sldId="289"/>
            <ac:spMk id="3" creationId="{5FC0AE9B-94A2-18F4-80A1-E8088710B27A}"/>
          </ac:spMkLst>
        </pc:spChg>
        <pc:spChg chg="add">
          <ac:chgData name="Corey Edwards" userId="S::corey.edwards@uwtsd.ac.uk::7a967df3-e232-40a5-b10c-dee8f912d80a" providerId="AD" clId="Web-{ACE25623-0374-1844-47C4-F13D6D42A65B}" dt="2024-03-11T15:40:24.300" v="2754"/>
          <ac:spMkLst>
            <pc:docMk/>
            <pc:sldMk cId="2321405649" sldId="289"/>
            <ac:spMk id="9" creationId="{43A9B7B3-F171-4C25-99FC-C54250F0649B}"/>
          </ac:spMkLst>
        </pc:spChg>
        <pc:spChg chg="add">
          <ac:chgData name="Corey Edwards" userId="S::corey.edwards@uwtsd.ac.uk::7a967df3-e232-40a5-b10c-dee8f912d80a" providerId="AD" clId="Web-{ACE25623-0374-1844-47C4-F13D6D42A65B}" dt="2024-03-11T15:40:24.300" v="2754"/>
          <ac:spMkLst>
            <pc:docMk/>
            <pc:sldMk cId="2321405649" sldId="289"/>
            <ac:spMk id="11" creationId="{D2D5C7C5-9C27-4A61-9F57-1857D45320FD}"/>
          </ac:spMkLst>
        </pc:spChg>
        <pc:spChg chg="add">
          <ac:chgData name="Corey Edwards" userId="S::corey.edwards@uwtsd.ac.uk::7a967df3-e232-40a5-b10c-dee8f912d80a" providerId="AD" clId="Web-{ACE25623-0374-1844-47C4-F13D6D42A65B}" dt="2024-03-11T15:40:24.300" v="2754"/>
          <ac:spMkLst>
            <pc:docMk/>
            <pc:sldMk cId="2321405649" sldId="289"/>
            <ac:spMk id="13" creationId="{A56932E6-5BA9-4C85-82EA-A307011BBDFD}"/>
          </ac:spMkLst>
        </pc:spChg>
        <pc:graphicFrameChg chg="add mod ord modGraphic">
          <ac:chgData name="Corey Edwards" userId="S::corey.edwards@uwtsd.ac.uk::7a967df3-e232-40a5-b10c-dee8f912d80a" providerId="AD" clId="Web-{ACE25623-0374-1844-47C4-F13D6D42A65B}" dt="2024-03-11T15:40:47.442" v="2780"/>
          <ac:graphicFrameMkLst>
            <pc:docMk/>
            <pc:sldMk cId="2321405649" sldId="289"/>
            <ac:graphicFrameMk id="4" creationId="{06F72F07-DEB7-C58E-564B-53BD3BB8CFE7}"/>
          </ac:graphicFrameMkLst>
        </pc:graphicFrameChg>
      </pc:sldChg>
    </pc:docChg>
  </pc:docChgLst>
  <pc:docChgLst>
    <pc:chgData name="Corey Edwards" userId="S::corey.edwards@uwtsd.ac.uk::7a967df3-e232-40a5-b10c-dee8f912d80a" providerId="AD" clId="Web-{04B07B92-B7B5-7A8C-119B-C1E9356ABEE5}"/>
    <pc:docChg chg="addSld delSld modSld sldOrd">
      <pc:chgData name="Corey Edwards" userId="S::corey.edwards@uwtsd.ac.uk::7a967df3-e232-40a5-b10c-dee8f912d80a" providerId="AD" clId="Web-{04B07B92-B7B5-7A8C-119B-C1E9356ABEE5}" dt="2024-03-14T09:05:22.322" v="926"/>
      <pc:docMkLst>
        <pc:docMk/>
      </pc:docMkLst>
      <pc:sldChg chg="addSp modSp mod setBg">
        <pc:chgData name="Corey Edwards" userId="S::corey.edwards@uwtsd.ac.uk::7a967df3-e232-40a5-b10c-dee8f912d80a" providerId="AD" clId="Web-{04B07B92-B7B5-7A8C-119B-C1E9356ABEE5}" dt="2024-03-13T16:21:02.085" v="650"/>
        <pc:sldMkLst>
          <pc:docMk/>
          <pc:sldMk cId="1990088157" sldId="258"/>
        </pc:sldMkLst>
        <pc:spChg chg="mod">
          <ac:chgData name="Corey Edwards" userId="S::corey.edwards@uwtsd.ac.uk::7a967df3-e232-40a5-b10c-dee8f912d80a" providerId="AD" clId="Web-{04B07B92-B7B5-7A8C-119B-C1E9356ABEE5}" dt="2024-03-13T16:21:02.085" v="650"/>
          <ac:spMkLst>
            <pc:docMk/>
            <pc:sldMk cId="1990088157" sldId="258"/>
            <ac:spMk id="2" creationId="{8A90710E-1498-4667-9C30-9F96C6136234}"/>
          </ac:spMkLst>
        </pc:spChg>
        <pc:spChg chg="mod">
          <ac:chgData name="Corey Edwards" userId="S::corey.edwards@uwtsd.ac.uk::7a967df3-e232-40a5-b10c-dee8f912d80a" providerId="AD" clId="Web-{04B07B92-B7B5-7A8C-119B-C1E9356ABEE5}" dt="2024-03-13T16:21:02.085" v="650"/>
          <ac:spMkLst>
            <pc:docMk/>
            <pc:sldMk cId="1990088157" sldId="258"/>
            <ac:spMk id="3" creationId="{79474BCC-06CF-B442-54EA-04145425D293}"/>
          </ac:spMkLst>
        </pc:spChg>
        <pc:spChg chg="add">
          <ac:chgData name="Corey Edwards" userId="S::corey.edwards@uwtsd.ac.uk::7a967df3-e232-40a5-b10c-dee8f912d80a" providerId="AD" clId="Web-{04B07B92-B7B5-7A8C-119B-C1E9356ABEE5}" dt="2024-03-13T16:21:02.085" v="650"/>
          <ac:spMkLst>
            <pc:docMk/>
            <pc:sldMk cId="1990088157" sldId="258"/>
            <ac:spMk id="9" creationId="{8651CFA9-6065-4243-AC48-858E359780B1}"/>
          </ac:spMkLst>
        </pc:spChg>
        <pc:spChg chg="add">
          <ac:chgData name="Corey Edwards" userId="S::corey.edwards@uwtsd.ac.uk::7a967df3-e232-40a5-b10c-dee8f912d80a" providerId="AD" clId="Web-{04B07B92-B7B5-7A8C-119B-C1E9356ABEE5}" dt="2024-03-13T16:21:02.085" v="650"/>
          <ac:spMkLst>
            <pc:docMk/>
            <pc:sldMk cId="1990088157" sldId="258"/>
            <ac:spMk id="11" creationId="{E8B2F707-EF35-4955-8439-F76145F3CD7E}"/>
          </ac:spMkLst>
        </pc:spChg>
        <pc:spChg chg="add">
          <ac:chgData name="Corey Edwards" userId="S::corey.edwards@uwtsd.ac.uk::7a967df3-e232-40a5-b10c-dee8f912d80a" providerId="AD" clId="Web-{04B07B92-B7B5-7A8C-119B-C1E9356ABEE5}" dt="2024-03-13T16:21:02.085" v="650"/>
          <ac:spMkLst>
            <pc:docMk/>
            <pc:sldMk cId="1990088157" sldId="258"/>
            <ac:spMk id="13" creationId="{DA476813-4CEE-408B-852D-3E51E30B17BE}"/>
          </ac:spMkLst>
        </pc:spChg>
        <pc:picChg chg="add">
          <ac:chgData name="Corey Edwards" userId="S::corey.edwards@uwtsd.ac.uk::7a967df3-e232-40a5-b10c-dee8f912d80a" providerId="AD" clId="Web-{04B07B92-B7B5-7A8C-119B-C1E9356ABEE5}" dt="2024-03-13T16:21:02.085" v="650"/>
          <ac:picMkLst>
            <pc:docMk/>
            <pc:sldMk cId="1990088157" sldId="258"/>
            <ac:picMk id="5" creationId="{845CBFC5-5FC3-0A71-89E1-6DF985FDCD37}"/>
          </ac:picMkLst>
        </pc:picChg>
      </pc:sldChg>
      <pc:sldChg chg="addSp modSp mod setBg">
        <pc:chgData name="Corey Edwards" userId="S::corey.edwards@uwtsd.ac.uk::7a967df3-e232-40a5-b10c-dee8f912d80a" providerId="AD" clId="Web-{04B07B92-B7B5-7A8C-119B-C1E9356ABEE5}" dt="2024-03-13T16:21:06.100" v="651"/>
        <pc:sldMkLst>
          <pc:docMk/>
          <pc:sldMk cId="3349746384" sldId="259"/>
        </pc:sldMkLst>
        <pc:spChg chg="mod">
          <ac:chgData name="Corey Edwards" userId="S::corey.edwards@uwtsd.ac.uk::7a967df3-e232-40a5-b10c-dee8f912d80a" providerId="AD" clId="Web-{04B07B92-B7B5-7A8C-119B-C1E9356ABEE5}" dt="2024-03-13T16:21:06.100" v="651"/>
          <ac:spMkLst>
            <pc:docMk/>
            <pc:sldMk cId="3349746384" sldId="259"/>
            <ac:spMk id="2" creationId="{75D2179B-4135-2087-9A13-272FAF44B2B2}"/>
          </ac:spMkLst>
        </pc:spChg>
        <pc:spChg chg="mod">
          <ac:chgData name="Corey Edwards" userId="S::corey.edwards@uwtsd.ac.uk::7a967df3-e232-40a5-b10c-dee8f912d80a" providerId="AD" clId="Web-{04B07B92-B7B5-7A8C-119B-C1E9356ABEE5}" dt="2024-03-13T16:21:06.100" v="651"/>
          <ac:spMkLst>
            <pc:docMk/>
            <pc:sldMk cId="3349746384" sldId="259"/>
            <ac:spMk id="3" creationId="{8DC5F0CD-D875-04A6-1983-9CAB8CC8F0C8}"/>
          </ac:spMkLst>
        </pc:spChg>
        <pc:spChg chg="add">
          <ac:chgData name="Corey Edwards" userId="S::corey.edwards@uwtsd.ac.uk::7a967df3-e232-40a5-b10c-dee8f912d80a" providerId="AD" clId="Web-{04B07B92-B7B5-7A8C-119B-C1E9356ABEE5}" dt="2024-03-13T16:21:06.100" v="651"/>
          <ac:spMkLst>
            <pc:docMk/>
            <pc:sldMk cId="3349746384" sldId="259"/>
            <ac:spMk id="9" creationId="{8651CFA9-6065-4243-AC48-858E359780B1}"/>
          </ac:spMkLst>
        </pc:spChg>
        <pc:spChg chg="add">
          <ac:chgData name="Corey Edwards" userId="S::corey.edwards@uwtsd.ac.uk::7a967df3-e232-40a5-b10c-dee8f912d80a" providerId="AD" clId="Web-{04B07B92-B7B5-7A8C-119B-C1E9356ABEE5}" dt="2024-03-13T16:21:06.100" v="651"/>
          <ac:spMkLst>
            <pc:docMk/>
            <pc:sldMk cId="3349746384" sldId="259"/>
            <ac:spMk id="11" creationId="{E8B2F707-EF35-4955-8439-F76145F3CD7E}"/>
          </ac:spMkLst>
        </pc:spChg>
        <pc:spChg chg="add">
          <ac:chgData name="Corey Edwards" userId="S::corey.edwards@uwtsd.ac.uk::7a967df3-e232-40a5-b10c-dee8f912d80a" providerId="AD" clId="Web-{04B07B92-B7B5-7A8C-119B-C1E9356ABEE5}" dt="2024-03-13T16:21:06.100" v="651"/>
          <ac:spMkLst>
            <pc:docMk/>
            <pc:sldMk cId="3349746384" sldId="259"/>
            <ac:spMk id="13" creationId="{DA476813-4CEE-408B-852D-3E51E30B17BE}"/>
          </ac:spMkLst>
        </pc:spChg>
        <pc:grpChg chg="add">
          <ac:chgData name="Corey Edwards" userId="S::corey.edwards@uwtsd.ac.uk::7a967df3-e232-40a5-b10c-dee8f912d80a" providerId="AD" clId="Web-{04B07B92-B7B5-7A8C-119B-C1E9356ABEE5}" dt="2024-03-13T16:21:06.100" v="651"/>
          <ac:grpSpMkLst>
            <pc:docMk/>
            <pc:sldMk cId="3349746384" sldId="259"/>
            <ac:grpSpMk id="15" creationId="{245C754D-F6B0-4E8B-BCBC-51B5E2863D57}"/>
          </ac:grpSpMkLst>
        </pc:grpChg>
        <pc:picChg chg="add">
          <ac:chgData name="Corey Edwards" userId="S::corey.edwards@uwtsd.ac.uk::7a967df3-e232-40a5-b10c-dee8f912d80a" providerId="AD" clId="Web-{04B07B92-B7B5-7A8C-119B-C1E9356ABEE5}" dt="2024-03-13T16:21:06.100" v="651"/>
          <ac:picMkLst>
            <pc:docMk/>
            <pc:sldMk cId="3349746384" sldId="259"/>
            <ac:picMk id="5" creationId="{C6076444-433C-DBFD-F726-C4D7A6F96A3C}"/>
          </ac:picMkLst>
        </pc:picChg>
      </pc:sldChg>
      <pc:sldChg chg="addSp delSp modSp del">
        <pc:chgData name="Corey Edwards" userId="S::corey.edwards@uwtsd.ac.uk::7a967df3-e232-40a5-b10c-dee8f912d80a" providerId="AD" clId="Web-{04B07B92-B7B5-7A8C-119B-C1E9356ABEE5}" dt="2024-03-14T08:32:12.136" v="699"/>
        <pc:sldMkLst>
          <pc:docMk/>
          <pc:sldMk cId="2257686947" sldId="260"/>
        </pc:sldMkLst>
        <pc:spChg chg="add del mod">
          <ac:chgData name="Corey Edwards" userId="S::corey.edwards@uwtsd.ac.uk::7a967df3-e232-40a5-b10c-dee8f912d80a" providerId="AD" clId="Web-{04B07B92-B7B5-7A8C-119B-C1E9356ABEE5}" dt="2024-03-14T08:31:59.010" v="696"/>
          <ac:spMkLst>
            <pc:docMk/>
            <pc:sldMk cId="2257686947" sldId="260"/>
            <ac:spMk id="4" creationId="{BE28DFED-1630-D329-3FDF-A6AC45C7BA0B}"/>
          </ac:spMkLst>
        </pc:spChg>
      </pc:sldChg>
      <pc:sldChg chg="addSp delSp modSp">
        <pc:chgData name="Corey Edwards" userId="S::corey.edwards@uwtsd.ac.uk::7a967df3-e232-40a5-b10c-dee8f912d80a" providerId="AD" clId="Web-{04B07B92-B7B5-7A8C-119B-C1E9356ABEE5}" dt="2024-03-14T08:32:40.824" v="708"/>
        <pc:sldMkLst>
          <pc:docMk/>
          <pc:sldMk cId="2412138785" sldId="261"/>
        </pc:sldMkLst>
        <pc:spChg chg="del">
          <ac:chgData name="Corey Edwards" userId="S::corey.edwards@uwtsd.ac.uk::7a967df3-e232-40a5-b10c-dee8f912d80a" providerId="AD" clId="Web-{04B07B92-B7B5-7A8C-119B-C1E9356ABEE5}" dt="2024-03-14T08:32:40.824" v="708"/>
          <ac:spMkLst>
            <pc:docMk/>
            <pc:sldMk cId="2412138785" sldId="261"/>
            <ac:spMk id="3" creationId="{49B0422B-DD3E-8E96-08D1-EB4B906985B5}"/>
          </ac:spMkLst>
        </pc:spChg>
        <pc:picChg chg="add mod ord">
          <ac:chgData name="Corey Edwards" userId="S::corey.edwards@uwtsd.ac.uk::7a967df3-e232-40a5-b10c-dee8f912d80a" providerId="AD" clId="Web-{04B07B92-B7B5-7A8C-119B-C1E9356ABEE5}" dt="2024-03-14T08:32:40.824" v="708"/>
          <ac:picMkLst>
            <pc:docMk/>
            <pc:sldMk cId="2412138785" sldId="261"/>
            <ac:picMk id="4" creationId="{2406A9C1-5AC7-06A6-7B92-17126A954C01}"/>
          </ac:picMkLst>
        </pc:picChg>
      </pc:sldChg>
      <pc:sldChg chg="addSp modSp mod setBg">
        <pc:chgData name="Corey Edwards" userId="S::corey.edwards@uwtsd.ac.uk::7a967df3-e232-40a5-b10c-dee8f912d80a" providerId="AD" clId="Web-{04B07B92-B7B5-7A8C-119B-C1E9356ABEE5}" dt="2024-03-14T08:35:14.405" v="767"/>
        <pc:sldMkLst>
          <pc:docMk/>
          <pc:sldMk cId="2755185582" sldId="262"/>
        </pc:sldMkLst>
        <pc:spChg chg="mod">
          <ac:chgData name="Corey Edwards" userId="S::corey.edwards@uwtsd.ac.uk::7a967df3-e232-40a5-b10c-dee8f912d80a" providerId="AD" clId="Web-{04B07B92-B7B5-7A8C-119B-C1E9356ABEE5}" dt="2024-03-14T08:35:14.405" v="767"/>
          <ac:spMkLst>
            <pc:docMk/>
            <pc:sldMk cId="2755185582" sldId="262"/>
            <ac:spMk id="2" creationId="{A833BCEB-E296-5A74-07AC-E1FBB847739B}"/>
          </ac:spMkLst>
        </pc:spChg>
        <pc:spChg chg="mod">
          <ac:chgData name="Corey Edwards" userId="S::corey.edwards@uwtsd.ac.uk::7a967df3-e232-40a5-b10c-dee8f912d80a" providerId="AD" clId="Web-{04B07B92-B7B5-7A8C-119B-C1E9356ABEE5}" dt="2024-03-14T08:35:14.405" v="767"/>
          <ac:spMkLst>
            <pc:docMk/>
            <pc:sldMk cId="2755185582" sldId="262"/>
            <ac:spMk id="3" creationId="{570F0F04-DE03-601D-4335-F1E6EC26B432}"/>
          </ac:spMkLst>
        </pc:spChg>
        <pc:spChg chg="add">
          <ac:chgData name="Corey Edwards" userId="S::corey.edwards@uwtsd.ac.uk::7a967df3-e232-40a5-b10c-dee8f912d80a" providerId="AD" clId="Web-{04B07B92-B7B5-7A8C-119B-C1E9356ABEE5}" dt="2024-03-14T08:35:14.405" v="767"/>
          <ac:spMkLst>
            <pc:docMk/>
            <pc:sldMk cId="2755185582" sldId="262"/>
            <ac:spMk id="9" creationId="{8651CFA9-6065-4243-AC48-858E359780B1}"/>
          </ac:spMkLst>
        </pc:spChg>
        <pc:spChg chg="add">
          <ac:chgData name="Corey Edwards" userId="S::corey.edwards@uwtsd.ac.uk::7a967df3-e232-40a5-b10c-dee8f912d80a" providerId="AD" clId="Web-{04B07B92-B7B5-7A8C-119B-C1E9356ABEE5}" dt="2024-03-14T08:35:14.405" v="767"/>
          <ac:spMkLst>
            <pc:docMk/>
            <pc:sldMk cId="2755185582" sldId="262"/>
            <ac:spMk id="11" creationId="{E8B2F707-EF35-4955-8439-F76145F3CD7E}"/>
          </ac:spMkLst>
        </pc:spChg>
        <pc:spChg chg="add">
          <ac:chgData name="Corey Edwards" userId="S::corey.edwards@uwtsd.ac.uk::7a967df3-e232-40a5-b10c-dee8f912d80a" providerId="AD" clId="Web-{04B07B92-B7B5-7A8C-119B-C1E9356ABEE5}" dt="2024-03-14T08:35:14.405" v="767"/>
          <ac:spMkLst>
            <pc:docMk/>
            <pc:sldMk cId="2755185582" sldId="262"/>
            <ac:spMk id="13" creationId="{DA476813-4CEE-408B-852D-3E51E30B17BE}"/>
          </ac:spMkLst>
        </pc:spChg>
        <pc:picChg chg="add">
          <ac:chgData name="Corey Edwards" userId="S::corey.edwards@uwtsd.ac.uk::7a967df3-e232-40a5-b10c-dee8f912d80a" providerId="AD" clId="Web-{04B07B92-B7B5-7A8C-119B-C1E9356ABEE5}" dt="2024-03-14T08:35:14.405" v="767"/>
          <ac:picMkLst>
            <pc:docMk/>
            <pc:sldMk cId="2755185582" sldId="262"/>
            <ac:picMk id="5" creationId="{1894E027-64DF-9638-D444-355AD0CAA3E0}"/>
          </ac:picMkLst>
        </pc:picChg>
      </pc:sldChg>
      <pc:sldChg chg="del">
        <pc:chgData name="Corey Edwards" userId="S::corey.edwards@uwtsd.ac.uk::7a967df3-e232-40a5-b10c-dee8f912d80a" providerId="AD" clId="Web-{04B07B92-B7B5-7A8C-119B-C1E9356ABEE5}" dt="2024-03-14T08:34:10.326" v="743"/>
        <pc:sldMkLst>
          <pc:docMk/>
          <pc:sldMk cId="2490376599" sldId="263"/>
        </pc:sldMkLst>
      </pc:sldChg>
      <pc:sldChg chg="addSp modSp mod setBg">
        <pc:chgData name="Corey Edwards" userId="S::corey.edwards@uwtsd.ac.uk::7a967df3-e232-40a5-b10c-dee8f912d80a" providerId="AD" clId="Web-{04B07B92-B7B5-7A8C-119B-C1E9356ABEE5}" dt="2024-03-14T08:35:25.687" v="769"/>
        <pc:sldMkLst>
          <pc:docMk/>
          <pc:sldMk cId="3123586694" sldId="264"/>
        </pc:sldMkLst>
        <pc:spChg chg="mod">
          <ac:chgData name="Corey Edwards" userId="S::corey.edwards@uwtsd.ac.uk::7a967df3-e232-40a5-b10c-dee8f912d80a" providerId="AD" clId="Web-{04B07B92-B7B5-7A8C-119B-C1E9356ABEE5}" dt="2024-03-14T08:35:25.687" v="769"/>
          <ac:spMkLst>
            <pc:docMk/>
            <pc:sldMk cId="3123586694" sldId="264"/>
            <ac:spMk id="2" creationId="{4E1970B0-B61D-FF4D-3F00-04C75DC2C691}"/>
          </ac:spMkLst>
        </pc:spChg>
        <pc:spChg chg="mod">
          <ac:chgData name="Corey Edwards" userId="S::corey.edwards@uwtsd.ac.uk::7a967df3-e232-40a5-b10c-dee8f912d80a" providerId="AD" clId="Web-{04B07B92-B7B5-7A8C-119B-C1E9356ABEE5}" dt="2024-03-14T08:35:25.687" v="769"/>
          <ac:spMkLst>
            <pc:docMk/>
            <pc:sldMk cId="3123586694" sldId="264"/>
            <ac:spMk id="3" creationId="{8F21CC25-2ACF-890D-F2F9-043CB7289308}"/>
          </ac:spMkLst>
        </pc:spChg>
        <pc:spChg chg="add">
          <ac:chgData name="Corey Edwards" userId="S::corey.edwards@uwtsd.ac.uk::7a967df3-e232-40a5-b10c-dee8f912d80a" providerId="AD" clId="Web-{04B07B92-B7B5-7A8C-119B-C1E9356ABEE5}" dt="2024-03-14T08:35:25.687" v="769"/>
          <ac:spMkLst>
            <pc:docMk/>
            <pc:sldMk cId="3123586694" sldId="264"/>
            <ac:spMk id="9" creationId="{0BABF38A-8A0D-492E-BD20-6CF4D46B50BD}"/>
          </ac:spMkLst>
        </pc:spChg>
        <pc:spChg chg="add">
          <ac:chgData name="Corey Edwards" userId="S::corey.edwards@uwtsd.ac.uk::7a967df3-e232-40a5-b10c-dee8f912d80a" providerId="AD" clId="Web-{04B07B92-B7B5-7A8C-119B-C1E9356ABEE5}" dt="2024-03-14T08:35:25.687" v="769"/>
          <ac:spMkLst>
            <pc:docMk/>
            <pc:sldMk cId="3123586694" sldId="264"/>
            <ac:spMk id="13" creationId="{D6A5485D-4AF6-47BA-8BB1-44D0639B9FA6}"/>
          </ac:spMkLst>
        </pc:spChg>
        <pc:spChg chg="add">
          <ac:chgData name="Corey Edwards" userId="S::corey.edwards@uwtsd.ac.uk::7a967df3-e232-40a5-b10c-dee8f912d80a" providerId="AD" clId="Web-{04B07B92-B7B5-7A8C-119B-C1E9356ABEE5}" dt="2024-03-14T08:35:25.687" v="769"/>
          <ac:spMkLst>
            <pc:docMk/>
            <pc:sldMk cId="3123586694" sldId="264"/>
            <ac:spMk id="15" creationId="{483861B3-77F4-42C4-B257-AF7D1EB5FFDE}"/>
          </ac:spMkLst>
        </pc:spChg>
        <pc:spChg chg="add">
          <ac:chgData name="Corey Edwards" userId="S::corey.edwards@uwtsd.ac.uk::7a967df3-e232-40a5-b10c-dee8f912d80a" providerId="AD" clId="Web-{04B07B92-B7B5-7A8C-119B-C1E9356ABEE5}" dt="2024-03-14T08:35:25.687" v="769"/>
          <ac:spMkLst>
            <pc:docMk/>
            <pc:sldMk cId="3123586694" sldId="264"/>
            <ac:spMk id="17" creationId="{8D2A0DB3-EF43-4032-9B27-954E12CCB688}"/>
          </ac:spMkLst>
        </pc:spChg>
        <pc:picChg chg="add">
          <ac:chgData name="Corey Edwards" userId="S::corey.edwards@uwtsd.ac.uk::7a967df3-e232-40a5-b10c-dee8f912d80a" providerId="AD" clId="Web-{04B07B92-B7B5-7A8C-119B-C1E9356ABEE5}" dt="2024-03-14T08:35:25.687" v="769"/>
          <ac:picMkLst>
            <pc:docMk/>
            <pc:sldMk cId="3123586694" sldId="264"/>
            <ac:picMk id="5" creationId="{0051086C-F5BB-AA58-6C28-86ABDBF10B9D}"/>
          </ac:picMkLst>
        </pc:picChg>
        <pc:picChg chg="add">
          <ac:chgData name="Corey Edwards" userId="S::corey.edwards@uwtsd.ac.uk::7a967df3-e232-40a5-b10c-dee8f912d80a" providerId="AD" clId="Web-{04B07B92-B7B5-7A8C-119B-C1E9356ABEE5}" dt="2024-03-14T08:35:25.687" v="769"/>
          <ac:picMkLst>
            <pc:docMk/>
            <pc:sldMk cId="3123586694" sldId="264"/>
            <ac:picMk id="11" creationId="{BC526B7A-4801-4FD1-95C8-03AF22629E87}"/>
          </ac:picMkLst>
        </pc:picChg>
      </pc:sldChg>
      <pc:sldChg chg="del">
        <pc:chgData name="Corey Edwards" userId="S::corey.edwards@uwtsd.ac.uk::7a967df3-e232-40a5-b10c-dee8f912d80a" providerId="AD" clId="Web-{04B07B92-B7B5-7A8C-119B-C1E9356ABEE5}" dt="2024-03-14T08:43:33.901" v="825"/>
        <pc:sldMkLst>
          <pc:docMk/>
          <pc:sldMk cId="741018925" sldId="265"/>
        </pc:sldMkLst>
      </pc:sldChg>
      <pc:sldChg chg="addSp delSp modSp mod setBg">
        <pc:chgData name="Corey Edwards" userId="S::corey.edwards@uwtsd.ac.uk::7a967df3-e232-40a5-b10c-dee8f912d80a" providerId="AD" clId="Web-{04B07B92-B7B5-7A8C-119B-C1E9356ABEE5}" dt="2024-03-14T08:46:37.015" v="862"/>
        <pc:sldMkLst>
          <pc:docMk/>
          <pc:sldMk cId="4097435026" sldId="266"/>
        </pc:sldMkLst>
        <pc:spChg chg="mod">
          <ac:chgData name="Corey Edwards" userId="S::corey.edwards@uwtsd.ac.uk::7a967df3-e232-40a5-b10c-dee8f912d80a" providerId="AD" clId="Web-{04B07B92-B7B5-7A8C-119B-C1E9356ABEE5}" dt="2024-03-14T08:46:37.015" v="862"/>
          <ac:spMkLst>
            <pc:docMk/>
            <pc:sldMk cId="4097435026" sldId="266"/>
            <ac:spMk id="2" creationId="{5F9C5A3C-CE8E-8DC4-4127-8E01C24AA53E}"/>
          </ac:spMkLst>
        </pc:spChg>
        <pc:spChg chg="del mod">
          <ac:chgData name="Corey Edwards" userId="S::corey.edwards@uwtsd.ac.uk::7a967df3-e232-40a5-b10c-dee8f912d80a" providerId="AD" clId="Web-{04B07B92-B7B5-7A8C-119B-C1E9356ABEE5}" dt="2024-03-14T08:46:37.015" v="862"/>
          <ac:spMkLst>
            <pc:docMk/>
            <pc:sldMk cId="4097435026" sldId="266"/>
            <ac:spMk id="3" creationId="{DEB62A54-1214-66C5-23AF-F59CF36155A6}"/>
          </ac:spMkLst>
        </pc:spChg>
        <pc:spChg chg="add">
          <ac:chgData name="Corey Edwards" userId="S::corey.edwards@uwtsd.ac.uk::7a967df3-e232-40a5-b10c-dee8f912d80a" providerId="AD" clId="Web-{04B07B92-B7B5-7A8C-119B-C1E9356ABEE5}" dt="2024-03-14T08:46:37.015" v="862"/>
          <ac:spMkLst>
            <pc:docMk/>
            <pc:sldMk cId="4097435026" sldId="266"/>
            <ac:spMk id="9" creationId="{43A9B7B3-F171-4C25-99FC-C54250F0649B}"/>
          </ac:spMkLst>
        </pc:spChg>
        <pc:spChg chg="add">
          <ac:chgData name="Corey Edwards" userId="S::corey.edwards@uwtsd.ac.uk::7a967df3-e232-40a5-b10c-dee8f912d80a" providerId="AD" clId="Web-{04B07B92-B7B5-7A8C-119B-C1E9356ABEE5}" dt="2024-03-14T08:46:37.015" v="862"/>
          <ac:spMkLst>
            <pc:docMk/>
            <pc:sldMk cId="4097435026" sldId="266"/>
            <ac:spMk id="11" creationId="{D2D5C7C5-9C27-4A61-9F57-1857D45320FD}"/>
          </ac:spMkLst>
        </pc:spChg>
        <pc:grpChg chg="add">
          <ac:chgData name="Corey Edwards" userId="S::corey.edwards@uwtsd.ac.uk::7a967df3-e232-40a5-b10c-dee8f912d80a" providerId="AD" clId="Web-{04B07B92-B7B5-7A8C-119B-C1E9356ABEE5}" dt="2024-03-14T08:46:37.015" v="862"/>
          <ac:grpSpMkLst>
            <pc:docMk/>
            <pc:sldMk cId="4097435026" sldId="266"/>
            <ac:grpSpMk id="13" creationId="{BBDA1F5A-F3A8-40DA-ADE6-E0B4D99C853D}"/>
          </ac:grpSpMkLst>
        </pc:grpChg>
        <pc:graphicFrameChg chg="add">
          <ac:chgData name="Corey Edwards" userId="S::corey.edwards@uwtsd.ac.uk::7a967df3-e232-40a5-b10c-dee8f912d80a" providerId="AD" clId="Web-{04B07B92-B7B5-7A8C-119B-C1E9356ABEE5}" dt="2024-03-14T08:46:37.015" v="862"/>
          <ac:graphicFrameMkLst>
            <pc:docMk/>
            <pc:sldMk cId="4097435026" sldId="266"/>
            <ac:graphicFrameMk id="5" creationId="{71AF69AC-A5BD-6F56-A7FD-CD8B572E1733}"/>
          </ac:graphicFrameMkLst>
        </pc:graphicFrameChg>
      </pc:sldChg>
      <pc:sldChg chg="addSp modSp mod ord setBg">
        <pc:chgData name="Corey Edwards" userId="S::corey.edwards@uwtsd.ac.uk::7a967df3-e232-40a5-b10c-dee8f912d80a" providerId="AD" clId="Web-{04B07B92-B7B5-7A8C-119B-C1E9356ABEE5}" dt="2024-03-14T08:43:29.182" v="824"/>
        <pc:sldMkLst>
          <pc:docMk/>
          <pc:sldMk cId="259659232" sldId="267"/>
        </pc:sldMkLst>
        <pc:spChg chg="mod">
          <ac:chgData name="Corey Edwards" userId="S::corey.edwards@uwtsd.ac.uk::7a967df3-e232-40a5-b10c-dee8f912d80a" providerId="AD" clId="Web-{04B07B92-B7B5-7A8C-119B-C1E9356ABEE5}" dt="2024-03-14T08:43:29.182" v="824"/>
          <ac:spMkLst>
            <pc:docMk/>
            <pc:sldMk cId="259659232" sldId="267"/>
            <ac:spMk id="2" creationId="{40697D36-18E3-5169-D358-796E5C347A7D}"/>
          </ac:spMkLst>
        </pc:spChg>
        <pc:spChg chg="mod">
          <ac:chgData name="Corey Edwards" userId="S::corey.edwards@uwtsd.ac.uk::7a967df3-e232-40a5-b10c-dee8f912d80a" providerId="AD" clId="Web-{04B07B92-B7B5-7A8C-119B-C1E9356ABEE5}" dt="2024-03-14T08:43:29.182" v="824"/>
          <ac:spMkLst>
            <pc:docMk/>
            <pc:sldMk cId="259659232" sldId="267"/>
            <ac:spMk id="3" creationId="{053CD47C-3E8F-8DDE-F91B-3E16A9A4BE84}"/>
          </ac:spMkLst>
        </pc:spChg>
        <pc:spChg chg="add">
          <ac:chgData name="Corey Edwards" userId="S::corey.edwards@uwtsd.ac.uk::7a967df3-e232-40a5-b10c-dee8f912d80a" providerId="AD" clId="Web-{04B07B92-B7B5-7A8C-119B-C1E9356ABEE5}" dt="2024-03-14T08:43:29.182" v="824"/>
          <ac:spMkLst>
            <pc:docMk/>
            <pc:sldMk cId="259659232" sldId="267"/>
            <ac:spMk id="9" creationId="{8651CFA9-6065-4243-AC48-858E359780B1}"/>
          </ac:spMkLst>
        </pc:spChg>
        <pc:spChg chg="add">
          <ac:chgData name="Corey Edwards" userId="S::corey.edwards@uwtsd.ac.uk::7a967df3-e232-40a5-b10c-dee8f912d80a" providerId="AD" clId="Web-{04B07B92-B7B5-7A8C-119B-C1E9356ABEE5}" dt="2024-03-14T08:43:29.182" v="824"/>
          <ac:spMkLst>
            <pc:docMk/>
            <pc:sldMk cId="259659232" sldId="267"/>
            <ac:spMk id="11" creationId="{E8B2F707-EF35-4955-8439-F76145F3CD7E}"/>
          </ac:spMkLst>
        </pc:spChg>
        <pc:spChg chg="add">
          <ac:chgData name="Corey Edwards" userId="S::corey.edwards@uwtsd.ac.uk::7a967df3-e232-40a5-b10c-dee8f912d80a" providerId="AD" clId="Web-{04B07B92-B7B5-7A8C-119B-C1E9356ABEE5}" dt="2024-03-14T08:43:29.182" v="824"/>
          <ac:spMkLst>
            <pc:docMk/>
            <pc:sldMk cId="259659232" sldId="267"/>
            <ac:spMk id="13" creationId="{DA476813-4CEE-408B-852D-3E51E30B17BE}"/>
          </ac:spMkLst>
        </pc:spChg>
        <pc:picChg chg="add">
          <ac:chgData name="Corey Edwards" userId="S::corey.edwards@uwtsd.ac.uk::7a967df3-e232-40a5-b10c-dee8f912d80a" providerId="AD" clId="Web-{04B07B92-B7B5-7A8C-119B-C1E9356ABEE5}" dt="2024-03-14T08:43:29.182" v="824"/>
          <ac:picMkLst>
            <pc:docMk/>
            <pc:sldMk cId="259659232" sldId="267"/>
            <ac:picMk id="5" creationId="{119BDB58-8006-0F0C-D6AC-8B77BCC55AF6}"/>
          </ac:picMkLst>
        </pc:picChg>
      </pc:sldChg>
      <pc:sldChg chg="addSp modSp">
        <pc:chgData name="Corey Edwards" userId="S::corey.edwards@uwtsd.ac.uk::7a967df3-e232-40a5-b10c-dee8f912d80a" providerId="AD" clId="Web-{04B07B92-B7B5-7A8C-119B-C1E9356ABEE5}" dt="2024-03-14T09:01:37.473" v="901" actId="1076"/>
        <pc:sldMkLst>
          <pc:docMk/>
          <pc:sldMk cId="3883800819" sldId="268"/>
        </pc:sldMkLst>
        <pc:spChg chg="mod">
          <ac:chgData name="Corey Edwards" userId="S::corey.edwards@uwtsd.ac.uk::7a967df3-e232-40a5-b10c-dee8f912d80a" providerId="AD" clId="Web-{04B07B92-B7B5-7A8C-119B-C1E9356ABEE5}" dt="2024-03-14T09:00:48.972" v="897" actId="20577"/>
          <ac:spMkLst>
            <pc:docMk/>
            <pc:sldMk cId="3883800819" sldId="268"/>
            <ac:spMk id="3" creationId="{A7337500-B758-7084-82CD-A53B8CCA8FF1}"/>
          </ac:spMkLst>
        </pc:spChg>
        <pc:picChg chg="add mod">
          <ac:chgData name="Corey Edwards" userId="S::corey.edwards@uwtsd.ac.uk::7a967df3-e232-40a5-b10c-dee8f912d80a" providerId="AD" clId="Web-{04B07B92-B7B5-7A8C-119B-C1E9356ABEE5}" dt="2024-03-14T09:01:37.473" v="901" actId="1076"/>
          <ac:picMkLst>
            <pc:docMk/>
            <pc:sldMk cId="3883800819" sldId="268"/>
            <ac:picMk id="5" creationId="{E9DD4B3A-1971-9F9B-E6EF-A09BDEE2974E}"/>
          </ac:picMkLst>
        </pc:picChg>
      </pc:sldChg>
      <pc:sldChg chg="addSp delSp modSp">
        <pc:chgData name="Corey Edwards" userId="S::corey.edwards@uwtsd.ac.uk::7a967df3-e232-40a5-b10c-dee8f912d80a" providerId="AD" clId="Web-{04B07B92-B7B5-7A8C-119B-C1E9356ABEE5}" dt="2024-03-13T16:20:20.146" v="649"/>
        <pc:sldMkLst>
          <pc:docMk/>
          <pc:sldMk cId="2223146904" sldId="270"/>
        </pc:sldMkLst>
        <pc:spChg chg="del mod">
          <ac:chgData name="Corey Edwards" userId="S::corey.edwards@uwtsd.ac.uk::7a967df3-e232-40a5-b10c-dee8f912d80a" providerId="AD" clId="Web-{04B07B92-B7B5-7A8C-119B-C1E9356ABEE5}" dt="2024-03-13T16:19:58.785" v="639"/>
          <ac:spMkLst>
            <pc:docMk/>
            <pc:sldMk cId="2223146904" sldId="270"/>
            <ac:spMk id="3" creationId="{D385CF73-CAD6-C233-1500-0FE617FA8885}"/>
          </ac:spMkLst>
        </pc:spChg>
        <pc:spChg chg="add del mod">
          <ac:chgData name="Corey Edwards" userId="S::corey.edwards@uwtsd.ac.uk::7a967df3-e232-40a5-b10c-dee8f912d80a" providerId="AD" clId="Web-{04B07B92-B7B5-7A8C-119B-C1E9356ABEE5}" dt="2024-03-13T16:20:06.926" v="644"/>
          <ac:spMkLst>
            <pc:docMk/>
            <pc:sldMk cId="2223146904" sldId="270"/>
            <ac:spMk id="88" creationId="{5A4C3897-C461-E000-AF2B-737955400A41}"/>
          </ac:spMkLst>
        </pc:spChg>
        <pc:graphicFrameChg chg="add del mod ord modGraphic">
          <ac:chgData name="Corey Edwards" userId="S::corey.edwards@uwtsd.ac.uk::7a967df3-e232-40a5-b10c-dee8f912d80a" providerId="AD" clId="Web-{04B07B92-B7B5-7A8C-119B-C1E9356ABEE5}" dt="2024-03-13T16:20:20.146" v="649"/>
          <ac:graphicFrameMkLst>
            <pc:docMk/>
            <pc:sldMk cId="2223146904" sldId="270"/>
            <ac:graphicFrameMk id="4" creationId="{55D102A5-28E0-6348-2F81-DC0F79BE26B4}"/>
          </ac:graphicFrameMkLst>
        </pc:graphicFrameChg>
      </pc:sldChg>
      <pc:sldChg chg="del">
        <pc:chgData name="Corey Edwards" userId="S::corey.edwards@uwtsd.ac.uk::7a967df3-e232-40a5-b10c-dee8f912d80a" providerId="AD" clId="Web-{04B07B92-B7B5-7A8C-119B-C1E9356ABEE5}" dt="2024-03-14T09:03:28.101" v="902"/>
        <pc:sldMkLst>
          <pc:docMk/>
          <pc:sldMk cId="2847215420" sldId="273"/>
        </pc:sldMkLst>
      </pc:sldChg>
      <pc:sldChg chg="del">
        <pc:chgData name="Corey Edwards" userId="S::corey.edwards@uwtsd.ac.uk::7a967df3-e232-40a5-b10c-dee8f912d80a" providerId="AD" clId="Web-{04B07B92-B7B5-7A8C-119B-C1E9356ABEE5}" dt="2024-03-14T09:03:30.897" v="903"/>
        <pc:sldMkLst>
          <pc:docMk/>
          <pc:sldMk cId="2071071177" sldId="274"/>
        </pc:sldMkLst>
      </pc:sldChg>
      <pc:sldChg chg="del">
        <pc:chgData name="Corey Edwards" userId="S::corey.edwards@uwtsd.ac.uk::7a967df3-e232-40a5-b10c-dee8f912d80a" providerId="AD" clId="Web-{04B07B92-B7B5-7A8C-119B-C1E9356ABEE5}" dt="2024-03-14T09:03:32.038" v="904"/>
        <pc:sldMkLst>
          <pc:docMk/>
          <pc:sldMk cId="2068398113" sldId="275"/>
        </pc:sldMkLst>
      </pc:sldChg>
      <pc:sldChg chg="del">
        <pc:chgData name="Corey Edwards" userId="S::corey.edwards@uwtsd.ac.uk::7a967df3-e232-40a5-b10c-dee8f912d80a" providerId="AD" clId="Web-{04B07B92-B7B5-7A8C-119B-C1E9356ABEE5}" dt="2024-03-13T16:19:04.064" v="634"/>
        <pc:sldMkLst>
          <pc:docMk/>
          <pc:sldMk cId="2858142896" sldId="276"/>
        </pc:sldMkLst>
      </pc:sldChg>
      <pc:sldChg chg="modSp">
        <pc:chgData name="Corey Edwards" userId="S::corey.edwards@uwtsd.ac.uk::7a967df3-e232-40a5-b10c-dee8f912d80a" providerId="AD" clId="Web-{04B07B92-B7B5-7A8C-119B-C1E9356ABEE5}" dt="2024-03-13T15:37:35.123" v="67" actId="20577"/>
        <pc:sldMkLst>
          <pc:docMk/>
          <pc:sldMk cId="2277991480" sldId="277"/>
        </pc:sldMkLst>
        <pc:spChg chg="mod">
          <ac:chgData name="Corey Edwards" userId="S::corey.edwards@uwtsd.ac.uk::7a967df3-e232-40a5-b10c-dee8f912d80a" providerId="AD" clId="Web-{04B07B92-B7B5-7A8C-119B-C1E9356ABEE5}" dt="2024-03-13T15:37:35.123" v="67" actId="20577"/>
          <ac:spMkLst>
            <pc:docMk/>
            <pc:sldMk cId="2277991480" sldId="277"/>
            <ac:spMk id="3" creationId="{22FEEF37-97BC-0D44-257C-CA2FC1635BC5}"/>
          </ac:spMkLst>
        </pc:spChg>
      </pc:sldChg>
      <pc:sldChg chg="modSp">
        <pc:chgData name="Corey Edwards" userId="S::corey.edwards@uwtsd.ac.uk::7a967df3-e232-40a5-b10c-dee8f912d80a" providerId="AD" clId="Web-{04B07B92-B7B5-7A8C-119B-C1E9356ABEE5}" dt="2024-03-13T15:49:00.087" v="237" actId="14100"/>
        <pc:sldMkLst>
          <pc:docMk/>
          <pc:sldMk cId="1873154744" sldId="278"/>
        </pc:sldMkLst>
        <pc:spChg chg="mod">
          <ac:chgData name="Corey Edwards" userId="S::corey.edwards@uwtsd.ac.uk::7a967df3-e232-40a5-b10c-dee8f912d80a" providerId="AD" clId="Web-{04B07B92-B7B5-7A8C-119B-C1E9356ABEE5}" dt="2024-03-13T15:48:56.634" v="236" actId="20577"/>
          <ac:spMkLst>
            <pc:docMk/>
            <pc:sldMk cId="1873154744" sldId="278"/>
            <ac:spMk id="2" creationId="{78146A87-EE46-4F51-8754-5AF93D960514}"/>
          </ac:spMkLst>
        </pc:spChg>
        <pc:graphicFrameChg chg="mod">
          <ac:chgData name="Corey Edwards" userId="S::corey.edwards@uwtsd.ac.uk::7a967df3-e232-40a5-b10c-dee8f912d80a" providerId="AD" clId="Web-{04B07B92-B7B5-7A8C-119B-C1E9356ABEE5}" dt="2024-03-13T15:49:00.087" v="237" actId="14100"/>
          <ac:graphicFrameMkLst>
            <pc:docMk/>
            <pc:sldMk cId="1873154744" sldId="278"/>
            <ac:graphicFrameMk id="13" creationId="{2642134B-A5C0-D125-33A9-79E1AC5CAE43}"/>
          </ac:graphicFrameMkLst>
        </pc:graphicFrameChg>
      </pc:sldChg>
      <pc:sldChg chg="addSp delSp modSp mod setBg">
        <pc:chgData name="Corey Edwards" userId="S::corey.edwards@uwtsd.ac.uk::7a967df3-e232-40a5-b10c-dee8f912d80a" providerId="AD" clId="Web-{04B07B92-B7B5-7A8C-119B-C1E9356ABEE5}" dt="2024-03-13T16:21:18.163" v="655"/>
        <pc:sldMkLst>
          <pc:docMk/>
          <pc:sldMk cId="334679142" sldId="279"/>
        </pc:sldMkLst>
        <pc:spChg chg="mod">
          <ac:chgData name="Corey Edwards" userId="S::corey.edwards@uwtsd.ac.uk::7a967df3-e232-40a5-b10c-dee8f912d80a" providerId="AD" clId="Web-{04B07B92-B7B5-7A8C-119B-C1E9356ABEE5}" dt="2024-03-13T16:21:18.163" v="655"/>
          <ac:spMkLst>
            <pc:docMk/>
            <pc:sldMk cId="334679142" sldId="279"/>
            <ac:spMk id="2" creationId="{63EB283C-8302-09F5-0C2C-667A6CEA8DF4}"/>
          </ac:spMkLst>
        </pc:spChg>
        <pc:spChg chg="del">
          <ac:chgData name="Corey Edwards" userId="S::corey.edwards@uwtsd.ac.uk::7a967df3-e232-40a5-b10c-dee8f912d80a" providerId="AD" clId="Web-{04B07B92-B7B5-7A8C-119B-C1E9356ABEE5}" dt="2024-03-13T16:21:18.163" v="655"/>
          <ac:spMkLst>
            <pc:docMk/>
            <pc:sldMk cId="334679142" sldId="279"/>
            <ac:spMk id="3" creationId="{19BFFD8A-5C4E-6623-5AA1-E3580CDDB5D9}"/>
          </ac:spMkLst>
        </pc:spChg>
        <pc:spChg chg="add">
          <ac:chgData name="Corey Edwards" userId="S::corey.edwards@uwtsd.ac.uk::7a967df3-e232-40a5-b10c-dee8f912d80a" providerId="AD" clId="Web-{04B07B92-B7B5-7A8C-119B-C1E9356ABEE5}" dt="2024-03-13T16:21:18.163" v="655"/>
          <ac:spMkLst>
            <pc:docMk/>
            <pc:sldMk cId="334679142" sldId="279"/>
            <ac:spMk id="9" creationId="{8651CFA9-6065-4243-AC48-858E359780B1}"/>
          </ac:spMkLst>
        </pc:spChg>
        <pc:spChg chg="add">
          <ac:chgData name="Corey Edwards" userId="S::corey.edwards@uwtsd.ac.uk::7a967df3-e232-40a5-b10c-dee8f912d80a" providerId="AD" clId="Web-{04B07B92-B7B5-7A8C-119B-C1E9356ABEE5}" dt="2024-03-13T16:21:18.163" v="655"/>
          <ac:spMkLst>
            <pc:docMk/>
            <pc:sldMk cId="334679142" sldId="279"/>
            <ac:spMk id="11" creationId="{37962AE0-6A1C-4B76-9D52-10E5E6D7D3BB}"/>
          </ac:spMkLst>
        </pc:spChg>
        <pc:grpChg chg="add">
          <ac:chgData name="Corey Edwards" userId="S::corey.edwards@uwtsd.ac.uk::7a967df3-e232-40a5-b10c-dee8f912d80a" providerId="AD" clId="Web-{04B07B92-B7B5-7A8C-119B-C1E9356ABEE5}" dt="2024-03-13T16:21:18.163" v="655"/>
          <ac:grpSpMkLst>
            <pc:docMk/>
            <pc:sldMk cId="334679142" sldId="279"/>
            <ac:grpSpMk id="13" creationId="{7AB7BDB5-BE0D-446B-AA57-16A1D859E52B}"/>
          </ac:grpSpMkLst>
        </pc:grpChg>
        <pc:graphicFrameChg chg="add">
          <ac:chgData name="Corey Edwards" userId="S::corey.edwards@uwtsd.ac.uk::7a967df3-e232-40a5-b10c-dee8f912d80a" providerId="AD" clId="Web-{04B07B92-B7B5-7A8C-119B-C1E9356ABEE5}" dt="2024-03-13T16:21:18.163" v="655"/>
          <ac:graphicFrameMkLst>
            <pc:docMk/>
            <pc:sldMk cId="334679142" sldId="279"/>
            <ac:graphicFrameMk id="5" creationId="{18E435F2-FA3C-09F5-2C76-6A380AE7952E}"/>
          </ac:graphicFrameMkLst>
        </pc:graphicFrameChg>
      </pc:sldChg>
      <pc:sldChg chg="addSp delSp modSp mod setBg">
        <pc:chgData name="Corey Edwards" userId="S::corey.edwards@uwtsd.ac.uk::7a967df3-e232-40a5-b10c-dee8f912d80a" providerId="AD" clId="Web-{04B07B92-B7B5-7A8C-119B-C1E9356ABEE5}" dt="2024-03-13T16:21:25.664" v="657"/>
        <pc:sldMkLst>
          <pc:docMk/>
          <pc:sldMk cId="2104910695" sldId="280"/>
        </pc:sldMkLst>
        <pc:spChg chg="mod">
          <ac:chgData name="Corey Edwards" userId="S::corey.edwards@uwtsd.ac.uk::7a967df3-e232-40a5-b10c-dee8f912d80a" providerId="AD" clId="Web-{04B07B92-B7B5-7A8C-119B-C1E9356ABEE5}" dt="2024-03-13T16:21:25.664" v="657"/>
          <ac:spMkLst>
            <pc:docMk/>
            <pc:sldMk cId="2104910695" sldId="280"/>
            <ac:spMk id="2" creationId="{1DCAC01B-C354-694F-E3C8-E213A73D097E}"/>
          </ac:spMkLst>
        </pc:spChg>
        <pc:spChg chg="del mod">
          <ac:chgData name="Corey Edwards" userId="S::corey.edwards@uwtsd.ac.uk::7a967df3-e232-40a5-b10c-dee8f912d80a" providerId="AD" clId="Web-{04B07B92-B7B5-7A8C-119B-C1E9356ABEE5}" dt="2024-03-13T16:21:25.664" v="657"/>
          <ac:spMkLst>
            <pc:docMk/>
            <pc:sldMk cId="2104910695" sldId="280"/>
            <ac:spMk id="3" creationId="{C32D5691-B16D-42F6-5F67-7CC46FF4DE73}"/>
          </ac:spMkLst>
        </pc:spChg>
        <pc:spChg chg="add">
          <ac:chgData name="Corey Edwards" userId="S::corey.edwards@uwtsd.ac.uk::7a967df3-e232-40a5-b10c-dee8f912d80a" providerId="AD" clId="Web-{04B07B92-B7B5-7A8C-119B-C1E9356ABEE5}" dt="2024-03-13T16:21:25.664" v="657"/>
          <ac:spMkLst>
            <pc:docMk/>
            <pc:sldMk cId="2104910695" sldId="280"/>
            <ac:spMk id="9" creationId="{8651CFA9-6065-4243-AC48-858E359780B1}"/>
          </ac:spMkLst>
        </pc:spChg>
        <pc:spChg chg="add">
          <ac:chgData name="Corey Edwards" userId="S::corey.edwards@uwtsd.ac.uk::7a967df3-e232-40a5-b10c-dee8f912d80a" providerId="AD" clId="Web-{04B07B92-B7B5-7A8C-119B-C1E9356ABEE5}" dt="2024-03-13T16:21:25.664" v="657"/>
          <ac:spMkLst>
            <pc:docMk/>
            <pc:sldMk cId="2104910695" sldId="280"/>
            <ac:spMk id="11" creationId="{37962AE0-6A1C-4B76-9D52-10E5E6D7D3BB}"/>
          </ac:spMkLst>
        </pc:spChg>
        <pc:grpChg chg="add">
          <ac:chgData name="Corey Edwards" userId="S::corey.edwards@uwtsd.ac.uk::7a967df3-e232-40a5-b10c-dee8f912d80a" providerId="AD" clId="Web-{04B07B92-B7B5-7A8C-119B-C1E9356ABEE5}" dt="2024-03-13T16:21:25.664" v="657"/>
          <ac:grpSpMkLst>
            <pc:docMk/>
            <pc:sldMk cId="2104910695" sldId="280"/>
            <ac:grpSpMk id="13" creationId="{7AB7BDB5-BE0D-446B-AA57-16A1D859E52B}"/>
          </ac:grpSpMkLst>
        </pc:grpChg>
        <pc:graphicFrameChg chg="add">
          <ac:chgData name="Corey Edwards" userId="S::corey.edwards@uwtsd.ac.uk::7a967df3-e232-40a5-b10c-dee8f912d80a" providerId="AD" clId="Web-{04B07B92-B7B5-7A8C-119B-C1E9356ABEE5}" dt="2024-03-13T16:21:25.664" v="657"/>
          <ac:graphicFrameMkLst>
            <pc:docMk/>
            <pc:sldMk cId="2104910695" sldId="280"/>
            <ac:graphicFrameMk id="5" creationId="{D2E59B98-8F4C-BC08-7D02-FD0AAD0372E8}"/>
          </ac:graphicFrameMkLst>
        </pc:graphicFrameChg>
      </pc:sldChg>
      <pc:sldChg chg="addSp delSp modSp mod setBg">
        <pc:chgData name="Corey Edwards" userId="S::corey.edwards@uwtsd.ac.uk::7a967df3-e232-40a5-b10c-dee8f912d80a" providerId="AD" clId="Web-{04B07B92-B7B5-7A8C-119B-C1E9356ABEE5}" dt="2024-03-13T16:21:32.211" v="658"/>
        <pc:sldMkLst>
          <pc:docMk/>
          <pc:sldMk cId="2123082966" sldId="281"/>
        </pc:sldMkLst>
        <pc:spChg chg="mod">
          <ac:chgData name="Corey Edwards" userId="S::corey.edwards@uwtsd.ac.uk::7a967df3-e232-40a5-b10c-dee8f912d80a" providerId="AD" clId="Web-{04B07B92-B7B5-7A8C-119B-C1E9356ABEE5}" dt="2024-03-13T16:21:32.211" v="658"/>
          <ac:spMkLst>
            <pc:docMk/>
            <pc:sldMk cId="2123082966" sldId="281"/>
            <ac:spMk id="2" creationId="{C84119EB-E23E-3777-B13F-02F7637AAF77}"/>
          </ac:spMkLst>
        </pc:spChg>
        <pc:spChg chg="del mod">
          <ac:chgData name="Corey Edwards" userId="S::corey.edwards@uwtsd.ac.uk::7a967df3-e232-40a5-b10c-dee8f912d80a" providerId="AD" clId="Web-{04B07B92-B7B5-7A8C-119B-C1E9356ABEE5}" dt="2024-03-13T16:21:32.211" v="658"/>
          <ac:spMkLst>
            <pc:docMk/>
            <pc:sldMk cId="2123082966" sldId="281"/>
            <ac:spMk id="3" creationId="{1F3D98E0-F2AE-0F7A-640E-1573E58E9377}"/>
          </ac:spMkLst>
        </pc:spChg>
        <pc:spChg chg="add">
          <ac:chgData name="Corey Edwards" userId="S::corey.edwards@uwtsd.ac.uk::7a967df3-e232-40a5-b10c-dee8f912d80a" providerId="AD" clId="Web-{04B07B92-B7B5-7A8C-119B-C1E9356ABEE5}" dt="2024-03-13T16:21:32.211" v="658"/>
          <ac:spMkLst>
            <pc:docMk/>
            <pc:sldMk cId="2123082966" sldId="281"/>
            <ac:spMk id="9" creationId="{8651CFA9-6065-4243-AC48-858E359780B1}"/>
          </ac:spMkLst>
        </pc:spChg>
        <pc:spChg chg="add">
          <ac:chgData name="Corey Edwards" userId="S::corey.edwards@uwtsd.ac.uk::7a967df3-e232-40a5-b10c-dee8f912d80a" providerId="AD" clId="Web-{04B07B92-B7B5-7A8C-119B-C1E9356ABEE5}" dt="2024-03-13T16:21:32.211" v="658"/>
          <ac:spMkLst>
            <pc:docMk/>
            <pc:sldMk cId="2123082966" sldId="281"/>
            <ac:spMk id="11" creationId="{37962AE0-6A1C-4B76-9D52-10E5E6D7D3BB}"/>
          </ac:spMkLst>
        </pc:spChg>
        <pc:grpChg chg="add">
          <ac:chgData name="Corey Edwards" userId="S::corey.edwards@uwtsd.ac.uk::7a967df3-e232-40a5-b10c-dee8f912d80a" providerId="AD" clId="Web-{04B07B92-B7B5-7A8C-119B-C1E9356ABEE5}" dt="2024-03-13T16:21:32.211" v="658"/>
          <ac:grpSpMkLst>
            <pc:docMk/>
            <pc:sldMk cId="2123082966" sldId="281"/>
            <ac:grpSpMk id="13" creationId="{7AB7BDB5-BE0D-446B-AA57-16A1D859E52B}"/>
          </ac:grpSpMkLst>
        </pc:grpChg>
        <pc:graphicFrameChg chg="add">
          <ac:chgData name="Corey Edwards" userId="S::corey.edwards@uwtsd.ac.uk::7a967df3-e232-40a5-b10c-dee8f912d80a" providerId="AD" clId="Web-{04B07B92-B7B5-7A8C-119B-C1E9356ABEE5}" dt="2024-03-13T16:21:32.211" v="658"/>
          <ac:graphicFrameMkLst>
            <pc:docMk/>
            <pc:sldMk cId="2123082966" sldId="281"/>
            <ac:graphicFrameMk id="5" creationId="{F03A6BE7-7018-E104-F733-B47FA336E514}"/>
          </ac:graphicFrameMkLst>
        </pc:graphicFrameChg>
      </pc:sldChg>
      <pc:sldChg chg="del">
        <pc:chgData name="Corey Edwards" userId="S::corey.edwards@uwtsd.ac.uk::7a967df3-e232-40a5-b10c-dee8f912d80a" providerId="AD" clId="Web-{04B07B92-B7B5-7A8C-119B-C1E9356ABEE5}" dt="2024-03-13T15:38:17.796" v="71"/>
        <pc:sldMkLst>
          <pc:docMk/>
          <pc:sldMk cId="156025801" sldId="282"/>
        </pc:sldMkLst>
      </pc:sldChg>
      <pc:sldChg chg="addSp delSp modSp mod setBg">
        <pc:chgData name="Corey Edwards" userId="S::corey.edwards@uwtsd.ac.uk::7a967df3-e232-40a5-b10c-dee8f912d80a" providerId="AD" clId="Web-{04B07B92-B7B5-7A8C-119B-C1E9356ABEE5}" dt="2024-03-13T16:22:40.214" v="672"/>
        <pc:sldMkLst>
          <pc:docMk/>
          <pc:sldMk cId="823433334" sldId="283"/>
        </pc:sldMkLst>
        <pc:spChg chg="mod">
          <ac:chgData name="Corey Edwards" userId="S::corey.edwards@uwtsd.ac.uk::7a967df3-e232-40a5-b10c-dee8f912d80a" providerId="AD" clId="Web-{04B07B92-B7B5-7A8C-119B-C1E9356ABEE5}" dt="2024-03-13T16:22:40.214" v="672"/>
          <ac:spMkLst>
            <pc:docMk/>
            <pc:sldMk cId="823433334" sldId="283"/>
            <ac:spMk id="2" creationId="{08B1232E-DCB2-4C3C-789C-EE6608618160}"/>
          </ac:spMkLst>
        </pc:spChg>
        <pc:spChg chg="del mod">
          <ac:chgData name="Corey Edwards" userId="S::corey.edwards@uwtsd.ac.uk::7a967df3-e232-40a5-b10c-dee8f912d80a" providerId="AD" clId="Web-{04B07B92-B7B5-7A8C-119B-C1E9356ABEE5}" dt="2024-03-13T16:22:40.214" v="672"/>
          <ac:spMkLst>
            <pc:docMk/>
            <pc:sldMk cId="823433334" sldId="283"/>
            <ac:spMk id="3" creationId="{511C5ABA-67B2-7643-057A-4433644490B2}"/>
          </ac:spMkLst>
        </pc:spChg>
        <pc:spChg chg="add">
          <ac:chgData name="Corey Edwards" userId="S::corey.edwards@uwtsd.ac.uk::7a967df3-e232-40a5-b10c-dee8f912d80a" providerId="AD" clId="Web-{04B07B92-B7B5-7A8C-119B-C1E9356ABEE5}" dt="2024-03-13T16:22:40.214" v="672"/>
          <ac:spMkLst>
            <pc:docMk/>
            <pc:sldMk cId="823433334" sldId="283"/>
            <ac:spMk id="9" creationId="{8651CFA9-6065-4243-AC48-858E359780B1}"/>
          </ac:spMkLst>
        </pc:spChg>
        <pc:spChg chg="add">
          <ac:chgData name="Corey Edwards" userId="S::corey.edwards@uwtsd.ac.uk::7a967df3-e232-40a5-b10c-dee8f912d80a" providerId="AD" clId="Web-{04B07B92-B7B5-7A8C-119B-C1E9356ABEE5}" dt="2024-03-13T16:22:40.214" v="672"/>
          <ac:spMkLst>
            <pc:docMk/>
            <pc:sldMk cId="823433334" sldId="283"/>
            <ac:spMk id="11" creationId="{37962AE0-6A1C-4B76-9D52-10E5E6D7D3BB}"/>
          </ac:spMkLst>
        </pc:spChg>
        <pc:grpChg chg="add">
          <ac:chgData name="Corey Edwards" userId="S::corey.edwards@uwtsd.ac.uk::7a967df3-e232-40a5-b10c-dee8f912d80a" providerId="AD" clId="Web-{04B07B92-B7B5-7A8C-119B-C1E9356ABEE5}" dt="2024-03-13T16:22:40.214" v="672"/>
          <ac:grpSpMkLst>
            <pc:docMk/>
            <pc:sldMk cId="823433334" sldId="283"/>
            <ac:grpSpMk id="13" creationId="{7AB7BDB5-BE0D-446B-AA57-16A1D859E52B}"/>
          </ac:grpSpMkLst>
        </pc:grpChg>
        <pc:graphicFrameChg chg="add">
          <ac:chgData name="Corey Edwards" userId="S::corey.edwards@uwtsd.ac.uk::7a967df3-e232-40a5-b10c-dee8f912d80a" providerId="AD" clId="Web-{04B07B92-B7B5-7A8C-119B-C1E9356ABEE5}" dt="2024-03-13T16:22:40.214" v="672"/>
          <ac:graphicFrameMkLst>
            <pc:docMk/>
            <pc:sldMk cId="823433334" sldId="283"/>
            <ac:graphicFrameMk id="5" creationId="{0AE835AB-C64A-136E-2250-9195896B7CFE}"/>
          </ac:graphicFrameMkLst>
        </pc:graphicFrameChg>
      </pc:sldChg>
      <pc:sldChg chg="addSp delSp modSp mod setBg">
        <pc:chgData name="Corey Edwards" userId="S::corey.edwards@uwtsd.ac.uk::7a967df3-e232-40a5-b10c-dee8f912d80a" providerId="AD" clId="Web-{04B07B92-B7B5-7A8C-119B-C1E9356ABEE5}" dt="2024-03-13T16:23:33.372" v="692"/>
        <pc:sldMkLst>
          <pc:docMk/>
          <pc:sldMk cId="4162097367" sldId="284"/>
        </pc:sldMkLst>
        <pc:spChg chg="mod">
          <ac:chgData name="Corey Edwards" userId="S::corey.edwards@uwtsd.ac.uk::7a967df3-e232-40a5-b10c-dee8f912d80a" providerId="AD" clId="Web-{04B07B92-B7B5-7A8C-119B-C1E9356ABEE5}" dt="2024-03-13T16:23:33.372" v="692"/>
          <ac:spMkLst>
            <pc:docMk/>
            <pc:sldMk cId="4162097367" sldId="284"/>
            <ac:spMk id="2" creationId="{57DE6635-A74A-31C4-067B-0938C28970CF}"/>
          </ac:spMkLst>
        </pc:spChg>
        <pc:spChg chg="add del mod">
          <ac:chgData name="Corey Edwards" userId="S::corey.edwards@uwtsd.ac.uk::7a967df3-e232-40a5-b10c-dee8f912d80a" providerId="AD" clId="Web-{04B07B92-B7B5-7A8C-119B-C1E9356ABEE5}" dt="2024-03-13T16:23:33.372" v="692"/>
          <ac:spMkLst>
            <pc:docMk/>
            <pc:sldMk cId="4162097367" sldId="284"/>
            <ac:spMk id="3" creationId="{FD3C184E-744A-FE97-5F3B-6ACB5EB5F304}"/>
          </ac:spMkLst>
        </pc:spChg>
        <pc:spChg chg="add del">
          <ac:chgData name="Corey Edwards" userId="S::corey.edwards@uwtsd.ac.uk::7a967df3-e232-40a5-b10c-dee8f912d80a" providerId="AD" clId="Web-{04B07B92-B7B5-7A8C-119B-C1E9356ABEE5}" dt="2024-03-13T16:23:30.247" v="689"/>
          <ac:spMkLst>
            <pc:docMk/>
            <pc:sldMk cId="4162097367" sldId="284"/>
            <ac:spMk id="9" creationId="{8651CFA9-6065-4243-AC48-858E359780B1}"/>
          </ac:spMkLst>
        </pc:spChg>
        <pc:spChg chg="add del">
          <ac:chgData name="Corey Edwards" userId="S::corey.edwards@uwtsd.ac.uk::7a967df3-e232-40a5-b10c-dee8f912d80a" providerId="AD" clId="Web-{04B07B92-B7B5-7A8C-119B-C1E9356ABEE5}" dt="2024-03-13T16:23:30.247" v="689"/>
          <ac:spMkLst>
            <pc:docMk/>
            <pc:sldMk cId="4162097367" sldId="284"/>
            <ac:spMk id="11" creationId="{37962AE0-6A1C-4B76-9D52-10E5E6D7D3BB}"/>
          </ac:spMkLst>
        </pc:spChg>
        <pc:spChg chg="add del">
          <ac:chgData name="Corey Edwards" userId="S::corey.edwards@uwtsd.ac.uk::7a967df3-e232-40a5-b10c-dee8f912d80a" providerId="AD" clId="Web-{04B07B92-B7B5-7A8C-119B-C1E9356ABEE5}" dt="2024-03-13T16:23:33.341" v="691"/>
          <ac:spMkLst>
            <pc:docMk/>
            <pc:sldMk cId="4162097367" sldId="284"/>
            <ac:spMk id="18" creationId="{8651CFA9-6065-4243-AC48-858E359780B1}"/>
          </ac:spMkLst>
        </pc:spChg>
        <pc:spChg chg="add del">
          <ac:chgData name="Corey Edwards" userId="S::corey.edwards@uwtsd.ac.uk::7a967df3-e232-40a5-b10c-dee8f912d80a" providerId="AD" clId="Web-{04B07B92-B7B5-7A8C-119B-C1E9356ABEE5}" dt="2024-03-13T16:23:33.341" v="691"/>
          <ac:spMkLst>
            <pc:docMk/>
            <pc:sldMk cId="4162097367" sldId="284"/>
            <ac:spMk id="19" creationId="{E8B2F707-EF35-4955-8439-F76145F3CD7E}"/>
          </ac:spMkLst>
        </pc:spChg>
        <pc:spChg chg="add del">
          <ac:chgData name="Corey Edwards" userId="S::corey.edwards@uwtsd.ac.uk::7a967df3-e232-40a5-b10c-dee8f912d80a" providerId="AD" clId="Web-{04B07B92-B7B5-7A8C-119B-C1E9356ABEE5}" dt="2024-03-13T16:23:33.341" v="691"/>
          <ac:spMkLst>
            <pc:docMk/>
            <pc:sldMk cId="4162097367" sldId="284"/>
            <ac:spMk id="20" creationId="{DA476813-4CEE-408B-852D-3E51E30B17BE}"/>
          </ac:spMkLst>
        </pc:spChg>
        <pc:spChg chg="add del">
          <ac:chgData name="Corey Edwards" userId="S::corey.edwards@uwtsd.ac.uk::7a967df3-e232-40a5-b10c-dee8f912d80a" providerId="AD" clId="Web-{04B07B92-B7B5-7A8C-119B-C1E9356ABEE5}" dt="2024-03-13T16:23:33.341" v="691"/>
          <ac:spMkLst>
            <pc:docMk/>
            <pc:sldMk cId="4162097367" sldId="284"/>
            <ac:spMk id="22" creationId="{FD3C184E-744A-FE97-5F3B-6ACB5EB5F304}"/>
          </ac:spMkLst>
        </pc:spChg>
        <pc:spChg chg="add">
          <ac:chgData name="Corey Edwards" userId="S::corey.edwards@uwtsd.ac.uk::7a967df3-e232-40a5-b10c-dee8f912d80a" providerId="AD" clId="Web-{04B07B92-B7B5-7A8C-119B-C1E9356ABEE5}" dt="2024-03-13T16:23:33.372" v="692"/>
          <ac:spMkLst>
            <pc:docMk/>
            <pc:sldMk cId="4162097367" sldId="284"/>
            <ac:spMk id="24" creationId="{43A9B7B3-F171-4C25-99FC-C54250F0649B}"/>
          </ac:spMkLst>
        </pc:spChg>
        <pc:spChg chg="add">
          <ac:chgData name="Corey Edwards" userId="S::corey.edwards@uwtsd.ac.uk::7a967df3-e232-40a5-b10c-dee8f912d80a" providerId="AD" clId="Web-{04B07B92-B7B5-7A8C-119B-C1E9356ABEE5}" dt="2024-03-13T16:23:33.372" v="692"/>
          <ac:spMkLst>
            <pc:docMk/>
            <pc:sldMk cId="4162097367" sldId="284"/>
            <ac:spMk id="25" creationId="{D2D5C7C5-9C27-4A61-9F57-1857D45320FD}"/>
          </ac:spMkLst>
        </pc:spChg>
        <pc:grpChg chg="add del">
          <ac:chgData name="Corey Edwards" userId="S::corey.edwards@uwtsd.ac.uk::7a967df3-e232-40a5-b10c-dee8f912d80a" providerId="AD" clId="Web-{04B07B92-B7B5-7A8C-119B-C1E9356ABEE5}" dt="2024-03-13T16:23:30.247" v="689"/>
          <ac:grpSpMkLst>
            <pc:docMk/>
            <pc:sldMk cId="4162097367" sldId="284"/>
            <ac:grpSpMk id="13" creationId="{7AB7BDB5-BE0D-446B-AA57-16A1D859E52B}"/>
          </ac:grpSpMkLst>
        </pc:grpChg>
        <pc:grpChg chg="add del">
          <ac:chgData name="Corey Edwards" userId="S::corey.edwards@uwtsd.ac.uk::7a967df3-e232-40a5-b10c-dee8f912d80a" providerId="AD" clId="Web-{04B07B92-B7B5-7A8C-119B-C1E9356ABEE5}" dt="2024-03-13T16:23:33.341" v="691"/>
          <ac:grpSpMkLst>
            <pc:docMk/>
            <pc:sldMk cId="4162097367" sldId="284"/>
            <ac:grpSpMk id="15" creationId="{245C754D-F6B0-4E8B-BCBC-51B5E2863D57}"/>
          </ac:grpSpMkLst>
        </pc:grpChg>
        <pc:grpChg chg="add">
          <ac:chgData name="Corey Edwards" userId="S::corey.edwards@uwtsd.ac.uk::7a967df3-e232-40a5-b10c-dee8f912d80a" providerId="AD" clId="Web-{04B07B92-B7B5-7A8C-119B-C1E9356ABEE5}" dt="2024-03-13T16:23:33.372" v="692"/>
          <ac:grpSpMkLst>
            <pc:docMk/>
            <pc:sldMk cId="4162097367" sldId="284"/>
            <ac:grpSpMk id="26" creationId="{12B335A1-0110-4D6F-BC0E-DCDCB432032B}"/>
          </ac:grpSpMkLst>
        </pc:grpChg>
        <pc:graphicFrameChg chg="add del">
          <ac:chgData name="Corey Edwards" userId="S::corey.edwards@uwtsd.ac.uk::7a967df3-e232-40a5-b10c-dee8f912d80a" providerId="AD" clId="Web-{04B07B92-B7B5-7A8C-119B-C1E9356ABEE5}" dt="2024-03-13T16:23:30.247" v="689"/>
          <ac:graphicFrameMkLst>
            <pc:docMk/>
            <pc:sldMk cId="4162097367" sldId="284"/>
            <ac:graphicFrameMk id="5" creationId="{8DBF7757-AF8A-DDB1-D45F-0459C68D0613}"/>
          </ac:graphicFrameMkLst>
        </pc:graphicFrameChg>
        <pc:graphicFrameChg chg="add">
          <ac:chgData name="Corey Edwards" userId="S::corey.edwards@uwtsd.ac.uk::7a967df3-e232-40a5-b10c-dee8f912d80a" providerId="AD" clId="Web-{04B07B92-B7B5-7A8C-119B-C1E9356ABEE5}" dt="2024-03-13T16:23:33.372" v="692"/>
          <ac:graphicFrameMkLst>
            <pc:docMk/>
            <pc:sldMk cId="4162097367" sldId="284"/>
            <ac:graphicFrameMk id="28" creationId="{E7D7467F-F8E9-C9F6-DDB7-FB411191BEB2}"/>
          </ac:graphicFrameMkLst>
        </pc:graphicFrameChg>
        <pc:picChg chg="add del">
          <ac:chgData name="Corey Edwards" userId="S::corey.edwards@uwtsd.ac.uk::7a967df3-e232-40a5-b10c-dee8f912d80a" providerId="AD" clId="Web-{04B07B92-B7B5-7A8C-119B-C1E9356ABEE5}" dt="2024-03-13T16:23:33.341" v="691"/>
          <ac:picMkLst>
            <pc:docMk/>
            <pc:sldMk cId="4162097367" sldId="284"/>
            <ac:picMk id="21" creationId="{781A039F-C559-84DF-11A1-76170C16B48E}"/>
          </ac:picMkLst>
        </pc:picChg>
      </pc:sldChg>
      <pc:sldChg chg="addSp delSp modSp mod setBg">
        <pc:chgData name="Corey Edwards" userId="S::corey.edwards@uwtsd.ac.uk::7a967df3-e232-40a5-b10c-dee8f912d80a" providerId="AD" clId="Web-{04B07B92-B7B5-7A8C-119B-C1E9356ABEE5}" dt="2024-03-13T16:22:35.823" v="671"/>
        <pc:sldMkLst>
          <pc:docMk/>
          <pc:sldMk cId="2172401452" sldId="285"/>
        </pc:sldMkLst>
        <pc:spChg chg="mod">
          <ac:chgData name="Corey Edwards" userId="S::corey.edwards@uwtsd.ac.uk::7a967df3-e232-40a5-b10c-dee8f912d80a" providerId="AD" clId="Web-{04B07B92-B7B5-7A8C-119B-C1E9356ABEE5}" dt="2024-03-13T16:22:35.823" v="671"/>
          <ac:spMkLst>
            <pc:docMk/>
            <pc:sldMk cId="2172401452" sldId="285"/>
            <ac:spMk id="2" creationId="{9BE19D90-5F4E-8669-524A-57D40DE44B19}"/>
          </ac:spMkLst>
        </pc:spChg>
        <pc:spChg chg="del">
          <ac:chgData name="Corey Edwards" userId="S::corey.edwards@uwtsd.ac.uk::7a967df3-e232-40a5-b10c-dee8f912d80a" providerId="AD" clId="Web-{04B07B92-B7B5-7A8C-119B-C1E9356ABEE5}" dt="2024-03-13T16:22:35.823" v="671"/>
          <ac:spMkLst>
            <pc:docMk/>
            <pc:sldMk cId="2172401452" sldId="285"/>
            <ac:spMk id="3" creationId="{4CD4058C-21B0-140F-476F-AA470CEC4D09}"/>
          </ac:spMkLst>
        </pc:spChg>
        <pc:spChg chg="add">
          <ac:chgData name="Corey Edwards" userId="S::corey.edwards@uwtsd.ac.uk::7a967df3-e232-40a5-b10c-dee8f912d80a" providerId="AD" clId="Web-{04B07B92-B7B5-7A8C-119B-C1E9356ABEE5}" dt="2024-03-13T16:22:35.823" v="671"/>
          <ac:spMkLst>
            <pc:docMk/>
            <pc:sldMk cId="2172401452" sldId="285"/>
            <ac:spMk id="9" creationId="{8651CFA9-6065-4243-AC48-858E359780B1}"/>
          </ac:spMkLst>
        </pc:spChg>
        <pc:spChg chg="add">
          <ac:chgData name="Corey Edwards" userId="S::corey.edwards@uwtsd.ac.uk::7a967df3-e232-40a5-b10c-dee8f912d80a" providerId="AD" clId="Web-{04B07B92-B7B5-7A8C-119B-C1E9356ABEE5}" dt="2024-03-13T16:22:35.823" v="671"/>
          <ac:spMkLst>
            <pc:docMk/>
            <pc:sldMk cId="2172401452" sldId="285"/>
            <ac:spMk id="11" creationId="{37962AE0-6A1C-4B76-9D52-10E5E6D7D3BB}"/>
          </ac:spMkLst>
        </pc:spChg>
        <pc:grpChg chg="add">
          <ac:chgData name="Corey Edwards" userId="S::corey.edwards@uwtsd.ac.uk::7a967df3-e232-40a5-b10c-dee8f912d80a" providerId="AD" clId="Web-{04B07B92-B7B5-7A8C-119B-C1E9356ABEE5}" dt="2024-03-13T16:22:35.823" v="671"/>
          <ac:grpSpMkLst>
            <pc:docMk/>
            <pc:sldMk cId="2172401452" sldId="285"/>
            <ac:grpSpMk id="13" creationId="{7AB7BDB5-BE0D-446B-AA57-16A1D859E52B}"/>
          </ac:grpSpMkLst>
        </pc:grpChg>
        <pc:graphicFrameChg chg="add">
          <ac:chgData name="Corey Edwards" userId="S::corey.edwards@uwtsd.ac.uk::7a967df3-e232-40a5-b10c-dee8f912d80a" providerId="AD" clId="Web-{04B07B92-B7B5-7A8C-119B-C1E9356ABEE5}" dt="2024-03-13T16:22:35.823" v="671"/>
          <ac:graphicFrameMkLst>
            <pc:docMk/>
            <pc:sldMk cId="2172401452" sldId="285"/>
            <ac:graphicFrameMk id="5" creationId="{35BF1C3C-627B-B43C-AA42-38952DABC1C3}"/>
          </ac:graphicFrameMkLst>
        </pc:graphicFrameChg>
      </pc:sldChg>
      <pc:sldChg chg="addSp delSp modSp mod setBg">
        <pc:chgData name="Corey Edwards" userId="S::corey.edwards@uwtsd.ac.uk::7a967df3-e232-40a5-b10c-dee8f912d80a" providerId="AD" clId="Web-{04B07B92-B7B5-7A8C-119B-C1E9356ABEE5}" dt="2024-03-13T16:21:13.241" v="654"/>
        <pc:sldMkLst>
          <pc:docMk/>
          <pc:sldMk cId="2003252423" sldId="286"/>
        </pc:sldMkLst>
        <pc:spChg chg="mod">
          <ac:chgData name="Corey Edwards" userId="S::corey.edwards@uwtsd.ac.uk::7a967df3-e232-40a5-b10c-dee8f912d80a" providerId="AD" clId="Web-{04B07B92-B7B5-7A8C-119B-C1E9356ABEE5}" dt="2024-03-13T16:21:13.241" v="654"/>
          <ac:spMkLst>
            <pc:docMk/>
            <pc:sldMk cId="2003252423" sldId="286"/>
            <ac:spMk id="2" creationId="{8DABCA36-ED20-D5E1-81D9-635E6B1C5C76}"/>
          </ac:spMkLst>
        </pc:spChg>
        <pc:spChg chg="del mod">
          <ac:chgData name="Corey Edwards" userId="S::corey.edwards@uwtsd.ac.uk::7a967df3-e232-40a5-b10c-dee8f912d80a" providerId="AD" clId="Web-{04B07B92-B7B5-7A8C-119B-C1E9356ABEE5}" dt="2024-03-13T16:21:13.241" v="654"/>
          <ac:spMkLst>
            <pc:docMk/>
            <pc:sldMk cId="2003252423" sldId="286"/>
            <ac:spMk id="3" creationId="{6C8EFA0E-8AF6-147B-A224-6B5BB7B760C9}"/>
          </ac:spMkLst>
        </pc:spChg>
        <pc:spChg chg="add del">
          <ac:chgData name="Corey Edwards" userId="S::corey.edwards@uwtsd.ac.uk::7a967df3-e232-40a5-b10c-dee8f912d80a" providerId="AD" clId="Web-{04B07B92-B7B5-7A8C-119B-C1E9356ABEE5}" dt="2024-03-13T16:21:13.195" v="653"/>
          <ac:spMkLst>
            <pc:docMk/>
            <pc:sldMk cId="2003252423" sldId="286"/>
            <ac:spMk id="9" creationId="{8651CFA9-6065-4243-AC48-858E359780B1}"/>
          </ac:spMkLst>
        </pc:spChg>
        <pc:spChg chg="add del">
          <ac:chgData name="Corey Edwards" userId="S::corey.edwards@uwtsd.ac.uk::7a967df3-e232-40a5-b10c-dee8f912d80a" providerId="AD" clId="Web-{04B07B92-B7B5-7A8C-119B-C1E9356ABEE5}" dt="2024-03-13T16:21:13.195" v="653"/>
          <ac:spMkLst>
            <pc:docMk/>
            <pc:sldMk cId="2003252423" sldId="286"/>
            <ac:spMk id="11" creationId="{E8B2F707-EF35-4955-8439-F76145F3CD7E}"/>
          </ac:spMkLst>
        </pc:spChg>
        <pc:spChg chg="add del">
          <ac:chgData name="Corey Edwards" userId="S::corey.edwards@uwtsd.ac.uk::7a967df3-e232-40a5-b10c-dee8f912d80a" providerId="AD" clId="Web-{04B07B92-B7B5-7A8C-119B-C1E9356ABEE5}" dt="2024-03-13T16:21:13.195" v="653"/>
          <ac:spMkLst>
            <pc:docMk/>
            <pc:sldMk cId="2003252423" sldId="286"/>
            <ac:spMk id="13" creationId="{DA476813-4CEE-408B-852D-3E51E30B17BE}"/>
          </ac:spMkLst>
        </pc:spChg>
        <pc:spChg chg="add">
          <ac:chgData name="Corey Edwards" userId="S::corey.edwards@uwtsd.ac.uk::7a967df3-e232-40a5-b10c-dee8f912d80a" providerId="AD" clId="Web-{04B07B92-B7B5-7A8C-119B-C1E9356ABEE5}" dt="2024-03-13T16:21:13.241" v="654"/>
          <ac:spMkLst>
            <pc:docMk/>
            <pc:sldMk cId="2003252423" sldId="286"/>
            <ac:spMk id="16" creationId="{8651CFA9-6065-4243-AC48-858E359780B1}"/>
          </ac:spMkLst>
        </pc:spChg>
        <pc:spChg chg="add">
          <ac:chgData name="Corey Edwards" userId="S::corey.edwards@uwtsd.ac.uk::7a967df3-e232-40a5-b10c-dee8f912d80a" providerId="AD" clId="Web-{04B07B92-B7B5-7A8C-119B-C1E9356ABEE5}" dt="2024-03-13T16:21:13.241" v="654"/>
          <ac:spMkLst>
            <pc:docMk/>
            <pc:sldMk cId="2003252423" sldId="286"/>
            <ac:spMk id="17" creationId="{37962AE0-6A1C-4B76-9D52-10E5E6D7D3BB}"/>
          </ac:spMkLst>
        </pc:spChg>
        <pc:grpChg chg="add">
          <ac:chgData name="Corey Edwards" userId="S::corey.edwards@uwtsd.ac.uk::7a967df3-e232-40a5-b10c-dee8f912d80a" providerId="AD" clId="Web-{04B07B92-B7B5-7A8C-119B-C1E9356ABEE5}" dt="2024-03-13T16:21:13.241" v="654"/>
          <ac:grpSpMkLst>
            <pc:docMk/>
            <pc:sldMk cId="2003252423" sldId="286"/>
            <ac:grpSpMk id="18" creationId="{7AB7BDB5-BE0D-446B-AA57-16A1D859E52B}"/>
          </ac:grpSpMkLst>
        </pc:grpChg>
        <pc:graphicFrameChg chg="add">
          <ac:chgData name="Corey Edwards" userId="S::corey.edwards@uwtsd.ac.uk::7a967df3-e232-40a5-b10c-dee8f912d80a" providerId="AD" clId="Web-{04B07B92-B7B5-7A8C-119B-C1E9356ABEE5}" dt="2024-03-13T16:21:13.241" v="654"/>
          <ac:graphicFrameMkLst>
            <pc:docMk/>
            <pc:sldMk cId="2003252423" sldId="286"/>
            <ac:graphicFrameMk id="19" creationId="{DC3753A3-FADE-3412-1867-6A4A9CBCDAC6}"/>
          </ac:graphicFrameMkLst>
        </pc:graphicFrameChg>
        <pc:picChg chg="add del">
          <ac:chgData name="Corey Edwards" userId="S::corey.edwards@uwtsd.ac.uk::7a967df3-e232-40a5-b10c-dee8f912d80a" providerId="AD" clId="Web-{04B07B92-B7B5-7A8C-119B-C1E9356ABEE5}" dt="2024-03-13T16:21:13.195" v="653"/>
          <ac:picMkLst>
            <pc:docMk/>
            <pc:sldMk cId="2003252423" sldId="286"/>
            <ac:picMk id="5" creationId="{2350B6AE-16F8-D46C-BA89-DFA9F6925642}"/>
          </ac:picMkLst>
        </pc:picChg>
      </pc:sldChg>
      <pc:sldChg chg="addSp delSp modSp mod setBg">
        <pc:chgData name="Corey Edwards" userId="S::corey.edwards@uwtsd.ac.uk::7a967df3-e232-40a5-b10c-dee8f912d80a" providerId="AD" clId="Web-{04B07B92-B7B5-7A8C-119B-C1E9356ABEE5}" dt="2024-03-13T16:21:22.195" v="656"/>
        <pc:sldMkLst>
          <pc:docMk/>
          <pc:sldMk cId="2375113294" sldId="288"/>
        </pc:sldMkLst>
        <pc:spChg chg="mod">
          <ac:chgData name="Corey Edwards" userId="S::corey.edwards@uwtsd.ac.uk::7a967df3-e232-40a5-b10c-dee8f912d80a" providerId="AD" clId="Web-{04B07B92-B7B5-7A8C-119B-C1E9356ABEE5}" dt="2024-03-13T16:21:22.195" v="656"/>
          <ac:spMkLst>
            <pc:docMk/>
            <pc:sldMk cId="2375113294" sldId="288"/>
            <ac:spMk id="2" creationId="{F891F0EB-5046-1AF6-6398-59D8CD8C49D5}"/>
          </ac:spMkLst>
        </pc:spChg>
        <pc:spChg chg="del">
          <ac:chgData name="Corey Edwards" userId="S::corey.edwards@uwtsd.ac.uk::7a967df3-e232-40a5-b10c-dee8f912d80a" providerId="AD" clId="Web-{04B07B92-B7B5-7A8C-119B-C1E9356ABEE5}" dt="2024-03-13T16:21:22.195" v="656"/>
          <ac:spMkLst>
            <pc:docMk/>
            <pc:sldMk cId="2375113294" sldId="288"/>
            <ac:spMk id="3" creationId="{CC75EB7F-E427-1CA9-27AC-20A07675EB95}"/>
          </ac:spMkLst>
        </pc:spChg>
        <pc:spChg chg="add">
          <ac:chgData name="Corey Edwards" userId="S::corey.edwards@uwtsd.ac.uk::7a967df3-e232-40a5-b10c-dee8f912d80a" providerId="AD" clId="Web-{04B07B92-B7B5-7A8C-119B-C1E9356ABEE5}" dt="2024-03-13T16:21:22.195" v="656"/>
          <ac:spMkLst>
            <pc:docMk/>
            <pc:sldMk cId="2375113294" sldId="288"/>
            <ac:spMk id="9" creationId="{8651CFA9-6065-4243-AC48-858E359780B1}"/>
          </ac:spMkLst>
        </pc:spChg>
        <pc:spChg chg="add">
          <ac:chgData name="Corey Edwards" userId="S::corey.edwards@uwtsd.ac.uk::7a967df3-e232-40a5-b10c-dee8f912d80a" providerId="AD" clId="Web-{04B07B92-B7B5-7A8C-119B-C1E9356ABEE5}" dt="2024-03-13T16:21:22.195" v="656"/>
          <ac:spMkLst>
            <pc:docMk/>
            <pc:sldMk cId="2375113294" sldId="288"/>
            <ac:spMk id="11" creationId="{37962AE0-6A1C-4B76-9D52-10E5E6D7D3BB}"/>
          </ac:spMkLst>
        </pc:spChg>
        <pc:grpChg chg="add">
          <ac:chgData name="Corey Edwards" userId="S::corey.edwards@uwtsd.ac.uk::7a967df3-e232-40a5-b10c-dee8f912d80a" providerId="AD" clId="Web-{04B07B92-B7B5-7A8C-119B-C1E9356ABEE5}" dt="2024-03-13T16:21:22.195" v="656"/>
          <ac:grpSpMkLst>
            <pc:docMk/>
            <pc:sldMk cId="2375113294" sldId="288"/>
            <ac:grpSpMk id="13" creationId="{7AB7BDB5-BE0D-446B-AA57-16A1D859E52B}"/>
          </ac:grpSpMkLst>
        </pc:grpChg>
        <pc:graphicFrameChg chg="add">
          <ac:chgData name="Corey Edwards" userId="S::corey.edwards@uwtsd.ac.uk::7a967df3-e232-40a5-b10c-dee8f912d80a" providerId="AD" clId="Web-{04B07B92-B7B5-7A8C-119B-C1E9356ABEE5}" dt="2024-03-13T16:21:22.195" v="656"/>
          <ac:graphicFrameMkLst>
            <pc:docMk/>
            <pc:sldMk cId="2375113294" sldId="288"/>
            <ac:graphicFrameMk id="5" creationId="{E9886749-DC06-E242-BADA-F722D30D9B27}"/>
          </ac:graphicFrameMkLst>
        </pc:graphicFrameChg>
      </pc:sldChg>
      <pc:sldChg chg="modSp new">
        <pc:chgData name="Corey Edwards" userId="S::corey.edwards@uwtsd.ac.uk::7a967df3-e232-40a5-b10c-dee8f912d80a" providerId="AD" clId="Web-{04B07B92-B7B5-7A8C-119B-C1E9356ABEE5}" dt="2024-03-13T15:37:14.059" v="59" actId="20577"/>
        <pc:sldMkLst>
          <pc:docMk/>
          <pc:sldMk cId="3967129933" sldId="290"/>
        </pc:sldMkLst>
        <pc:spChg chg="mod">
          <ac:chgData name="Corey Edwards" userId="S::corey.edwards@uwtsd.ac.uk::7a967df3-e232-40a5-b10c-dee8f912d80a" providerId="AD" clId="Web-{04B07B92-B7B5-7A8C-119B-C1E9356ABEE5}" dt="2024-03-13T15:36:29.339" v="33" actId="20577"/>
          <ac:spMkLst>
            <pc:docMk/>
            <pc:sldMk cId="3967129933" sldId="290"/>
            <ac:spMk id="2" creationId="{F3524431-494E-16EB-4FF4-85E1B7DB1501}"/>
          </ac:spMkLst>
        </pc:spChg>
        <pc:spChg chg="mod">
          <ac:chgData name="Corey Edwards" userId="S::corey.edwards@uwtsd.ac.uk::7a967df3-e232-40a5-b10c-dee8f912d80a" providerId="AD" clId="Web-{04B07B92-B7B5-7A8C-119B-C1E9356ABEE5}" dt="2024-03-13T15:37:14.059" v="59" actId="20577"/>
          <ac:spMkLst>
            <pc:docMk/>
            <pc:sldMk cId="3967129933" sldId="290"/>
            <ac:spMk id="3" creationId="{1113A9FA-A4A6-8D95-C93F-1E899BBF228B}"/>
          </ac:spMkLst>
        </pc:spChg>
      </pc:sldChg>
      <pc:sldChg chg="modSp new">
        <pc:chgData name="Corey Edwards" userId="S::corey.edwards@uwtsd.ac.uk::7a967df3-e232-40a5-b10c-dee8f912d80a" providerId="AD" clId="Web-{04B07B92-B7B5-7A8C-119B-C1E9356ABEE5}" dt="2024-03-13T15:39:09.954" v="104" actId="20577"/>
        <pc:sldMkLst>
          <pc:docMk/>
          <pc:sldMk cId="2503888247" sldId="291"/>
        </pc:sldMkLst>
        <pc:spChg chg="mod">
          <ac:chgData name="Corey Edwards" userId="S::corey.edwards@uwtsd.ac.uk::7a967df3-e232-40a5-b10c-dee8f912d80a" providerId="AD" clId="Web-{04B07B92-B7B5-7A8C-119B-C1E9356ABEE5}" dt="2024-03-13T15:38:28.437" v="74" actId="20577"/>
          <ac:spMkLst>
            <pc:docMk/>
            <pc:sldMk cId="2503888247" sldId="291"/>
            <ac:spMk id="2" creationId="{F65F6C97-1BCF-2DC8-F44C-9066F232DB09}"/>
          </ac:spMkLst>
        </pc:spChg>
        <pc:spChg chg="mod">
          <ac:chgData name="Corey Edwards" userId="S::corey.edwards@uwtsd.ac.uk::7a967df3-e232-40a5-b10c-dee8f912d80a" providerId="AD" clId="Web-{04B07B92-B7B5-7A8C-119B-C1E9356ABEE5}" dt="2024-03-13T15:39:09.954" v="104" actId="20577"/>
          <ac:spMkLst>
            <pc:docMk/>
            <pc:sldMk cId="2503888247" sldId="291"/>
            <ac:spMk id="3" creationId="{A677A258-07A0-E017-36E2-38DADCAB1E44}"/>
          </ac:spMkLst>
        </pc:spChg>
      </pc:sldChg>
      <pc:sldChg chg="addSp delSp modSp new mod setBg">
        <pc:chgData name="Corey Edwards" userId="S::corey.edwards@uwtsd.ac.uk::7a967df3-e232-40a5-b10c-dee8f912d80a" providerId="AD" clId="Web-{04B07B92-B7B5-7A8C-119B-C1E9356ABEE5}" dt="2024-03-13T16:21:35.477" v="659"/>
        <pc:sldMkLst>
          <pc:docMk/>
          <pc:sldMk cId="681471548" sldId="292"/>
        </pc:sldMkLst>
        <pc:spChg chg="mod">
          <ac:chgData name="Corey Edwards" userId="S::corey.edwards@uwtsd.ac.uk::7a967df3-e232-40a5-b10c-dee8f912d80a" providerId="AD" clId="Web-{04B07B92-B7B5-7A8C-119B-C1E9356ABEE5}" dt="2024-03-13T16:21:35.477" v="659"/>
          <ac:spMkLst>
            <pc:docMk/>
            <pc:sldMk cId="681471548" sldId="292"/>
            <ac:spMk id="2" creationId="{2674D58F-B675-9926-178D-95FCFAE47C7C}"/>
          </ac:spMkLst>
        </pc:spChg>
        <pc:spChg chg="del mod">
          <ac:chgData name="Corey Edwards" userId="S::corey.edwards@uwtsd.ac.uk::7a967df3-e232-40a5-b10c-dee8f912d80a" providerId="AD" clId="Web-{04B07B92-B7B5-7A8C-119B-C1E9356ABEE5}" dt="2024-03-13T16:21:35.477" v="659"/>
          <ac:spMkLst>
            <pc:docMk/>
            <pc:sldMk cId="681471548" sldId="292"/>
            <ac:spMk id="3" creationId="{9E12C77C-CDE1-DDD2-334B-824751643602}"/>
          </ac:spMkLst>
        </pc:spChg>
        <pc:spChg chg="add">
          <ac:chgData name="Corey Edwards" userId="S::corey.edwards@uwtsd.ac.uk::7a967df3-e232-40a5-b10c-dee8f912d80a" providerId="AD" clId="Web-{04B07B92-B7B5-7A8C-119B-C1E9356ABEE5}" dt="2024-03-13T16:21:35.477" v="659"/>
          <ac:spMkLst>
            <pc:docMk/>
            <pc:sldMk cId="681471548" sldId="292"/>
            <ac:spMk id="9" creationId="{8651CFA9-6065-4243-AC48-858E359780B1}"/>
          </ac:spMkLst>
        </pc:spChg>
        <pc:spChg chg="add">
          <ac:chgData name="Corey Edwards" userId="S::corey.edwards@uwtsd.ac.uk::7a967df3-e232-40a5-b10c-dee8f912d80a" providerId="AD" clId="Web-{04B07B92-B7B5-7A8C-119B-C1E9356ABEE5}" dt="2024-03-13T16:21:35.477" v="659"/>
          <ac:spMkLst>
            <pc:docMk/>
            <pc:sldMk cId="681471548" sldId="292"/>
            <ac:spMk id="11" creationId="{37962AE0-6A1C-4B76-9D52-10E5E6D7D3BB}"/>
          </ac:spMkLst>
        </pc:spChg>
        <pc:grpChg chg="add">
          <ac:chgData name="Corey Edwards" userId="S::corey.edwards@uwtsd.ac.uk::7a967df3-e232-40a5-b10c-dee8f912d80a" providerId="AD" clId="Web-{04B07B92-B7B5-7A8C-119B-C1E9356ABEE5}" dt="2024-03-13T16:21:35.477" v="659"/>
          <ac:grpSpMkLst>
            <pc:docMk/>
            <pc:sldMk cId="681471548" sldId="292"/>
            <ac:grpSpMk id="13" creationId="{7AB7BDB5-BE0D-446B-AA57-16A1D859E52B}"/>
          </ac:grpSpMkLst>
        </pc:grpChg>
        <pc:graphicFrameChg chg="add">
          <ac:chgData name="Corey Edwards" userId="S::corey.edwards@uwtsd.ac.uk::7a967df3-e232-40a5-b10c-dee8f912d80a" providerId="AD" clId="Web-{04B07B92-B7B5-7A8C-119B-C1E9356ABEE5}" dt="2024-03-13T16:21:35.477" v="659"/>
          <ac:graphicFrameMkLst>
            <pc:docMk/>
            <pc:sldMk cId="681471548" sldId="292"/>
            <ac:graphicFrameMk id="5" creationId="{7C2E8208-4E31-1687-B517-01D2C1893E0D}"/>
          </ac:graphicFrameMkLst>
        </pc:graphicFrameChg>
      </pc:sldChg>
      <pc:sldChg chg="addSp delSp modSp new mod setBg">
        <pc:chgData name="Corey Edwards" userId="S::corey.edwards@uwtsd.ac.uk::7a967df3-e232-40a5-b10c-dee8f912d80a" providerId="AD" clId="Web-{04B07B92-B7B5-7A8C-119B-C1E9356ABEE5}" dt="2024-03-13T16:21:54.493" v="664"/>
        <pc:sldMkLst>
          <pc:docMk/>
          <pc:sldMk cId="666360858" sldId="293"/>
        </pc:sldMkLst>
        <pc:spChg chg="mod">
          <ac:chgData name="Corey Edwards" userId="S::corey.edwards@uwtsd.ac.uk::7a967df3-e232-40a5-b10c-dee8f912d80a" providerId="AD" clId="Web-{04B07B92-B7B5-7A8C-119B-C1E9356ABEE5}" dt="2024-03-13T16:21:54.493" v="664"/>
          <ac:spMkLst>
            <pc:docMk/>
            <pc:sldMk cId="666360858" sldId="293"/>
            <ac:spMk id="2" creationId="{EE92DFD4-F5C5-6B32-029B-DDBCA41A9C21}"/>
          </ac:spMkLst>
        </pc:spChg>
        <pc:spChg chg="del mod">
          <ac:chgData name="Corey Edwards" userId="S::corey.edwards@uwtsd.ac.uk::7a967df3-e232-40a5-b10c-dee8f912d80a" providerId="AD" clId="Web-{04B07B92-B7B5-7A8C-119B-C1E9356ABEE5}" dt="2024-03-13T16:21:54.493" v="664"/>
          <ac:spMkLst>
            <pc:docMk/>
            <pc:sldMk cId="666360858" sldId="293"/>
            <ac:spMk id="3" creationId="{0E86C0B9-BB51-E875-5FC7-7E9816453631}"/>
          </ac:spMkLst>
        </pc:spChg>
        <pc:spChg chg="add">
          <ac:chgData name="Corey Edwards" userId="S::corey.edwards@uwtsd.ac.uk::7a967df3-e232-40a5-b10c-dee8f912d80a" providerId="AD" clId="Web-{04B07B92-B7B5-7A8C-119B-C1E9356ABEE5}" dt="2024-03-13T16:21:54.493" v="664"/>
          <ac:spMkLst>
            <pc:docMk/>
            <pc:sldMk cId="666360858" sldId="293"/>
            <ac:spMk id="9" creationId="{8651CFA9-6065-4243-AC48-858E359780B1}"/>
          </ac:spMkLst>
        </pc:spChg>
        <pc:spChg chg="add">
          <ac:chgData name="Corey Edwards" userId="S::corey.edwards@uwtsd.ac.uk::7a967df3-e232-40a5-b10c-dee8f912d80a" providerId="AD" clId="Web-{04B07B92-B7B5-7A8C-119B-C1E9356ABEE5}" dt="2024-03-13T16:21:54.493" v="664"/>
          <ac:spMkLst>
            <pc:docMk/>
            <pc:sldMk cId="666360858" sldId="293"/>
            <ac:spMk id="11" creationId="{37962AE0-6A1C-4B76-9D52-10E5E6D7D3BB}"/>
          </ac:spMkLst>
        </pc:spChg>
        <pc:grpChg chg="add">
          <ac:chgData name="Corey Edwards" userId="S::corey.edwards@uwtsd.ac.uk::7a967df3-e232-40a5-b10c-dee8f912d80a" providerId="AD" clId="Web-{04B07B92-B7B5-7A8C-119B-C1E9356ABEE5}" dt="2024-03-13T16:21:54.493" v="664"/>
          <ac:grpSpMkLst>
            <pc:docMk/>
            <pc:sldMk cId="666360858" sldId="293"/>
            <ac:grpSpMk id="13" creationId="{7AB7BDB5-BE0D-446B-AA57-16A1D859E52B}"/>
          </ac:grpSpMkLst>
        </pc:grpChg>
        <pc:graphicFrameChg chg="add">
          <ac:chgData name="Corey Edwards" userId="S::corey.edwards@uwtsd.ac.uk::7a967df3-e232-40a5-b10c-dee8f912d80a" providerId="AD" clId="Web-{04B07B92-B7B5-7A8C-119B-C1E9356ABEE5}" dt="2024-03-13T16:21:54.493" v="664"/>
          <ac:graphicFrameMkLst>
            <pc:docMk/>
            <pc:sldMk cId="666360858" sldId="293"/>
            <ac:graphicFrameMk id="5" creationId="{6F88379E-F724-DDB4-0E68-1AC0FA251611}"/>
          </ac:graphicFrameMkLst>
        </pc:graphicFrameChg>
      </pc:sldChg>
      <pc:sldChg chg="addSp delSp modSp new mod setBg">
        <pc:chgData name="Corey Edwards" userId="S::corey.edwards@uwtsd.ac.uk::7a967df3-e232-40a5-b10c-dee8f912d80a" providerId="AD" clId="Web-{04B07B92-B7B5-7A8C-119B-C1E9356ABEE5}" dt="2024-03-13T16:22:05.556" v="667"/>
        <pc:sldMkLst>
          <pc:docMk/>
          <pc:sldMk cId="767303271" sldId="294"/>
        </pc:sldMkLst>
        <pc:spChg chg="mod">
          <ac:chgData name="Corey Edwards" userId="S::corey.edwards@uwtsd.ac.uk::7a967df3-e232-40a5-b10c-dee8f912d80a" providerId="AD" clId="Web-{04B07B92-B7B5-7A8C-119B-C1E9356ABEE5}" dt="2024-03-13T16:22:05.556" v="667"/>
          <ac:spMkLst>
            <pc:docMk/>
            <pc:sldMk cId="767303271" sldId="294"/>
            <ac:spMk id="2" creationId="{4DD054FA-1487-39A7-97A8-1AAB814229DC}"/>
          </ac:spMkLst>
        </pc:spChg>
        <pc:spChg chg="del mod">
          <ac:chgData name="Corey Edwards" userId="S::corey.edwards@uwtsd.ac.uk::7a967df3-e232-40a5-b10c-dee8f912d80a" providerId="AD" clId="Web-{04B07B92-B7B5-7A8C-119B-C1E9356ABEE5}" dt="2024-03-13T16:22:05.556" v="667"/>
          <ac:spMkLst>
            <pc:docMk/>
            <pc:sldMk cId="767303271" sldId="294"/>
            <ac:spMk id="3" creationId="{87BAE39B-B4EB-8844-5228-4FDE029AF213}"/>
          </ac:spMkLst>
        </pc:spChg>
        <pc:spChg chg="add">
          <ac:chgData name="Corey Edwards" userId="S::corey.edwards@uwtsd.ac.uk::7a967df3-e232-40a5-b10c-dee8f912d80a" providerId="AD" clId="Web-{04B07B92-B7B5-7A8C-119B-C1E9356ABEE5}" dt="2024-03-13T16:22:05.556" v="667"/>
          <ac:spMkLst>
            <pc:docMk/>
            <pc:sldMk cId="767303271" sldId="294"/>
            <ac:spMk id="9" creationId="{8651CFA9-6065-4243-AC48-858E359780B1}"/>
          </ac:spMkLst>
        </pc:spChg>
        <pc:spChg chg="add">
          <ac:chgData name="Corey Edwards" userId="S::corey.edwards@uwtsd.ac.uk::7a967df3-e232-40a5-b10c-dee8f912d80a" providerId="AD" clId="Web-{04B07B92-B7B5-7A8C-119B-C1E9356ABEE5}" dt="2024-03-13T16:22:05.556" v="667"/>
          <ac:spMkLst>
            <pc:docMk/>
            <pc:sldMk cId="767303271" sldId="294"/>
            <ac:spMk id="11" creationId="{37962AE0-6A1C-4B76-9D52-10E5E6D7D3BB}"/>
          </ac:spMkLst>
        </pc:spChg>
        <pc:grpChg chg="add">
          <ac:chgData name="Corey Edwards" userId="S::corey.edwards@uwtsd.ac.uk::7a967df3-e232-40a5-b10c-dee8f912d80a" providerId="AD" clId="Web-{04B07B92-B7B5-7A8C-119B-C1E9356ABEE5}" dt="2024-03-13T16:22:05.556" v="667"/>
          <ac:grpSpMkLst>
            <pc:docMk/>
            <pc:sldMk cId="767303271" sldId="294"/>
            <ac:grpSpMk id="13" creationId="{7AB7BDB5-BE0D-446B-AA57-16A1D859E52B}"/>
          </ac:grpSpMkLst>
        </pc:grpChg>
        <pc:graphicFrameChg chg="add">
          <ac:chgData name="Corey Edwards" userId="S::corey.edwards@uwtsd.ac.uk::7a967df3-e232-40a5-b10c-dee8f912d80a" providerId="AD" clId="Web-{04B07B92-B7B5-7A8C-119B-C1E9356ABEE5}" dt="2024-03-13T16:22:05.556" v="667"/>
          <ac:graphicFrameMkLst>
            <pc:docMk/>
            <pc:sldMk cId="767303271" sldId="294"/>
            <ac:graphicFrameMk id="5" creationId="{6426C799-DCE5-6979-8C9E-93A4710913FD}"/>
          </ac:graphicFrameMkLst>
        </pc:graphicFrameChg>
      </pc:sldChg>
      <pc:sldChg chg="addSp modSp new mod setBg">
        <pc:chgData name="Corey Edwards" userId="S::corey.edwards@uwtsd.ac.uk::7a967df3-e232-40a5-b10c-dee8f912d80a" providerId="AD" clId="Web-{04B07B92-B7B5-7A8C-119B-C1E9356ABEE5}" dt="2024-03-13T16:22:16.838" v="669"/>
        <pc:sldMkLst>
          <pc:docMk/>
          <pc:sldMk cId="2954432347" sldId="295"/>
        </pc:sldMkLst>
        <pc:spChg chg="mod">
          <ac:chgData name="Corey Edwards" userId="S::corey.edwards@uwtsd.ac.uk::7a967df3-e232-40a5-b10c-dee8f912d80a" providerId="AD" clId="Web-{04B07B92-B7B5-7A8C-119B-C1E9356ABEE5}" dt="2024-03-13T16:22:16.838" v="669"/>
          <ac:spMkLst>
            <pc:docMk/>
            <pc:sldMk cId="2954432347" sldId="295"/>
            <ac:spMk id="2" creationId="{9DA44940-8A94-55D7-E64A-D51C5DE14E7E}"/>
          </ac:spMkLst>
        </pc:spChg>
        <pc:spChg chg="mod">
          <ac:chgData name="Corey Edwards" userId="S::corey.edwards@uwtsd.ac.uk::7a967df3-e232-40a5-b10c-dee8f912d80a" providerId="AD" clId="Web-{04B07B92-B7B5-7A8C-119B-C1E9356ABEE5}" dt="2024-03-13T16:22:16.838" v="669"/>
          <ac:spMkLst>
            <pc:docMk/>
            <pc:sldMk cId="2954432347" sldId="295"/>
            <ac:spMk id="3" creationId="{245E40B6-10C2-C5A9-E9BF-85FF7DCFAB05}"/>
          </ac:spMkLst>
        </pc:spChg>
        <pc:spChg chg="add">
          <ac:chgData name="Corey Edwards" userId="S::corey.edwards@uwtsd.ac.uk::7a967df3-e232-40a5-b10c-dee8f912d80a" providerId="AD" clId="Web-{04B07B92-B7B5-7A8C-119B-C1E9356ABEE5}" dt="2024-03-13T16:22:16.838" v="669"/>
          <ac:spMkLst>
            <pc:docMk/>
            <pc:sldMk cId="2954432347" sldId="295"/>
            <ac:spMk id="8" creationId="{8651CFA9-6065-4243-AC48-858E359780B1}"/>
          </ac:spMkLst>
        </pc:spChg>
        <pc:spChg chg="add">
          <ac:chgData name="Corey Edwards" userId="S::corey.edwards@uwtsd.ac.uk::7a967df3-e232-40a5-b10c-dee8f912d80a" providerId="AD" clId="Web-{04B07B92-B7B5-7A8C-119B-C1E9356ABEE5}" dt="2024-03-13T16:22:16.838" v="669"/>
          <ac:spMkLst>
            <pc:docMk/>
            <pc:sldMk cId="2954432347" sldId="295"/>
            <ac:spMk id="10" creationId="{37962AE0-6A1C-4B76-9D52-10E5E6D7D3BB}"/>
          </ac:spMkLst>
        </pc:spChg>
        <pc:grpChg chg="add">
          <ac:chgData name="Corey Edwards" userId="S::corey.edwards@uwtsd.ac.uk::7a967df3-e232-40a5-b10c-dee8f912d80a" providerId="AD" clId="Web-{04B07B92-B7B5-7A8C-119B-C1E9356ABEE5}" dt="2024-03-13T16:22:16.838" v="669"/>
          <ac:grpSpMkLst>
            <pc:docMk/>
            <pc:sldMk cId="2954432347" sldId="295"/>
            <ac:grpSpMk id="12" creationId="{60D82D56-D377-48D4-8DE9-6A0A8DB5E31D}"/>
          </ac:grpSpMkLst>
        </pc:grpChg>
      </pc:sldChg>
      <pc:sldChg chg="modSp new">
        <pc:chgData name="Corey Edwards" userId="S::corey.edwards@uwtsd.ac.uk::7a967df3-e232-40a5-b10c-dee8f912d80a" providerId="AD" clId="Web-{04B07B92-B7B5-7A8C-119B-C1E9356ABEE5}" dt="2024-03-13T15:40:46.458" v="138" actId="20577"/>
        <pc:sldMkLst>
          <pc:docMk/>
          <pc:sldMk cId="563311670" sldId="296"/>
        </pc:sldMkLst>
        <pc:spChg chg="mod">
          <ac:chgData name="Corey Edwards" userId="S::corey.edwards@uwtsd.ac.uk::7a967df3-e232-40a5-b10c-dee8f912d80a" providerId="AD" clId="Web-{04B07B92-B7B5-7A8C-119B-C1E9356ABEE5}" dt="2024-03-13T15:40:00.878" v="129" actId="20577"/>
          <ac:spMkLst>
            <pc:docMk/>
            <pc:sldMk cId="563311670" sldId="296"/>
            <ac:spMk id="2" creationId="{B0679454-97B2-3125-E9FF-1E14CDCF348B}"/>
          </ac:spMkLst>
        </pc:spChg>
        <pc:spChg chg="mod">
          <ac:chgData name="Corey Edwards" userId="S::corey.edwards@uwtsd.ac.uk::7a967df3-e232-40a5-b10c-dee8f912d80a" providerId="AD" clId="Web-{04B07B92-B7B5-7A8C-119B-C1E9356ABEE5}" dt="2024-03-13T15:40:46.458" v="138" actId="20577"/>
          <ac:spMkLst>
            <pc:docMk/>
            <pc:sldMk cId="563311670" sldId="296"/>
            <ac:spMk id="3" creationId="{2D2973AC-ABD4-6013-B414-AD2315D34446}"/>
          </ac:spMkLst>
        </pc:spChg>
      </pc:sldChg>
      <pc:sldChg chg="addSp delSp modSp new mod setBg">
        <pc:chgData name="Corey Edwards" userId="S::corey.edwards@uwtsd.ac.uk::7a967df3-e232-40a5-b10c-dee8f912d80a" providerId="AD" clId="Web-{04B07B92-B7B5-7A8C-119B-C1E9356ABEE5}" dt="2024-03-13T16:22:26.291" v="670"/>
        <pc:sldMkLst>
          <pc:docMk/>
          <pc:sldMk cId="677465039" sldId="297"/>
        </pc:sldMkLst>
        <pc:spChg chg="mod">
          <ac:chgData name="Corey Edwards" userId="S::corey.edwards@uwtsd.ac.uk::7a967df3-e232-40a5-b10c-dee8f912d80a" providerId="AD" clId="Web-{04B07B92-B7B5-7A8C-119B-C1E9356ABEE5}" dt="2024-03-13T16:22:26.291" v="670"/>
          <ac:spMkLst>
            <pc:docMk/>
            <pc:sldMk cId="677465039" sldId="297"/>
            <ac:spMk id="2" creationId="{59108F45-4D02-F514-4090-4E3AB21E7C94}"/>
          </ac:spMkLst>
        </pc:spChg>
        <pc:spChg chg="del mod">
          <ac:chgData name="Corey Edwards" userId="S::corey.edwards@uwtsd.ac.uk::7a967df3-e232-40a5-b10c-dee8f912d80a" providerId="AD" clId="Web-{04B07B92-B7B5-7A8C-119B-C1E9356ABEE5}" dt="2024-03-13T16:22:26.291" v="670"/>
          <ac:spMkLst>
            <pc:docMk/>
            <pc:sldMk cId="677465039" sldId="297"/>
            <ac:spMk id="3" creationId="{E79B6911-233D-8987-EA55-AB90916D319B}"/>
          </ac:spMkLst>
        </pc:spChg>
        <pc:spChg chg="add">
          <ac:chgData name="Corey Edwards" userId="S::corey.edwards@uwtsd.ac.uk::7a967df3-e232-40a5-b10c-dee8f912d80a" providerId="AD" clId="Web-{04B07B92-B7B5-7A8C-119B-C1E9356ABEE5}" dt="2024-03-13T16:22:26.291" v="670"/>
          <ac:spMkLst>
            <pc:docMk/>
            <pc:sldMk cId="677465039" sldId="297"/>
            <ac:spMk id="9" creationId="{8651CFA9-6065-4243-AC48-858E359780B1}"/>
          </ac:spMkLst>
        </pc:spChg>
        <pc:spChg chg="add">
          <ac:chgData name="Corey Edwards" userId="S::corey.edwards@uwtsd.ac.uk::7a967df3-e232-40a5-b10c-dee8f912d80a" providerId="AD" clId="Web-{04B07B92-B7B5-7A8C-119B-C1E9356ABEE5}" dt="2024-03-13T16:22:26.291" v="670"/>
          <ac:spMkLst>
            <pc:docMk/>
            <pc:sldMk cId="677465039" sldId="297"/>
            <ac:spMk id="11" creationId="{37962AE0-6A1C-4B76-9D52-10E5E6D7D3BB}"/>
          </ac:spMkLst>
        </pc:spChg>
        <pc:grpChg chg="add">
          <ac:chgData name="Corey Edwards" userId="S::corey.edwards@uwtsd.ac.uk::7a967df3-e232-40a5-b10c-dee8f912d80a" providerId="AD" clId="Web-{04B07B92-B7B5-7A8C-119B-C1E9356ABEE5}" dt="2024-03-13T16:22:26.291" v="670"/>
          <ac:grpSpMkLst>
            <pc:docMk/>
            <pc:sldMk cId="677465039" sldId="297"/>
            <ac:grpSpMk id="13" creationId="{7AB7BDB5-BE0D-446B-AA57-16A1D859E52B}"/>
          </ac:grpSpMkLst>
        </pc:grpChg>
        <pc:graphicFrameChg chg="add">
          <ac:chgData name="Corey Edwards" userId="S::corey.edwards@uwtsd.ac.uk::7a967df3-e232-40a5-b10c-dee8f912d80a" providerId="AD" clId="Web-{04B07B92-B7B5-7A8C-119B-C1E9356ABEE5}" dt="2024-03-13T16:22:26.291" v="670"/>
          <ac:graphicFrameMkLst>
            <pc:docMk/>
            <pc:sldMk cId="677465039" sldId="297"/>
            <ac:graphicFrameMk id="5" creationId="{2B27325E-4120-4866-2531-9754AEADD11A}"/>
          </ac:graphicFrameMkLst>
        </pc:graphicFrameChg>
      </pc:sldChg>
      <pc:sldChg chg="addSp delSp modSp new mod setBg">
        <pc:chgData name="Corey Edwards" userId="S::corey.edwards@uwtsd.ac.uk::7a967df3-e232-40a5-b10c-dee8f912d80a" providerId="AD" clId="Web-{04B07B92-B7B5-7A8C-119B-C1E9356ABEE5}" dt="2024-03-13T16:22:43.557" v="673"/>
        <pc:sldMkLst>
          <pc:docMk/>
          <pc:sldMk cId="2788786106" sldId="298"/>
        </pc:sldMkLst>
        <pc:spChg chg="mod">
          <ac:chgData name="Corey Edwards" userId="S::corey.edwards@uwtsd.ac.uk::7a967df3-e232-40a5-b10c-dee8f912d80a" providerId="AD" clId="Web-{04B07B92-B7B5-7A8C-119B-C1E9356ABEE5}" dt="2024-03-13T16:22:43.557" v="673"/>
          <ac:spMkLst>
            <pc:docMk/>
            <pc:sldMk cId="2788786106" sldId="298"/>
            <ac:spMk id="2" creationId="{F3CF0369-D8BE-9411-EDEE-C47780F2E2CE}"/>
          </ac:spMkLst>
        </pc:spChg>
        <pc:spChg chg="del mod">
          <ac:chgData name="Corey Edwards" userId="S::corey.edwards@uwtsd.ac.uk::7a967df3-e232-40a5-b10c-dee8f912d80a" providerId="AD" clId="Web-{04B07B92-B7B5-7A8C-119B-C1E9356ABEE5}" dt="2024-03-13T16:22:43.557" v="673"/>
          <ac:spMkLst>
            <pc:docMk/>
            <pc:sldMk cId="2788786106" sldId="298"/>
            <ac:spMk id="3" creationId="{D845AE45-5B25-7FE6-5806-E3DFB0553B94}"/>
          </ac:spMkLst>
        </pc:spChg>
        <pc:spChg chg="add">
          <ac:chgData name="Corey Edwards" userId="S::corey.edwards@uwtsd.ac.uk::7a967df3-e232-40a5-b10c-dee8f912d80a" providerId="AD" clId="Web-{04B07B92-B7B5-7A8C-119B-C1E9356ABEE5}" dt="2024-03-13T16:22:43.557" v="673"/>
          <ac:spMkLst>
            <pc:docMk/>
            <pc:sldMk cId="2788786106" sldId="298"/>
            <ac:spMk id="9" creationId="{8651CFA9-6065-4243-AC48-858E359780B1}"/>
          </ac:spMkLst>
        </pc:spChg>
        <pc:spChg chg="add">
          <ac:chgData name="Corey Edwards" userId="S::corey.edwards@uwtsd.ac.uk::7a967df3-e232-40a5-b10c-dee8f912d80a" providerId="AD" clId="Web-{04B07B92-B7B5-7A8C-119B-C1E9356ABEE5}" dt="2024-03-13T16:22:43.557" v="673"/>
          <ac:spMkLst>
            <pc:docMk/>
            <pc:sldMk cId="2788786106" sldId="298"/>
            <ac:spMk id="11" creationId="{37962AE0-6A1C-4B76-9D52-10E5E6D7D3BB}"/>
          </ac:spMkLst>
        </pc:spChg>
        <pc:grpChg chg="add">
          <ac:chgData name="Corey Edwards" userId="S::corey.edwards@uwtsd.ac.uk::7a967df3-e232-40a5-b10c-dee8f912d80a" providerId="AD" clId="Web-{04B07B92-B7B5-7A8C-119B-C1E9356ABEE5}" dt="2024-03-13T16:22:43.557" v="673"/>
          <ac:grpSpMkLst>
            <pc:docMk/>
            <pc:sldMk cId="2788786106" sldId="298"/>
            <ac:grpSpMk id="13" creationId="{7AB7BDB5-BE0D-446B-AA57-16A1D859E52B}"/>
          </ac:grpSpMkLst>
        </pc:grpChg>
        <pc:graphicFrameChg chg="add">
          <ac:chgData name="Corey Edwards" userId="S::corey.edwards@uwtsd.ac.uk::7a967df3-e232-40a5-b10c-dee8f912d80a" providerId="AD" clId="Web-{04B07B92-B7B5-7A8C-119B-C1E9356ABEE5}" dt="2024-03-13T16:22:43.557" v="673"/>
          <ac:graphicFrameMkLst>
            <pc:docMk/>
            <pc:sldMk cId="2788786106" sldId="298"/>
            <ac:graphicFrameMk id="5" creationId="{B1418D2F-601D-A032-40C2-AE4E79F0A2F9}"/>
          </ac:graphicFrameMkLst>
        </pc:graphicFrameChg>
      </pc:sldChg>
      <pc:sldChg chg="addSp delSp modSp new">
        <pc:chgData name="Corey Edwards" userId="S::corey.edwards@uwtsd.ac.uk::7a967df3-e232-40a5-b10c-dee8f912d80a" providerId="AD" clId="Web-{04B07B92-B7B5-7A8C-119B-C1E9356ABEE5}" dt="2024-03-13T16:23:08.683" v="686"/>
        <pc:sldMkLst>
          <pc:docMk/>
          <pc:sldMk cId="3588052466" sldId="299"/>
        </pc:sldMkLst>
        <pc:spChg chg="mod">
          <ac:chgData name="Corey Edwards" userId="S::corey.edwards@uwtsd.ac.uk::7a967df3-e232-40a5-b10c-dee8f912d80a" providerId="AD" clId="Web-{04B07B92-B7B5-7A8C-119B-C1E9356ABEE5}" dt="2024-03-13T15:42:53.760" v="197" actId="20577"/>
          <ac:spMkLst>
            <pc:docMk/>
            <pc:sldMk cId="3588052466" sldId="299"/>
            <ac:spMk id="2" creationId="{BAD2C28D-F293-7F11-3001-40A58EA4AF84}"/>
          </ac:spMkLst>
        </pc:spChg>
        <pc:spChg chg="del mod">
          <ac:chgData name="Corey Edwards" userId="S::corey.edwards@uwtsd.ac.uk::7a967df3-e232-40a5-b10c-dee8f912d80a" providerId="AD" clId="Web-{04B07B92-B7B5-7A8C-119B-C1E9356ABEE5}" dt="2024-03-13T16:22:51.323" v="676"/>
          <ac:spMkLst>
            <pc:docMk/>
            <pc:sldMk cId="3588052466" sldId="299"/>
            <ac:spMk id="3" creationId="{A4E7C584-B589-0D44-2659-BE93527CD435}"/>
          </ac:spMkLst>
        </pc:spChg>
        <pc:spChg chg="add del mod">
          <ac:chgData name="Corey Edwards" userId="S::corey.edwards@uwtsd.ac.uk::7a967df3-e232-40a5-b10c-dee8f912d80a" providerId="AD" clId="Web-{04B07B92-B7B5-7A8C-119B-C1E9356ABEE5}" dt="2024-03-13T16:22:58.246" v="679"/>
          <ac:spMkLst>
            <pc:docMk/>
            <pc:sldMk cId="3588052466" sldId="299"/>
            <ac:spMk id="22" creationId="{67883C34-5452-42F2-3DB0-34EE32363094}"/>
          </ac:spMkLst>
        </pc:spChg>
        <pc:graphicFrameChg chg="add del mod ord modGraphic">
          <ac:chgData name="Corey Edwards" userId="S::corey.edwards@uwtsd.ac.uk::7a967df3-e232-40a5-b10c-dee8f912d80a" providerId="AD" clId="Web-{04B07B92-B7B5-7A8C-119B-C1E9356ABEE5}" dt="2024-03-13T16:22:56.589" v="678"/>
          <ac:graphicFrameMkLst>
            <pc:docMk/>
            <pc:sldMk cId="3588052466" sldId="299"/>
            <ac:graphicFrameMk id="4" creationId="{472D3C6C-4C82-97AC-B0AF-49627A6E67CD}"/>
          </ac:graphicFrameMkLst>
        </pc:graphicFrameChg>
        <pc:graphicFrameChg chg="add mod ord modGraphic">
          <ac:chgData name="Corey Edwards" userId="S::corey.edwards@uwtsd.ac.uk::7a967df3-e232-40a5-b10c-dee8f912d80a" providerId="AD" clId="Web-{04B07B92-B7B5-7A8C-119B-C1E9356ABEE5}" dt="2024-03-13T16:23:08.683" v="686"/>
          <ac:graphicFrameMkLst>
            <pc:docMk/>
            <pc:sldMk cId="3588052466" sldId="299"/>
            <ac:graphicFrameMk id="23" creationId="{FC41C6FF-AB40-49EC-5BEB-08185BC27A46}"/>
          </ac:graphicFrameMkLst>
        </pc:graphicFrameChg>
      </pc:sldChg>
      <pc:sldChg chg="addSp delSp modSp new mod setBg">
        <pc:chgData name="Corey Edwards" userId="S::corey.edwards@uwtsd.ac.uk::7a967df3-e232-40a5-b10c-dee8f912d80a" providerId="AD" clId="Web-{04B07B92-B7B5-7A8C-119B-C1E9356ABEE5}" dt="2024-03-13T16:23:18.793" v="687"/>
        <pc:sldMkLst>
          <pc:docMk/>
          <pc:sldMk cId="3093448037" sldId="300"/>
        </pc:sldMkLst>
        <pc:spChg chg="mod">
          <ac:chgData name="Corey Edwards" userId="S::corey.edwards@uwtsd.ac.uk::7a967df3-e232-40a5-b10c-dee8f912d80a" providerId="AD" clId="Web-{04B07B92-B7B5-7A8C-119B-C1E9356ABEE5}" dt="2024-03-13T16:23:18.793" v="687"/>
          <ac:spMkLst>
            <pc:docMk/>
            <pc:sldMk cId="3093448037" sldId="300"/>
            <ac:spMk id="2" creationId="{E56BDC85-27ED-C8D4-36BC-C9D73BFACD58}"/>
          </ac:spMkLst>
        </pc:spChg>
        <pc:spChg chg="del mod">
          <ac:chgData name="Corey Edwards" userId="S::corey.edwards@uwtsd.ac.uk::7a967df3-e232-40a5-b10c-dee8f912d80a" providerId="AD" clId="Web-{04B07B92-B7B5-7A8C-119B-C1E9356ABEE5}" dt="2024-03-13T16:23:18.793" v="687"/>
          <ac:spMkLst>
            <pc:docMk/>
            <pc:sldMk cId="3093448037" sldId="300"/>
            <ac:spMk id="3" creationId="{3E60D0DD-0808-42F9-7BC7-25D78310FDF1}"/>
          </ac:spMkLst>
        </pc:spChg>
        <pc:spChg chg="add">
          <ac:chgData name="Corey Edwards" userId="S::corey.edwards@uwtsd.ac.uk::7a967df3-e232-40a5-b10c-dee8f912d80a" providerId="AD" clId="Web-{04B07B92-B7B5-7A8C-119B-C1E9356ABEE5}" dt="2024-03-13T16:23:18.793" v="687"/>
          <ac:spMkLst>
            <pc:docMk/>
            <pc:sldMk cId="3093448037" sldId="300"/>
            <ac:spMk id="9" creationId="{8651CFA9-6065-4243-AC48-858E359780B1}"/>
          </ac:spMkLst>
        </pc:spChg>
        <pc:spChg chg="add">
          <ac:chgData name="Corey Edwards" userId="S::corey.edwards@uwtsd.ac.uk::7a967df3-e232-40a5-b10c-dee8f912d80a" providerId="AD" clId="Web-{04B07B92-B7B5-7A8C-119B-C1E9356ABEE5}" dt="2024-03-13T16:23:18.793" v="687"/>
          <ac:spMkLst>
            <pc:docMk/>
            <pc:sldMk cId="3093448037" sldId="300"/>
            <ac:spMk id="11" creationId="{37962AE0-6A1C-4B76-9D52-10E5E6D7D3BB}"/>
          </ac:spMkLst>
        </pc:spChg>
        <pc:grpChg chg="add">
          <ac:chgData name="Corey Edwards" userId="S::corey.edwards@uwtsd.ac.uk::7a967df3-e232-40a5-b10c-dee8f912d80a" providerId="AD" clId="Web-{04B07B92-B7B5-7A8C-119B-C1E9356ABEE5}" dt="2024-03-13T16:23:18.793" v="687"/>
          <ac:grpSpMkLst>
            <pc:docMk/>
            <pc:sldMk cId="3093448037" sldId="300"/>
            <ac:grpSpMk id="13" creationId="{7AB7BDB5-BE0D-446B-AA57-16A1D859E52B}"/>
          </ac:grpSpMkLst>
        </pc:grpChg>
        <pc:graphicFrameChg chg="add">
          <ac:chgData name="Corey Edwards" userId="S::corey.edwards@uwtsd.ac.uk::7a967df3-e232-40a5-b10c-dee8f912d80a" providerId="AD" clId="Web-{04B07B92-B7B5-7A8C-119B-C1E9356ABEE5}" dt="2024-03-13T16:23:18.793" v="687"/>
          <ac:graphicFrameMkLst>
            <pc:docMk/>
            <pc:sldMk cId="3093448037" sldId="300"/>
            <ac:graphicFrameMk id="5" creationId="{688AA7F0-4138-3736-212F-984937784DC3}"/>
          </ac:graphicFrameMkLst>
        </pc:graphicFrameChg>
      </pc:sldChg>
      <pc:sldChg chg="addSp modSp new mod setBg">
        <pc:chgData name="Corey Edwards" userId="S::corey.edwards@uwtsd.ac.uk::7a967df3-e232-40a5-b10c-dee8f912d80a" providerId="AD" clId="Web-{04B07B92-B7B5-7A8C-119B-C1E9356ABEE5}" dt="2024-03-13T16:18:37.392" v="630"/>
        <pc:sldMkLst>
          <pc:docMk/>
          <pc:sldMk cId="1356254211" sldId="301"/>
        </pc:sldMkLst>
        <pc:spChg chg="mod">
          <ac:chgData name="Corey Edwards" userId="S::corey.edwards@uwtsd.ac.uk::7a967df3-e232-40a5-b10c-dee8f912d80a" providerId="AD" clId="Web-{04B07B92-B7B5-7A8C-119B-C1E9356ABEE5}" dt="2024-03-13T16:18:37.392" v="630"/>
          <ac:spMkLst>
            <pc:docMk/>
            <pc:sldMk cId="1356254211" sldId="301"/>
            <ac:spMk id="2" creationId="{D8B1A131-B822-8C85-900A-44535A8FDC02}"/>
          </ac:spMkLst>
        </pc:spChg>
        <pc:spChg chg="mod">
          <ac:chgData name="Corey Edwards" userId="S::corey.edwards@uwtsd.ac.uk::7a967df3-e232-40a5-b10c-dee8f912d80a" providerId="AD" clId="Web-{04B07B92-B7B5-7A8C-119B-C1E9356ABEE5}" dt="2024-03-13T16:18:37.392" v="630"/>
          <ac:spMkLst>
            <pc:docMk/>
            <pc:sldMk cId="1356254211" sldId="301"/>
            <ac:spMk id="3" creationId="{35B4B223-8B92-CC74-9CAA-ABBC3EBEC83F}"/>
          </ac:spMkLst>
        </pc:spChg>
        <pc:spChg chg="add">
          <ac:chgData name="Corey Edwards" userId="S::corey.edwards@uwtsd.ac.uk::7a967df3-e232-40a5-b10c-dee8f912d80a" providerId="AD" clId="Web-{04B07B92-B7B5-7A8C-119B-C1E9356ABEE5}" dt="2024-03-13T16:18:37.392" v="630"/>
          <ac:spMkLst>
            <pc:docMk/>
            <pc:sldMk cId="1356254211" sldId="301"/>
            <ac:spMk id="9" creationId="{8651CFA9-6065-4243-AC48-858E359780B1}"/>
          </ac:spMkLst>
        </pc:spChg>
        <pc:spChg chg="add">
          <ac:chgData name="Corey Edwards" userId="S::corey.edwards@uwtsd.ac.uk::7a967df3-e232-40a5-b10c-dee8f912d80a" providerId="AD" clId="Web-{04B07B92-B7B5-7A8C-119B-C1E9356ABEE5}" dt="2024-03-13T16:18:37.392" v="630"/>
          <ac:spMkLst>
            <pc:docMk/>
            <pc:sldMk cId="1356254211" sldId="301"/>
            <ac:spMk id="11" creationId="{E8B2F707-EF35-4955-8439-F76145F3CD7E}"/>
          </ac:spMkLst>
        </pc:spChg>
        <pc:spChg chg="add">
          <ac:chgData name="Corey Edwards" userId="S::corey.edwards@uwtsd.ac.uk::7a967df3-e232-40a5-b10c-dee8f912d80a" providerId="AD" clId="Web-{04B07B92-B7B5-7A8C-119B-C1E9356ABEE5}" dt="2024-03-13T16:18:37.392" v="630"/>
          <ac:spMkLst>
            <pc:docMk/>
            <pc:sldMk cId="1356254211" sldId="301"/>
            <ac:spMk id="13" creationId="{DA476813-4CEE-408B-852D-3E51E30B17BE}"/>
          </ac:spMkLst>
        </pc:spChg>
        <pc:grpChg chg="add">
          <ac:chgData name="Corey Edwards" userId="S::corey.edwards@uwtsd.ac.uk::7a967df3-e232-40a5-b10c-dee8f912d80a" providerId="AD" clId="Web-{04B07B92-B7B5-7A8C-119B-C1E9356ABEE5}" dt="2024-03-13T16:18:37.392" v="630"/>
          <ac:grpSpMkLst>
            <pc:docMk/>
            <pc:sldMk cId="1356254211" sldId="301"/>
            <ac:grpSpMk id="15" creationId="{245C754D-F6B0-4E8B-BCBC-51B5E2863D57}"/>
          </ac:grpSpMkLst>
        </pc:grpChg>
        <pc:picChg chg="add">
          <ac:chgData name="Corey Edwards" userId="S::corey.edwards@uwtsd.ac.uk::7a967df3-e232-40a5-b10c-dee8f912d80a" providerId="AD" clId="Web-{04B07B92-B7B5-7A8C-119B-C1E9356ABEE5}" dt="2024-03-13T16:18:37.392" v="630"/>
          <ac:picMkLst>
            <pc:docMk/>
            <pc:sldMk cId="1356254211" sldId="301"/>
            <ac:picMk id="5" creationId="{3ECF630D-24DC-6CF0-5219-4D986F66119D}"/>
          </ac:picMkLst>
        </pc:picChg>
      </pc:sldChg>
      <pc:sldChg chg="addSp modSp new mod setBg">
        <pc:chgData name="Corey Edwards" userId="S::corey.edwards@uwtsd.ac.uk::7a967df3-e232-40a5-b10c-dee8f912d80a" providerId="AD" clId="Web-{04B07B92-B7B5-7A8C-119B-C1E9356ABEE5}" dt="2024-03-13T16:18:41.376" v="631"/>
        <pc:sldMkLst>
          <pc:docMk/>
          <pc:sldMk cId="1934999332" sldId="302"/>
        </pc:sldMkLst>
        <pc:spChg chg="mod">
          <ac:chgData name="Corey Edwards" userId="S::corey.edwards@uwtsd.ac.uk::7a967df3-e232-40a5-b10c-dee8f912d80a" providerId="AD" clId="Web-{04B07B92-B7B5-7A8C-119B-C1E9356ABEE5}" dt="2024-03-13T16:18:41.376" v="631"/>
          <ac:spMkLst>
            <pc:docMk/>
            <pc:sldMk cId="1934999332" sldId="302"/>
            <ac:spMk id="2" creationId="{2E8BB326-E289-5890-DE03-424D9C069798}"/>
          </ac:spMkLst>
        </pc:spChg>
        <pc:spChg chg="mod">
          <ac:chgData name="Corey Edwards" userId="S::corey.edwards@uwtsd.ac.uk::7a967df3-e232-40a5-b10c-dee8f912d80a" providerId="AD" clId="Web-{04B07B92-B7B5-7A8C-119B-C1E9356ABEE5}" dt="2024-03-13T16:18:41.376" v="631"/>
          <ac:spMkLst>
            <pc:docMk/>
            <pc:sldMk cId="1934999332" sldId="302"/>
            <ac:spMk id="3" creationId="{2B06C8CF-4353-4C99-6A8F-57C31E7413AC}"/>
          </ac:spMkLst>
        </pc:spChg>
        <pc:spChg chg="add">
          <ac:chgData name="Corey Edwards" userId="S::corey.edwards@uwtsd.ac.uk::7a967df3-e232-40a5-b10c-dee8f912d80a" providerId="AD" clId="Web-{04B07B92-B7B5-7A8C-119B-C1E9356ABEE5}" dt="2024-03-13T16:18:41.376" v="631"/>
          <ac:spMkLst>
            <pc:docMk/>
            <pc:sldMk cId="1934999332" sldId="302"/>
            <ac:spMk id="9" creationId="{8651CFA9-6065-4243-AC48-858E359780B1}"/>
          </ac:spMkLst>
        </pc:spChg>
        <pc:spChg chg="add">
          <ac:chgData name="Corey Edwards" userId="S::corey.edwards@uwtsd.ac.uk::7a967df3-e232-40a5-b10c-dee8f912d80a" providerId="AD" clId="Web-{04B07B92-B7B5-7A8C-119B-C1E9356ABEE5}" dt="2024-03-13T16:18:41.376" v="631"/>
          <ac:spMkLst>
            <pc:docMk/>
            <pc:sldMk cId="1934999332" sldId="302"/>
            <ac:spMk id="11" creationId="{E8B2F707-EF35-4955-8439-F76145F3CD7E}"/>
          </ac:spMkLst>
        </pc:spChg>
        <pc:spChg chg="add">
          <ac:chgData name="Corey Edwards" userId="S::corey.edwards@uwtsd.ac.uk::7a967df3-e232-40a5-b10c-dee8f912d80a" providerId="AD" clId="Web-{04B07B92-B7B5-7A8C-119B-C1E9356ABEE5}" dt="2024-03-13T16:18:41.376" v="631"/>
          <ac:spMkLst>
            <pc:docMk/>
            <pc:sldMk cId="1934999332" sldId="302"/>
            <ac:spMk id="13" creationId="{DA476813-4CEE-408B-852D-3E51E30B17BE}"/>
          </ac:spMkLst>
        </pc:spChg>
        <pc:picChg chg="add">
          <ac:chgData name="Corey Edwards" userId="S::corey.edwards@uwtsd.ac.uk::7a967df3-e232-40a5-b10c-dee8f912d80a" providerId="AD" clId="Web-{04B07B92-B7B5-7A8C-119B-C1E9356ABEE5}" dt="2024-03-13T16:18:41.376" v="631"/>
          <ac:picMkLst>
            <pc:docMk/>
            <pc:sldMk cId="1934999332" sldId="302"/>
            <ac:picMk id="5" creationId="{8F2DA513-7EFB-7705-F6A4-247B123AC627}"/>
          </ac:picMkLst>
        </pc:picChg>
      </pc:sldChg>
      <pc:sldChg chg="addSp modSp new mod setBg">
        <pc:chgData name="Corey Edwards" userId="S::corey.edwards@uwtsd.ac.uk::7a967df3-e232-40a5-b10c-dee8f912d80a" providerId="AD" clId="Web-{04B07B92-B7B5-7A8C-119B-C1E9356ABEE5}" dt="2024-03-13T16:18:44.454" v="632"/>
        <pc:sldMkLst>
          <pc:docMk/>
          <pc:sldMk cId="3707230900" sldId="303"/>
        </pc:sldMkLst>
        <pc:spChg chg="mod">
          <ac:chgData name="Corey Edwards" userId="S::corey.edwards@uwtsd.ac.uk::7a967df3-e232-40a5-b10c-dee8f912d80a" providerId="AD" clId="Web-{04B07B92-B7B5-7A8C-119B-C1E9356ABEE5}" dt="2024-03-13T16:18:44.454" v="632"/>
          <ac:spMkLst>
            <pc:docMk/>
            <pc:sldMk cId="3707230900" sldId="303"/>
            <ac:spMk id="2" creationId="{448C213B-B9F9-EE44-A1A0-DCF390CA6489}"/>
          </ac:spMkLst>
        </pc:spChg>
        <pc:spChg chg="mod">
          <ac:chgData name="Corey Edwards" userId="S::corey.edwards@uwtsd.ac.uk::7a967df3-e232-40a5-b10c-dee8f912d80a" providerId="AD" clId="Web-{04B07B92-B7B5-7A8C-119B-C1E9356ABEE5}" dt="2024-03-13T16:18:44.454" v="632"/>
          <ac:spMkLst>
            <pc:docMk/>
            <pc:sldMk cId="3707230900" sldId="303"/>
            <ac:spMk id="3" creationId="{0D24D02D-C6A2-82DC-72CB-3BB49C8EC8FF}"/>
          </ac:spMkLst>
        </pc:spChg>
        <pc:spChg chg="add">
          <ac:chgData name="Corey Edwards" userId="S::corey.edwards@uwtsd.ac.uk::7a967df3-e232-40a5-b10c-dee8f912d80a" providerId="AD" clId="Web-{04B07B92-B7B5-7A8C-119B-C1E9356ABEE5}" dt="2024-03-13T16:18:44.454" v="632"/>
          <ac:spMkLst>
            <pc:docMk/>
            <pc:sldMk cId="3707230900" sldId="303"/>
            <ac:spMk id="9" creationId="{8651CFA9-6065-4243-AC48-858E359780B1}"/>
          </ac:spMkLst>
        </pc:spChg>
        <pc:spChg chg="add">
          <ac:chgData name="Corey Edwards" userId="S::corey.edwards@uwtsd.ac.uk::7a967df3-e232-40a5-b10c-dee8f912d80a" providerId="AD" clId="Web-{04B07B92-B7B5-7A8C-119B-C1E9356ABEE5}" dt="2024-03-13T16:18:44.454" v="632"/>
          <ac:spMkLst>
            <pc:docMk/>
            <pc:sldMk cId="3707230900" sldId="303"/>
            <ac:spMk id="11" creationId="{E8B2F707-EF35-4955-8439-F76145F3CD7E}"/>
          </ac:spMkLst>
        </pc:spChg>
        <pc:spChg chg="add">
          <ac:chgData name="Corey Edwards" userId="S::corey.edwards@uwtsd.ac.uk::7a967df3-e232-40a5-b10c-dee8f912d80a" providerId="AD" clId="Web-{04B07B92-B7B5-7A8C-119B-C1E9356ABEE5}" dt="2024-03-13T16:18:44.454" v="632"/>
          <ac:spMkLst>
            <pc:docMk/>
            <pc:sldMk cId="3707230900" sldId="303"/>
            <ac:spMk id="13" creationId="{DA476813-4CEE-408B-852D-3E51E30B17BE}"/>
          </ac:spMkLst>
        </pc:spChg>
        <pc:grpChg chg="add">
          <ac:chgData name="Corey Edwards" userId="S::corey.edwards@uwtsd.ac.uk::7a967df3-e232-40a5-b10c-dee8f912d80a" providerId="AD" clId="Web-{04B07B92-B7B5-7A8C-119B-C1E9356ABEE5}" dt="2024-03-13T16:18:44.454" v="632"/>
          <ac:grpSpMkLst>
            <pc:docMk/>
            <pc:sldMk cId="3707230900" sldId="303"/>
            <ac:grpSpMk id="15" creationId="{245C754D-F6B0-4E8B-BCBC-51B5E2863D57}"/>
          </ac:grpSpMkLst>
        </pc:grpChg>
        <pc:picChg chg="add">
          <ac:chgData name="Corey Edwards" userId="S::corey.edwards@uwtsd.ac.uk::7a967df3-e232-40a5-b10c-dee8f912d80a" providerId="AD" clId="Web-{04B07B92-B7B5-7A8C-119B-C1E9356ABEE5}" dt="2024-03-13T16:18:44.454" v="632"/>
          <ac:picMkLst>
            <pc:docMk/>
            <pc:sldMk cId="3707230900" sldId="303"/>
            <ac:picMk id="5" creationId="{2B8FB280-E7A5-D110-413D-2F441557105B}"/>
          </ac:picMkLst>
        </pc:picChg>
      </pc:sldChg>
      <pc:sldChg chg="addSp modSp new mod setBg">
        <pc:chgData name="Corey Edwards" userId="S::corey.edwards@uwtsd.ac.uk::7a967df3-e232-40a5-b10c-dee8f912d80a" providerId="AD" clId="Web-{04B07B92-B7B5-7A8C-119B-C1E9356ABEE5}" dt="2024-03-13T16:18:49.111" v="633"/>
        <pc:sldMkLst>
          <pc:docMk/>
          <pc:sldMk cId="2586808001" sldId="304"/>
        </pc:sldMkLst>
        <pc:spChg chg="mod">
          <ac:chgData name="Corey Edwards" userId="S::corey.edwards@uwtsd.ac.uk::7a967df3-e232-40a5-b10c-dee8f912d80a" providerId="AD" clId="Web-{04B07B92-B7B5-7A8C-119B-C1E9356ABEE5}" dt="2024-03-13T16:18:49.111" v="633"/>
          <ac:spMkLst>
            <pc:docMk/>
            <pc:sldMk cId="2586808001" sldId="304"/>
            <ac:spMk id="2" creationId="{9C0A6417-EF4C-FE49-8521-A1D69990E892}"/>
          </ac:spMkLst>
        </pc:spChg>
        <pc:spChg chg="mod">
          <ac:chgData name="Corey Edwards" userId="S::corey.edwards@uwtsd.ac.uk::7a967df3-e232-40a5-b10c-dee8f912d80a" providerId="AD" clId="Web-{04B07B92-B7B5-7A8C-119B-C1E9356ABEE5}" dt="2024-03-13T16:18:49.111" v="633"/>
          <ac:spMkLst>
            <pc:docMk/>
            <pc:sldMk cId="2586808001" sldId="304"/>
            <ac:spMk id="3" creationId="{01D1D480-8957-B74D-E24B-EDF698C7AE19}"/>
          </ac:spMkLst>
        </pc:spChg>
        <pc:spChg chg="add">
          <ac:chgData name="Corey Edwards" userId="S::corey.edwards@uwtsd.ac.uk::7a967df3-e232-40a5-b10c-dee8f912d80a" providerId="AD" clId="Web-{04B07B92-B7B5-7A8C-119B-C1E9356ABEE5}" dt="2024-03-13T16:18:49.111" v="633"/>
          <ac:spMkLst>
            <pc:docMk/>
            <pc:sldMk cId="2586808001" sldId="304"/>
            <ac:spMk id="9" creationId="{8651CFA9-6065-4243-AC48-858E359780B1}"/>
          </ac:spMkLst>
        </pc:spChg>
        <pc:spChg chg="add">
          <ac:chgData name="Corey Edwards" userId="S::corey.edwards@uwtsd.ac.uk::7a967df3-e232-40a5-b10c-dee8f912d80a" providerId="AD" clId="Web-{04B07B92-B7B5-7A8C-119B-C1E9356ABEE5}" dt="2024-03-13T16:18:49.111" v="633"/>
          <ac:spMkLst>
            <pc:docMk/>
            <pc:sldMk cId="2586808001" sldId="304"/>
            <ac:spMk id="11" creationId="{E8B2F707-EF35-4955-8439-F76145F3CD7E}"/>
          </ac:spMkLst>
        </pc:spChg>
        <pc:spChg chg="add">
          <ac:chgData name="Corey Edwards" userId="S::corey.edwards@uwtsd.ac.uk::7a967df3-e232-40a5-b10c-dee8f912d80a" providerId="AD" clId="Web-{04B07B92-B7B5-7A8C-119B-C1E9356ABEE5}" dt="2024-03-13T16:18:49.111" v="633"/>
          <ac:spMkLst>
            <pc:docMk/>
            <pc:sldMk cId="2586808001" sldId="304"/>
            <ac:spMk id="13" creationId="{DA476813-4CEE-408B-852D-3E51E30B17BE}"/>
          </ac:spMkLst>
        </pc:spChg>
        <pc:picChg chg="add">
          <ac:chgData name="Corey Edwards" userId="S::corey.edwards@uwtsd.ac.uk::7a967df3-e232-40a5-b10c-dee8f912d80a" providerId="AD" clId="Web-{04B07B92-B7B5-7A8C-119B-C1E9356ABEE5}" dt="2024-03-13T16:18:49.111" v="633"/>
          <ac:picMkLst>
            <pc:docMk/>
            <pc:sldMk cId="2586808001" sldId="304"/>
            <ac:picMk id="5" creationId="{CB72DCE6-3CAD-BCA7-23D8-8D2391106FA4}"/>
          </ac:picMkLst>
        </pc:picChg>
      </pc:sldChg>
      <pc:sldChg chg="modSp add">
        <pc:chgData name="Corey Edwards" userId="S::corey.edwards@uwtsd.ac.uk::7a967df3-e232-40a5-b10c-dee8f912d80a" providerId="AD" clId="Web-{04B07B92-B7B5-7A8C-119B-C1E9356ABEE5}" dt="2024-03-14T08:32:28.823" v="707" actId="20577"/>
        <pc:sldMkLst>
          <pc:docMk/>
          <pc:sldMk cId="649496228" sldId="305"/>
        </pc:sldMkLst>
        <pc:spChg chg="mod">
          <ac:chgData name="Corey Edwards" userId="S::corey.edwards@uwtsd.ac.uk::7a967df3-e232-40a5-b10c-dee8f912d80a" providerId="AD" clId="Web-{04B07B92-B7B5-7A8C-119B-C1E9356ABEE5}" dt="2024-03-14T08:32:28.823" v="707" actId="20577"/>
          <ac:spMkLst>
            <pc:docMk/>
            <pc:sldMk cId="649496228" sldId="305"/>
            <ac:spMk id="2" creationId="{5480BE1F-882E-31DC-FD67-CE8DDEEAAF51}"/>
          </ac:spMkLst>
        </pc:spChg>
      </pc:sldChg>
      <pc:sldChg chg="modSp add">
        <pc:chgData name="Corey Edwards" userId="S::corey.edwards@uwtsd.ac.uk::7a967df3-e232-40a5-b10c-dee8f912d80a" providerId="AD" clId="Web-{04B07B92-B7B5-7A8C-119B-C1E9356ABEE5}" dt="2024-03-14T08:32:23.339" v="704" actId="20577"/>
        <pc:sldMkLst>
          <pc:docMk/>
          <pc:sldMk cId="411153819" sldId="306"/>
        </pc:sldMkLst>
        <pc:spChg chg="mod">
          <ac:chgData name="Corey Edwards" userId="S::corey.edwards@uwtsd.ac.uk::7a967df3-e232-40a5-b10c-dee8f912d80a" providerId="AD" clId="Web-{04B07B92-B7B5-7A8C-119B-C1E9356ABEE5}" dt="2024-03-14T08:32:23.339" v="704" actId="20577"/>
          <ac:spMkLst>
            <pc:docMk/>
            <pc:sldMk cId="411153819" sldId="306"/>
            <ac:spMk id="2" creationId="{646EEB3A-C2DF-3496-5219-F548A5325A36}"/>
          </ac:spMkLst>
        </pc:spChg>
      </pc:sldChg>
      <pc:sldChg chg="addSp delSp modSp new mod setBg">
        <pc:chgData name="Corey Edwards" userId="S::corey.edwards@uwtsd.ac.uk::7a967df3-e232-40a5-b10c-dee8f912d80a" providerId="AD" clId="Web-{04B07B92-B7B5-7A8C-119B-C1E9356ABEE5}" dt="2024-03-14T08:35:18.327" v="768"/>
        <pc:sldMkLst>
          <pc:docMk/>
          <pc:sldMk cId="2979119931" sldId="307"/>
        </pc:sldMkLst>
        <pc:spChg chg="mod">
          <ac:chgData name="Corey Edwards" userId="S::corey.edwards@uwtsd.ac.uk::7a967df3-e232-40a5-b10c-dee8f912d80a" providerId="AD" clId="Web-{04B07B92-B7B5-7A8C-119B-C1E9356ABEE5}" dt="2024-03-14T08:35:18.327" v="768"/>
          <ac:spMkLst>
            <pc:docMk/>
            <pc:sldMk cId="2979119931" sldId="307"/>
            <ac:spMk id="2" creationId="{148CEF57-3D9D-158F-8F3C-4FD0B42A508C}"/>
          </ac:spMkLst>
        </pc:spChg>
        <pc:spChg chg="del mod">
          <ac:chgData name="Corey Edwards" userId="S::corey.edwards@uwtsd.ac.uk::7a967df3-e232-40a5-b10c-dee8f912d80a" providerId="AD" clId="Web-{04B07B92-B7B5-7A8C-119B-C1E9356ABEE5}" dt="2024-03-14T08:35:18.327" v="768"/>
          <ac:spMkLst>
            <pc:docMk/>
            <pc:sldMk cId="2979119931" sldId="307"/>
            <ac:spMk id="3" creationId="{178072E9-4342-56A3-CC29-2419EA890227}"/>
          </ac:spMkLst>
        </pc:spChg>
        <pc:spChg chg="add">
          <ac:chgData name="Corey Edwards" userId="S::corey.edwards@uwtsd.ac.uk::7a967df3-e232-40a5-b10c-dee8f912d80a" providerId="AD" clId="Web-{04B07B92-B7B5-7A8C-119B-C1E9356ABEE5}" dt="2024-03-14T08:35:18.327" v="768"/>
          <ac:spMkLst>
            <pc:docMk/>
            <pc:sldMk cId="2979119931" sldId="307"/>
            <ac:spMk id="9" creationId="{8651CFA9-6065-4243-AC48-858E359780B1}"/>
          </ac:spMkLst>
        </pc:spChg>
        <pc:spChg chg="add">
          <ac:chgData name="Corey Edwards" userId="S::corey.edwards@uwtsd.ac.uk::7a967df3-e232-40a5-b10c-dee8f912d80a" providerId="AD" clId="Web-{04B07B92-B7B5-7A8C-119B-C1E9356ABEE5}" dt="2024-03-14T08:35:18.327" v="768"/>
          <ac:spMkLst>
            <pc:docMk/>
            <pc:sldMk cId="2979119931" sldId="307"/>
            <ac:spMk id="11" creationId="{37962AE0-6A1C-4B76-9D52-10E5E6D7D3BB}"/>
          </ac:spMkLst>
        </pc:spChg>
        <pc:grpChg chg="add">
          <ac:chgData name="Corey Edwards" userId="S::corey.edwards@uwtsd.ac.uk::7a967df3-e232-40a5-b10c-dee8f912d80a" providerId="AD" clId="Web-{04B07B92-B7B5-7A8C-119B-C1E9356ABEE5}" dt="2024-03-14T08:35:18.327" v="768"/>
          <ac:grpSpMkLst>
            <pc:docMk/>
            <pc:sldMk cId="2979119931" sldId="307"/>
            <ac:grpSpMk id="13" creationId="{7AB7BDB5-BE0D-446B-AA57-16A1D859E52B}"/>
          </ac:grpSpMkLst>
        </pc:grpChg>
        <pc:graphicFrameChg chg="add">
          <ac:chgData name="Corey Edwards" userId="S::corey.edwards@uwtsd.ac.uk::7a967df3-e232-40a5-b10c-dee8f912d80a" providerId="AD" clId="Web-{04B07B92-B7B5-7A8C-119B-C1E9356ABEE5}" dt="2024-03-14T08:35:18.327" v="768"/>
          <ac:graphicFrameMkLst>
            <pc:docMk/>
            <pc:sldMk cId="2979119931" sldId="307"/>
            <ac:graphicFrameMk id="5" creationId="{ECB2DA82-30EC-CF0D-E066-2215CDB47680}"/>
          </ac:graphicFrameMkLst>
        </pc:graphicFrameChg>
      </pc:sldChg>
      <pc:sldChg chg="addSp delSp modSp new mod setBg">
        <pc:chgData name="Corey Edwards" userId="S::corey.edwards@uwtsd.ac.uk::7a967df3-e232-40a5-b10c-dee8f912d80a" providerId="AD" clId="Web-{04B07B92-B7B5-7A8C-119B-C1E9356ABEE5}" dt="2024-03-14T08:43:23.557" v="823" actId="20577"/>
        <pc:sldMkLst>
          <pc:docMk/>
          <pc:sldMk cId="2929600677" sldId="308"/>
        </pc:sldMkLst>
        <pc:spChg chg="mod">
          <ac:chgData name="Corey Edwards" userId="S::corey.edwards@uwtsd.ac.uk::7a967df3-e232-40a5-b10c-dee8f912d80a" providerId="AD" clId="Web-{04B07B92-B7B5-7A8C-119B-C1E9356ABEE5}" dt="2024-03-14T08:43:23.557" v="823" actId="20577"/>
          <ac:spMkLst>
            <pc:docMk/>
            <pc:sldMk cId="2929600677" sldId="308"/>
            <ac:spMk id="2" creationId="{C27968B8-D86D-AE1F-2081-8EE51C9AB95C}"/>
          </ac:spMkLst>
        </pc:spChg>
        <pc:spChg chg="del mod">
          <ac:chgData name="Corey Edwards" userId="S::corey.edwards@uwtsd.ac.uk::7a967df3-e232-40a5-b10c-dee8f912d80a" providerId="AD" clId="Web-{04B07B92-B7B5-7A8C-119B-C1E9356ABEE5}" dt="2024-03-14T08:43:17.635" v="820"/>
          <ac:spMkLst>
            <pc:docMk/>
            <pc:sldMk cId="2929600677" sldId="308"/>
            <ac:spMk id="3" creationId="{FB27B1F5-D7AC-C95D-0369-AD7E61EBC8EA}"/>
          </ac:spMkLst>
        </pc:spChg>
        <pc:spChg chg="add">
          <ac:chgData name="Corey Edwards" userId="S::corey.edwards@uwtsd.ac.uk::7a967df3-e232-40a5-b10c-dee8f912d80a" providerId="AD" clId="Web-{04B07B92-B7B5-7A8C-119B-C1E9356ABEE5}" dt="2024-03-14T08:43:17.635" v="820"/>
          <ac:spMkLst>
            <pc:docMk/>
            <pc:sldMk cId="2929600677" sldId="308"/>
            <ac:spMk id="9" creationId="{8651CFA9-6065-4243-AC48-858E359780B1}"/>
          </ac:spMkLst>
        </pc:spChg>
        <pc:spChg chg="add">
          <ac:chgData name="Corey Edwards" userId="S::corey.edwards@uwtsd.ac.uk::7a967df3-e232-40a5-b10c-dee8f912d80a" providerId="AD" clId="Web-{04B07B92-B7B5-7A8C-119B-C1E9356ABEE5}" dt="2024-03-14T08:43:17.635" v="820"/>
          <ac:spMkLst>
            <pc:docMk/>
            <pc:sldMk cId="2929600677" sldId="308"/>
            <ac:spMk id="11" creationId="{37962AE0-6A1C-4B76-9D52-10E5E6D7D3BB}"/>
          </ac:spMkLst>
        </pc:spChg>
        <pc:grpChg chg="add">
          <ac:chgData name="Corey Edwards" userId="S::corey.edwards@uwtsd.ac.uk::7a967df3-e232-40a5-b10c-dee8f912d80a" providerId="AD" clId="Web-{04B07B92-B7B5-7A8C-119B-C1E9356ABEE5}" dt="2024-03-14T08:43:17.635" v="820"/>
          <ac:grpSpMkLst>
            <pc:docMk/>
            <pc:sldMk cId="2929600677" sldId="308"/>
            <ac:grpSpMk id="13" creationId="{7AB7BDB5-BE0D-446B-AA57-16A1D859E52B}"/>
          </ac:grpSpMkLst>
        </pc:grpChg>
        <pc:graphicFrameChg chg="add">
          <ac:chgData name="Corey Edwards" userId="S::corey.edwards@uwtsd.ac.uk::7a967df3-e232-40a5-b10c-dee8f912d80a" providerId="AD" clId="Web-{04B07B92-B7B5-7A8C-119B-C1E9356ABEE5}" dt="2024-03-14T08:43:17.635" v="820"/>
          <ac:graphicFrameMkLst>
            <pc:docMk/>
            <pc:sldMk cId="2929600677" sldId="308"/>
            <ac:graphicFrameMk id="5" creationId="{69ABCBD9-BC43-2CB6-0DB2-B1164BE114F5}"/>
          </ac:graphicFrameMkLst>
        </pc:graphicFrameChg>
      </pc:sldChg>
      <pc:sldChg chg="addSp modSp new mod setBg">
        <pc:chgData name="Corey Edwards" userId="S::corey.edwards@uwtsd.ac.uk::7a967df3-e232-40a5-b10c-dee8f912d80a" providerId="AD" clId="Web-{04B07B92-B7B5-7A8C-119B-C1E9356ABEE5}" dt="2024-03-14T08:46:59.187" v="867" actId="14100"/>
        <pc:sldMkLst>
          <pc:docMk/>
          <pc:sldMk cId="2500345402" sldId="309"/>
        </pc:sldMkLst>
        <pc:spChg chg="mod">
          <ac:chgData name="Corey Edwards" userId="S::corey.edwards@uwtsd.ac.uk::7a967df3-e232-40a5-b10c-dee8f912d80a" providerId="AD" clId="Web-{04B07B92-B7B5-7A8C-119B-C1E9356ABEE5}" dt="2024-03-14T08:46:59.187" v="867" actId="14100"/>
          <ac:spMkLst>
            <pc:docMk/>
            <pc:sldMk cId="2500345402" sldId="309"/>
            <ac:spMk id="2" creationId="{315E564F-C57C-5016-892F-BA0704080A15}"/>
          </ac:spMkLst>
        </pc:spChg>
        <pc:spChg chg="mod">
          <ac:chgData name="Corey Edwards" userId="S::corey.edwards@uwtsd.ac.uk::7a967df3-e232-40a5-b10c-dee8f912d80a" providerId="AD" clId="Web-{04B07B92-B7B5-7A8C-119B-C1E9356ABEE5}" dt="2024-03-14T08:46:53.406" v="866" actId="20577"/>
          <ac:spMkLst>
            <pc:docMk/>
            <pc:sldMk cId="2500345402" sldId="309"/>
            <ac:spMk id="3" creationId="{6A0D2B36-F377-7333-DDAB-C1EDF3AC627B}"/>
          </ac:spMkLst>
        </pc:spChg>
        <pc:spChg chg="add">
          <ac:chgData name="Corey Edwards" userId="S::corey.edwards@uwtsd.ac.uk::7a967df3-e232-40a5-b10c-dee8f912d80a" providerId="AD" clId="Web-{04B07B92-B7B5-7A8C-119B-C1E9356ABEE5}" dt="2024-03-14T08:46:42.843" v="863"/>
          <ac:spMkLst>
            <pc:docMk/>
            <pc:sldMk cId="2500345402" sldId="309"/>
            <ac:spMk id="9" creationId="{A4FB2F27-3F7D-440E-A905-86607A926A29}"/>
          </ac:spMkLst>
        </pc:spChg>
        <pc:spChg chg="add">
          <ac:chgData name="Corey Edwards" userId="S::corey.edwards@uwtsd.ac.uk::7a967df3-e232-40a5-b10c-dee8f912d80a" providerId="AD" clId="Web-{04B07B92-B7B5-7A8C-119B-C1E9356ABEE5}" dt="2024-03-14T08:46:42.843" v="863"/>
          <ac:spMkLst>
            <pc:docMk/>
            <pc:sldMk cId="2500345402" sldId="309"/>
            <ac:spMk id="11" creationId="{AF678C14-A033-4139-BCA9-8382B039648B}"/>
          </ac:spMkLst>
        </pc:spChg>
        <pc:spChg chg="add">
          <ac:chgData name="Corey Edwards" userId="S::corey.edwards@uwtsd.ac.uk::7a967df3-e232-40a5-b10c-dee8f912d80a" providerId="AD" clId="Web-{04B07B92-B7B5-7A8C-119B-C1E9356ABEE5}" dt="2024-03-14T08:46:42.843" v="863"/>
          <ac:spMkLst>
            <pc:docMk/>
            <pc:sldMk cId="2500345402" sldId="309"/>
            <ac:spMk id="13" creationId="{C2D5331B-6E57-4C50-8FBB-431781288905}"/>
          </ac:spMkLst>
        </pc:spChg>
        <pc:grpChg chg="add">
          <ac:chgData name="Corey Edwards" userId="S::corey.edwards@uwtsd.ac.uk::7a967df3-e232-40a5-b10c-dee8f912d80a" providerId="AD" clId="Web-{04B07B92-B7B5-7A8C-119B-C1E9356ABEE5}" dt="2024-03-14T08:46:42.843" v="863"/>
          <ac:grpSpMkLst>
            <pc:docMk/>
            <pc:sldMk cId="2500345402" sldId="309"/>
            <ac:grpSpMk id="15" creationId="{E4A40E9D-B0FA-4A78-B58C-87A64C4FD5C8}"/>
          </ac:grpSpMkLst>
        </pc:grpChg>
        <pc:picChg chg="add">
          <ac:chgData name="Corey Edwards" userId="S::corey.edwards@uwtsd.ac.uk::7a967df3-e232-40a5-b10c-dee8f912d80a" providerId="AD" clId="Web-{04B07B92-B7B5-7A8C-119B-C1E9356ABEE5}" dt="2024-03-14T08:46:42.843" v="863"/>
          <ac:picMkLst>
            <pc:docMk/>
            <pc:sldMk cId="2500345402" sldId="309"/>
            <ac:picMk id="5" creationId="{2BE2561C-533E-C9F8-54D6-88ED2A6216DA}"/>
          </ac:picMkLst>
        </pc:picChg>
      </pc:sldChg>
      <pc:sldChg chg="modSp new">
        <pc:chgData name="Corey Edwards" userId="S::corey.edwards@uwtsd.ac.uk::7a967df3-e232-40a5-b10c-dee8f912d80a" providerId="AD" clId="Web-{04B07B92-B7B5-7A8C-119B-C1E9356ABEE5}" dt="2024-03-14T08:50:08.942" v="886" actId="20577"/>
        <pc:sldMkLst>
          <pc:docMk/>
          <pc:sldMk cId="1650875233" sldId="310"/>
        </pc:sldMkLst>
        <pc:spChg chg="mod">
          <ac:chgData name="Corey Edwards" userId="S::corey.edwards@uwtsd.ac.uk::7a967df3-e232-40a5-b10c-dee8f912d80a" providerId="AD" clId="Web-{04B07B92-B7B5-7A8C-119B-C1E9356ABEE5}" dt="2024-03-14T08:49:53.894" v="879" actId="20577"/>
          <ac:spMkLst>
            <pc:docMk/>
            <pc:sldMk cId="1650875233" sldId="310"/>
            <ac:spMk id="2" creationId="{B9193836-1D91-C270-A8DC-0E47155C0C36}"/>
          </ac:spMkLst>
        </pc:spChg>
        <pc:spChg chg="mod">
          <ac:chgData name="Corey Edwards" userId="S::corey.edwards@uwtsd.ac.uk::7a967df3-e232-40a5-b10c-dee8f912d80a" providerId="AD" clId="Web-{04B07B92-B7B5-7A8C-119B-C1E9356ABEE5}" dt="2024-03-14T08:50:08.942" v="886" actId="20577"/>
          <ac:spMkLst>
            <pc:docMk/>
            <pc:sldMk cId="1650875233" sldId="310"/>
            <ac:spMk id="3" creationId="{C4397E69-87EE-F5F8-70F6-96E2C8542EA7}"/>
          </ac:spMkLst>
        </pc:spChg>
      </pc:sldChg>
      <pc:sldChg chg="addSp modSp new mod setBg">
        <pc:chgData name="Corey Edwards" userId="S::corey.edwards@uwtsd.ac.uk::7a967df3-e232-40a5-b10c-dee8f912d80a" providerId="AD" clId="Web-{04B07B92-B7B5-7A8C-119B-C1E9356ABEE5}" dt="2024-03-14T09:05:14.900" v="925"/>
        <pc:sldMkLst>
          <pc:docMk/>
          <pc:sldMk cId="571607929" sldId="311"/>
        </pc:sldMkLst>
        <pc:spChg chg="mod">
          <ac:chgData name="Corey Edwards" userId="S::corey.edwards@uwtsd.ac.uk::7a967df3-e232-40a5-b10c-dee8f912d80a" providerId="AD" clId="Web-{04B07B92-B7B5-7A8C-119B-C1E9356ABEE5}" dt="2024-03-14T09:05:14.900" v="925"/>
          <ac:spMkLst>
            <pc:docMk/>
            <pc:sldMk cId="571607929" sldId="311"/>
            <ac:spMk id="2" creationId="{B2217256-4C9E-6FBB-00DB-2681ECD1A7D0}"/>
          </ac:spMkLst>
        </pc:spChg>
        <pc:spChg chg="mod">
          <ac:chgData name="Corey Edwards" userId="S::corey.edwards@uwtsd.ac.uk::7a967df3-e232-40a5-b10c-dee8f912d80a" providerId="AD" clId="Web-{04B07B92-B7B5-7A8C-119B-C1E9356ABEE5}" dt="2024-03-14T09:05:14.900" v="925"/>
          <ac:spMkLst>
            <pc:docMk/>
            <pc:sldMk cId="571607929" sldId="311"/>
            <ac:spMk id="3" creationId="{A128D088-0D97-F616-EDC9-549931E5F92D}"/>
          </ac:spMkLst>
        </pc:spChg>
        <pc:spChg chg="add">
          <ac:chgData name="Corey Edwards" userId="S::corey.edwards@uwtsd.ac.uk::7a967df3-e232-40a5-b10c-dee8f912d80a" providerId="AD" clId="Web-{04B07B92-B7B5-7A8C-119B-C1E9356ABEE5}" dt="2024-03-14T09:05:14.900" v="925"/>
          <ac:spMkLst>
            <pc:docMk/>
            <pc:sldMk cId="571607929" sldId="311"/>
            <ac:spMk id="10" creationId="{8651CFA9-6065-4243-AC48-858E359780B1}"/>
          </ac:spMkLst>
        </pc:spChg>
        <pc:spChg chg="add">
          <ac:chgData name="Corey Edwards" userId="S::corey.edwards@uwtsd.ac.uk::7a967df3-e232-40a5-b10c-dee8f912d80a" providerId="AD" clId="Web-{04B07B92-B7B5-7A8C-119B-C1E9356ABEE5}" dt="2024-03-14T09:05:14.900" v="925"/>
          <ac:spMkLst>
            <pc:docMk/>
            <pc:sldMk cId="571607929" sldId="311"/>
            <ac:spMk id="12" creationId="{FBC8BBE5-981E-4B0B-9654-32B5668BFF31}"/>
          </ac:spMkLst>
        </pc:spChg>
        <pc:grpChg chg="add">
          <ac:chgData name="Corey Edwards" userId="S::corey.edwards@uwtsd.ac.uk::7a967df3-e232-40a5-b10c-dee8f912d80a" providerId="AD" clId="Web-{04B07B92-B7B5-7A8C-119B-C1E9356ABEE5}" dt="2024-03-14T09:05:14.900" v="925"/>
          <ac:grpSpMkLst>
            <pc:docMk/>
            <pc:sldMk cId="571607929" sldId="311"/>
            <ac:grpSpMk id="14" creationId="{8D6FD602-3113-4FC4-982F-15099614D2A6}"/>
          </ac:grpSpMkLst>
        </pc:grpChg>
        <pc:picChg chg="add">
          <ac:chgData name="Corey Edwards" userId="S::corey.edwards@uwtsd.ac.uk::7a967df3-e232-40a5-b10c-dee8f912d80a" providerId="AD" clId="Web-{04B07B92-B7B5-7A8C-119B-C1E9356ABEE5}" dt="2024-03-14T09:05:14.900" v="925"/>
          <ac:picMkLst>
            <pc:docMk/>
            <pc:sldMk cId="571607929" sldId="311"/>
            <ac:picMk id="7" creationId="{9C13AD40-2A30-8FE2-6A2E-851DC5D0BDCC}"/>
          </ac:picMkLst>
        </pc:picChg>
      </pc:sldChg>
      <pc:sldChg chg="addSp modSp new mod setBg">
        <pc:chgData name="Corey Edwards" userId="S::corey.edwards@uwtsd.ac.uk::7a967df3-e232-40a5-b10c-dee8f912d80a" providerId="AD" clId="Web-{04B07B92-B7B5-7A8C-119B-C1E9356ABEE5}" dt="2024-03-14T09:05:22.322" v="926"/>
        <pc:sldMkLst>
          <pc:docMk/>
          <pc:sldMk cId="1420437424" sldId="312"/>
        </pc:sldMkLst>
        <pc:spChg chg="mod">
          <ac:chgData name="Corey Edwards" userId="S::corey.edwards@uwtsd.ac.uk::7a967df3-e232-40a5-b10c-dee8f912d80a" providerId="AD" clId="Web-{04B07B92-B7B5-7A8C-119B-C1E9356ABEE5}" dt="2024-03-14T09:05:22.322" v="926"/>
          <ac:spMkLst>
            <pc:docMk/>
            <pc:sldMk cId="1420437424" sldId="312"/>
            <ac:spMk id="2" creationId="{D305B356-759B-6A8E-2ABC-566D0A8AE8E8}"/>
          </ac:spMkLst>
        </pc:spChg>
        <pc:spChg chg="mod">
          <ac:chgData name="Corey Edwards" userId="S::corey.edwards@uwtsd.ac.uk::7a967df3-e232-40a5-b10c-dee8f912d80a" providerId="AD" clId="Web-{04B07B92-B7B5-7A8C-119B-C1E9356ABEE5}" dt="2024-03-14T09:05:22.322" v="926"/>
          <ac:spMkLst>
            <pc:docMk/>
            <pc:sldMk cId="1420437424" sldId="312"/>
            <ac:spMk id="3" creationId="{859D3371-D053-F761-487B-1C974C298AEF}"/>
          </ac:spMkLst>
        </pc:spChg>
        <pc:spChg chg="add">
          <ac:chgData name="Corey Edwards" userId="S::corey.edwards@uwtsd.ac.uk::7a967df3-e232-40a5-b10c-dee8f912d80a" providerId="AD" clId="Web-{04B07B92-B7B5-7A8C-119B-C1E9356ABEE5}" dt="2024-03-14T09:05:22.322" v="926"/>
          <ac:spMkLst>
            <pc:docMk/>
            <pc:sldMk cId="1420437424" sldId="312"/>
            <ac:spMk id="9" creationId="{8651CFA9-6065-4243-AC48-858E359780B1}"/>
          </ac:spMkLst>
        </pc:spChg>
        <pc:spChg chg="add">
          <ac:chgData name="Corey Edwards" userId="S::corey.edwards@uwtsd.ac.uk::7a967df3-e232-40a5-b10c-dee8f912d80a" providerId="AD" clId="Web-{04B07B92-B7B5-7A8C-119B-C1E9356ABEE5}" dt="2024-03-14T09:05:22.322" v="926"/>
          <ac:spMkLst>
            <pc:docMk/>
            <pc:sldMk cId="1420437424" sldId="312"/>
            <ac:spMk id="11" creationId="{FBC8BBE5-981E-4B0B-9654-32B5668BFF31}"/>
          </ac:spMkLst>
        </pc:spChg>
        <pc:grpChg chg="add">
          <ac:chgData name="Corey Edwards" userId="S::corey.edwards@uwtsd.ac.uk::7a967df3-e232-40a5-b10c-dee8f912d80a" providerId="AD" clId="Web-{04B07B92-B7B5-7A8C-119B-C1E9356ABEE5}" dt="2024-03-14T09:05:22.322" v="926"/>
          <ac:grpSpMkLst>
            <pc:docMk/>
            <pc:sldMk cId="1420437424" sldId="312"/>
            <ac:grpSpMk id="13" creationId="{8ED5E97A-D21B-4AA4-83CF-DA3A380E301A}"/>
          </ac:grpSpMkLst>
        </pc:grpChg>
        <pc:picChg chg="add">
          <ac:chgData name="Corey Edwards" userId="S::corey.edwards@uwtsd.ac.uk::7a967df3-e232-40a5-b10c-dee8f912d80a" providerId="AD" clId="Web-{04B07B92-B7B5-7A8C-119B-C1E9356ABEE5}" dt="2024-03-14T09:05:22.322" v="926"/>
          <ac:picMkLst>
            <pc:docMk/>
            <pc:sldMk cId="1420437424" sldId="312"/>
            <ac:picMk id="5" creationId="{E9E7E3C6-AC72-FBE5-A341-D9743815FF2D}"/>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ata16.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2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svg"/><Relationship Id="rId1" Type="http://schemas.openxmlformats.org/officeDocument/2006/relationships/image" Target="../media/image64.png"/><Relationship Id="rId4" Type="http://schemas.openxmlformats.org/officeDocument/2006/relationships/image" Target="../media/image67.svg"/></Relationships>
</file>

<file path=ppt/diagrams/_rels/data2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svg"/><Relationship Id="rId1" Type="http://schemas.openxmlformats.org/officeDocument/2006/relationships/image" Target="../media/image45.png"/><Relationship Id="rId4" Type="http://schemas.openxmlformats.org/officeDocument/2006/relationships/image" Target="../media/image48.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svg"/><Relationship Id="rId1" Type="http://schemas.openxmlformats.org/officeDocument/2006/relationships/image" Target="../media/image64.png"/><Relationship Id="rId4" Type="http://schemas.openxmlformats.org/officeDocument/2006/relationships/image" Target="../media/image67.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BBD210-BF91-43C1-A2EC-C21D28D2FBEC}" type="doc">
      <dgm:prSet loTypeId="urn:microsoft.com/office/officeart/2005/8/layout/hierarchy2" loCatId="hierarchy" qsTypeId="urn:microsoft.com/office/officeart/2005/8/quickstyle/simple1" qsCatId="simple" csTypeId="urn:microsoft.com/office/officeart/2005/8/colors/colorful1" csCatId="colorful" phldr="1"/>
      <dgm:spPr/>
      <dgm:t>
        <a:bodyPr/>
        <a:lstStyle/>
        <a:p>
          <a:endParaRPr lang="en-GB"/>
        </a:p>
      </dgm:t>
    </dgm:pt>
    <dgm:pt modelId="{E8F11F41-1C40-4F1B-A80A-BE256228F7F5}">
      <dgm:prSet phldrT="[Text]" phldr="0"/>
      <dgm:spPr/>
      <dgm:t>
        <a:bodyPr/>
        <a:lstStyle/>
        <a:p>
          <a:r>
            <a:rPr lang="en-GB" dirty="0">
              <a:latin typeface="Sabon Next LT"/>
            </a:rPr>
            <a:t>Pathogens</a:t>
          </a:r>
          <a:endParaRPr lang="en-GB" dirty="0"/>
        </a:p>
      </dgm:t>
    </dgm:pt>
    <dgm:pt modelId="{09BDF4B8-F419-46C9-821D-F14DEEB60C71}" type="parTrans" cxnId="{9CC4B277-9010-4BE9-A164-32265636CB45}">
      <dgm:prSet/>
      <dgm:spPr/>
      <dgm:t>
        <a:bodyPr/>
        <a:lstStyle/>
        <a:p>
          <a:endParaRPr lang="en-GB"/>
        </a:p>
      </dgm:t>
    </dgm:pt>
    <dgm:pt modelId="{5F6F33C1-6080-4D8C-82A9-948CA84F6764}" type="sibTrans" cxnId="{9CC4B277-9010-4BE9-A164-32265636CB45}">
      <dgm:prSet/>
      <dgm:spPr/>
      <dgm:t>
        <a:bodyPr/>
        <a:lstStyle/>
        <a:p>
          <a:endParaRPr lang="en-GB"/>
        </a:p>
      </dgm:t>
    </dgm:pt>
    <dgm:pt modelId="{460FE8BB-4E39-4BD1-8F7A-24C955E9F71B}">
      <dgm:prSet phldrT="[Text]" phldr="0"/>
      <dgm:spPr/>
      <dgm:t>
        <a:bodyPr/>
        <a:lstStyle/>
        <a:p>
          <a:pPr rtl="0"/>
          <a:r>
            <a:rPr lang="en-GB" dirty="0">
              <a:latin typeface="Sabon Next LT"/>
            </a:rPr>
            <a:t>Cellular (Living)</a:t>
          </a:r>
          <a:endParaRPr lang="en-GB" dirty="0"/>
        </a:p>
      </dgm:t>
    </dgm:pt>
    <dgm:pt modelId="{2DDF3894-8713-40D3-8C49-4EE22E8AA379}" type="parTrans" cxnId="{D90CF9D0-B312-4C33-86E5-8E883E516374}">
      <dgm:prSet/>
      <dgm:spPr/>
      <dgm:t>
        <a:bodyPr/>
        <a:lstStyle/>
        <a:p>
          <a:endParaRPr lang="en-GB"/>
        </a:p>
      </dgm:t>
    </dgm:pt>
    <dgm:pt modelId="{4739D455-3213-4CCC-95CB-09DAD8EF17F7}" type="sibTrans" cxnId="{D90CF9D0-B312-4C33-86E5-8E883E516374}">
      <dgm:prSet/>
      <dgm:spPr/>
      <dgm:t>
        <a:bodyPr/>
        <a:lstStyle/>
        <a:p>
          <a:endParaRPr lang="en-GB"/>
        </a:p>
      </dgm:t>
    </dgm:pt>
    <dgm:pt modelId="{E167F815-A88C-4A95-9D11-3B2105BF35CC}">
      <dgm:prSet phldrT="[Text]" phldr="0"/>
      <dgm:spPr/>
      <dgm:t>
        <a:bodyPr/>
        <a:lstStyle/>
        <a:p>
          <a:r>
            <a:rPr lang="en-GB" dirty="0">
              <a:latin typeface="Sabon Next LT"/>
            </a:rPr>
            <a:t>Protozoa</a:t>
          </a:r>
          <a:endParaRPr lang="en-GB" dirty="0"/>
        </a:p>
      </dgm:t>
    </dgm:pt>
    <dgm:pt modelId="{E96417C7-564D-4DD8-AF96-B84D0CE2CBF2}" type="parTrans" cxnId="{F1AF6615-21FC-460A-AAD8-CA12A0EA9736}">
      <dgm:prSet/>
      <dgm:spPr/>
      <dgm:t>
        <a:bodyPr/>
        <a:lstStyle/>
        <a:p>
          <a:endParaRPr lang="en-GB"/>
        </a:p>
      </dgm:t>
    </dgm:pt>
    <dgm:pt modelId="{0CEF4C95-579A-4F2C-9F1D-05DC9D2C634A}" type="sibTrans" cxnId="{F1AF6615-21FC-460A-AAD8-CA12A0EA9736}">
      <dgm:prSet/>
      <dgm:spPr/>
      <dgm:t>
        <a:bodyPr/>
        <a:lstStyle/>
        <a:p>
          <a:endParaRPr lang="en-GB"/>
        </a:p>
      </dgm:t>
    </dgm:pt>
    <dgm:pt modelId="{2EE0DCBE-6723-439E-80D1-A3A32C09A53C}">
      <dgm:prSet phldrT="[Text]" phldr="0"/>
      <dgm:spPr/>
      <dgm:t>
        <a:bodyPr/>
        <a:lstStyle/>
        <a:p>
          <a:pPr rtl="0"/>
          <a:r>
            <a:rPr lang="en-GB" dirty="0">
              <a:latin typeface="Sabon Next LT"/>
            </a:rPr>
            <a:t>Acellular (Non-living)</a:t>
          </a:r>
          <a:endParaRPr lang="en-GB" dirty="0"/>
        </a:p>
      </dgm:t>
    </dgm:pt>
    <dgm:pt modelId="{40BC838E-367E-44A6-B03A-86668387228B}" type="parTrans" cxnId="{AB3D91A9-1853-4329-9DBE-99C1302EFA03}">
      <dgm:prSet/>
      <dgm:spPr/>
      <dgm:t>
        <a:bodyPr/>
        <a:lstStyle/>
        <a:p>
          <a:endParaRPr lang="en-GB"/>
        </a:p>
      </dgm:t>
    </dgm:pt>
    <dgm:pt modelId="{1A230F8A-6397-438E-9180-0469866FB456}" type="sibTrans" cxnId="{AB3D91A9-1853-4329-9DBE-99C1302EFA03}">
      <dgm:prSet/>
      <dgm:spPr/>
      <dgm:t>
        <a:bodyPr/>
        <a:lstStyle/>
        <a:p>
          <a:endParaRPr lang="en-GB"/>
        </a:p>
      </dgm:t>
    </dgm:pt>
    <dgm:pt modelId="{CBF937E4-56DB-456D-BBEA-347E191133DE}">
      <dgm:prSet phldrT="[Text]" phldr="0"/>
      <dgm:spPr/>
      <dgm:t>
        <a:bodyPr/>
        <a:lstStyle/>
        <a:p>
          <a:r>
            <a:rPr lang="en-GB" dirty="0">
              <a:latin typeface="Sabon Next LT"/>
            </a:rPr>
            <a:t>Viruses</a:t>
          </a:r>
          <a:endParaRPr lang="en-GB" dirty="0"/>
        </a:p>
      </dgm:t>
    </dgm:pt>
    <dgm:pt modelId="{52F332CD-09D4-47EA-B9AE-F682762553E6}" type="parTrans" cxnId="{BC40689D-9046-40C2-A961-7FB7A0D490B5}">
      <dgm:prSet/>
      <dgm:spPr/>
      <dgm:t>
        <a:bodyPr/>
        <a:lstStyle/>
        <a:p>
          <a:endParaRPr lang="en-GB"/>
        </a:p>
      </dgm:t>
    </dgm:pt>
    <dgm:pt modelId="{82280F2E-6C13-4D6B-8C31-80A8165A3238}" type="sibTrans" cxnId="{BC40689D-9046-40C2-A961-7FB7A0D490B5}">
      <dgm:prSet/>
      <dgm:spPr/>
      <dgm:t>
        <a:bodyPr/>
        <a:lstStyle/>
        <a:p>
          <a:endParaRPr lang="en-GB"/>
        </a:p>
      </dgm:t>
    </dgm:pt>
    <dgm:pt modelId="{30A7FC5A-5080-49C7-A5A1-17B9F9C43341}">
      <dgm:prSet phldr="0"/>
      <dgm:spPr/>
      <dgm:t>
        <a:bodyPr/>
        <a:lstStyle/>
        <a:p>
          <a:pPr rtl="0"/>
          <a:r>
            <a:rPr lang="en-GB" dirty="0">
              <a:latin typeface="Sabon Next LT"/>
            </a:rPr>
            <a:t>Prions</a:t>
          </a:r>
        </a:p>
      </dgm:t>
    </dgm:pt>
    <dgm:pt modelId="{559595AF-A75B-4123-8838-354C916D1CE9}" type="parTrans" cxnId="{D69344F8-11AB-4A48-A7BE-EB8CB6F96C17}">
      <dgm:prSet/>
      <dgm:spPr/>
      <dgm:t>
        <a:bodyPr/>
        <a:lstStyle/>
        <a:p>
          <a:endParaRPr lang="en-GB"/>
        </a:p>
      </dgm:t>
    </dgm:pt>
    <dgm:pt modelId="{D3317C89-8B77-43EF-BD77-AD24A5B9DD9F}" type="sibTrans" cxnId="{D69344F8-11AB-4A48-A7BE-EB8CB6F96C17}">
      <dgm:prSet/>
      <dgm:spPr/>
    </dgm:pt>
    <dgm:pt modelId="{206FA7C0-9C4D-4E0E-8942-521DF84DA517}">
      <dgm:prSet phldr="0"/>
      <dgm:spPr/>
      <dgm:t>
        <a:bodyPr/>
        <a:lstStyle/>
        <a:p>
          <a:pPr rtl="0"/>
          <a:r>
            <a:rPr lang="en-GB" dirty="0">
              <a:latin typeface="Sabon Next LT"/>
            </a:rPr>
            <a:t>Parasites</a:t>
          </a:r>
        </a:p>
      </dgm:t>
    </dgm:pt>
    <dgm:pt modelId="{5537F148-E179-4951-9E3D-DFFE0ED1CABB}" type="parTrans" cxnId="{51F63A63-A23F-4B5B-B5EF-AEC03F50A1C5}">
      <dgm:prSet/>
      <dgm:spPr/>
      <dgm:t>
        <a:bodyPr/>
        <a:lstStyle/>
        <a:p>
          <a:endParaRPr lang="en-GB"/>
        </a:p>
      </dgm:t>
    </dgm:pt>
    <dgm:pt modelId="{4B698566-5B40-459E-8B70-EFB3F3F81F31}" type="sibTrans" cxnId="{51F63A63-A23F-4B5B-B5EF-AEC03F50A1C5}">
      <dgm:prSet/>
      <dgm:spPr/>
    </dgm:pt>
    <dgm:pt modelId="{BD6358B0-B0A4-4A74-8763-B405DEDD7006}">
      <dgm:prSet phldr="0"/>
      <dgm:spPr/>
      <dgm:t>
        <a:bodyPr/>
        <a:lstStyle/>
        <a:p>
          <a:pPr rtl="0"/>
          <a:r>
            <a:rPr lang="en-GB" dirty="0">
              <a:latin typeface="Sabon Next LT"/>
            </a:rPr>
            <a:t>Prokaryotes (Bacteria)</a:t>
          </a:r>
        </a:p>
      </dgm:t>
    </dgm:pt>
    <dgm:pt modelId="{94A20C72-9EE8-4313-81D5-7C49762B3677}" type="parTrans" cxnId="{F4A13304-0929-44F6-9736-DF3A4BBB280F}">
      <dgm:prSet/>
      <dgm:spPr/>
      <dgm:t>
        <a:bodyPr/>
        <a:lstStyle/>
        <a:p>
          <a:endParaRPr lang="en-GB"/>
        </a:p>
      </dgm:t>
    </dgm:pt>
    <dgm:pt modelId="{5450DED2-5B13-41D4-80AF-6E768D29244D}" type="sibTrans" cxnId="{F4A13304-0929-44F6-9736-DF3A4BBB280F}">
      <dgm:prSet/>
      <dgm:spPr/>
    </dgm:pt>
    <dgm:pt modelId="{CF58ECFE-950F-488C-B815-A51321C119DA}">
      <dgm:prSet phldr="0"/>
      <dgm:spPr/>
      <dgm:t>
        <a:bodyPr/>
        <a:lstStyle/>
        <a:p>
          <a:r>
            <a:rPr lang="en-GB" dirty="0">
              <a:latin typeface="Sabon Next LT"/>
            </a:rPr>
            <a:t>Fungi</a:t>
          </a:r>
        </a:p>
      </dgm:t>
    </dgm:pt>
    <dgm:pt modelId="{7CB440B0-E3B9-48FC-AA7A-AB55F5472C9B}" type="parTrans" cxnId="{B1114762-C433-4EF8-A83D-118287FA42CD}">
      <dgm:prSet/>
      <dgm:spPr/>
      <dgm:t>
        <a:bodyPr/>
        <a:lstStyle/>
        <a:p>
          <a:endParaRPr lang="en-GB"/>
        </a:p>
      </dgm:t>
    </dgm:pt>
    <dgm:pt modelId="{9C45CF6E-5EAA-4EB9-9A77-78BC7B563AC1}" type="sibTrans" cxnId="{B1114762-C433-4EF8-A83D-118287FA42CD}">
      <dgm:prSet/>
      <dgm:spPr/>
    </dgm:pt>
    <dgm:pt modelId="{1114B407-5184-4769-AEC0-9535700BD269}" type="pres">
      <dgm:prSet presAssocID="{1BBBD210-BF91-43C1-A2EC-C21D28D2FBEC}" presName="diagram" presStyleCnt="0">
        <dgm:presLayoutVars>
          <dgm:chPref val="1"/>
          <dgm:dir/>
          <dgm:animOne val="branch"/>
          <dgm:animLvl val="lvl"/>
          <dgm:resizeHandles val="exact"/>
        </dgm:presLayoutVars>
      </dgm:prSet>
      <dgm:spPr/>
    </dgm:pt>
    <dgm:pt modelId="{CC4FDA5C-2D98-44BA-9187-CC83DE6B3E5B}" type="pres">
      <dgm:prSet presAssocID="{E8F11F41-1C40-4F1B-A80A-BE256228F7F5}" presName="root1" presStyleCnt="0"/>
      <dgm:spPr/>
    </dgm:pt>
    <dgm:pt modelId="{045397DA-EAD1-4D76-845D-423A19D67773}" type="pres">
      <dgm:prSet presAssocID="{E8F11F41-1C40-4F1B-A80A-BE256228F7F5}" presName="LevelOneTextNode" presStyleLbl="node0" presStyleIdx="0" presStyleCnt="1">
        <dgm:presLayoutVars>
          <dgm:chPref val="3"/>
        </dgm:presLayoutVars>
      </dgm:prSet>
      <dgm:spPr/>
    </dgm:pt>
    <dgm:pt modelId="{C1ADF1B6-7B90-49F3-BDFA-C66BB6ACC453}" type="pres">
      <dgm:prSet presAssocID="{E8F11F41-1C40-4F1B-A80A-BE256228F7F5}" presName="level2hierChild" presStyleCnt="0"/>
      <dgm:spPr/>
    </dgm:pt>
    <dgm:pt modelId="{60241DF9-FC86-4663-B495-2E17C3983C65}" type="pres">
      <dgm:prSet presAssocID="{2DDF3894-8713-40D3-8C49-4EE22E8AA379}" presName="conn2-1" presStyleLbl="parChTrans1D2" presStyleIdx="0" presStyleCnt="2"/>
      <dgm:spPr/>
    </dgm:pt>
    <dgm:pt modelId="{5677B9B6-EE79-4DE7-8DA1-D0B6EDB35572}" type="pres">
      <dgm:prSet presAssocID="{2DDF3894-8713-40D3-8C49-4EE22E8AA379}" presName="connTx" presStyleLbl="parChTrans1D2" presStyleIdx="0" presStyleCnt="2"/>
      <dgm:spPr/>
    </dgm:pt>
    <dgm:pt modelId="{6D6405FC-5D73-494C-8B86-3A6251DD0E40}" type="pres">
      <dgm:prSet presAssocID="{460FE8BB-4E39-4BD1-8F7A-24C955E9F71B}" presName="root2" presStyleCnt="0"/>
      <dgm:spPr/>
    </dgm:pt>
    <dgm:pt modelId="{A7A1B277-163E-4993-8ED1-1753F4A36713}" type="pres">
      <dgm:prSet presAssocID="{460FE8BB-4E39-4BD1-8F7A-24C955E9F71B}" presName="LevelTwoTextNode" presStyleLbl="node2" presStyleIdx="0" presStyleCnt="2">
        <dgm:presLayoutVars>
          <dgm:chPref val="3"/>
        </dgm:presLayoutVars>
      </dgm:prSet>
      <dgm:spPr/>
    </dgm:pt>
    <dgm:pt modelId="{41D4B9D4-2396-4A73-BB31-7847C2743F18}" type="pres">
      <dgm:prSet presAssocID="{460FE8BB-4E39-4BD1-8F7A-24C955E9F71B}" presName="level3hierChild" presStyleCnt="0"/>
      <dgm:spPr/>
    </dgm:pt>
    <dgm:pt modelId="{199E0E4A-828B-437A-9D06-D10074418173}" type="pres">
      <dgm:prSet presAssocID="{5537F148-E179-4951-9E3D-DFFE0ED1CABB}" presName="conn2-1" presStyleLbl="parChTrans1D3" presStyleIdx="0" presStyleCnt="6"/>
      <dgm:spPr/>
    </dgm:pt>
    <dgm:pt modelId="{FF9ABAD5-64F5-4B3E-904C-B34AA078FDC3}" type="pres">
      <dgm:prSet presAssocID="{5537F148-E179-4951-9E3D-DFFE0ED1CABB}" presName="connTx" presStyleLbl="parChTrans1D3" presStyleIdx="0" presStyleCnt="6"/>
      <dgm:spPr/>
    </dgm:pt>
    <dgm:pt modelId="{72B2F5F4-75E5-4CD9-9604-1B9CC5CF104E}" type="pres">
      <dgm:prSet presAssocID="{206FA7C0-9C4D-4E0E-8942-521DF84DA517}" presName="root2" presStyleCnt="0"/>
      <dgm:spPr/>
    </dgm:pt>
    <dgm:pt modelId="{83632F72-0016-4020-8941-A60ED4CA516D}" type="pres">
      <dgm:prSet presAssocID="{206FA7C0-9C4D-4E0E-8942-521DF84DA517}" presName="LevelTwoTextNode" presStyleLbl="node3" presStyleIdx="0" presStyleCnt="6">
        <dgm:presLayoutVars>
          <dgm:chPref val="3"/>
        </dgm:presLayoutVars>
      </dgm:prSet>
      <dgm:spPr/>
    </dgm:pt>
    <dgm:pt modelId="{57EF8043-A025-4E38-B100-EBF38A436D2D}" type="pres">
      <dgm:prSet presAssocID="{206FA7C0-9C4D-4E0E-8942-521DF84DA517}" presName="level3hierChild" presStyleCnt="0"/>
      <dgm:spPr/>
    </dgm:pt>
    <dgm:pt modelId="{EB2D9654-AB7F-45F0-A1F8-D45A3A02B495}" type="pres">
      <dgm:prSet presAssocID="{E96417C7-564D-4DD8-AF96-B84D0CE2CBF2}" presName="conn2-1" presStyleLbl="parChTrans1D3" presStyleIdx="1" presStyleCnt="6"/>
      <dgm:spPr/>
    </dgm:pt>
    <dgm:pt modelId="{A9613096-5268-4F9E-B0B3-B2357AA59821}" type="pres">
      <dgm:prSet presAssocID="{E96417C7-564D-4DD8-AF96-B84D0CE2CBF2}" presName="connTx" presStyleLbl="parChTrans1D3" presStyleIdx="1" presStyleCnt="6"/>
      <dgm:spPr/>
    </dgm:pt>
    <dgm:pt modelId="{3CB316A9-86C1-4A01-953B-97E01FC1A297}" type="pres">
      <dgm:prSet presAssocID="{E167F815-A88C-4A95-9D11-3B2105BF35CC}" presName="root2" presStyleCnt="0"/>
      <dgm:spPr/>
    </dgm:pt>
    <dgm:pt modelId="{756795E3-7EF3-48D0-9D60-F442B5418EA5}" type="pres">
      <dgm:prSet presAssocID="{E167F815-A88C-4A95-9D11-3B2105BF35CC}" presName="LevelTwoTextNode" presStyleLbl="node3" presStyleIdx="1" presStyleCnt="6">
        <dgm:presLayoutVars>
          <dgm:chPref val="3"/>
        </dgm:presLayoutVars>
      </dgm:prSet>
      <dgm:spPr/>
    </dgm:pt>
    <dgm:pt modelId="{45D7ADB8-2BD9-4C05-9DCA-36E73F3B123D}" type="pres">
      <dgm:prSet presAssocID="{E167F815-A88C-4A95-9D11-3B2105BF35CC}" presName="level3hierChild" presStyleCnt="0"/>
      <dgm:spPr/>
    </dgm:pt>
    <dgm:pt modelId="{BFA915DB-117D-4B40-9DC0-E74F2E40D4AD}" type="pres">
      <dgm:prSet presAssocID="{94A20C72-9EE8-4313-81D5-7C49762B3677}" presName="conn2-1" presStyleLbl="parChTrans1D3" presStyleIdx="2" presStyleCnt="6"/>
      <dgm:spPr/>
    </dgm:pt>
    <dgm:pt modelId="{912A7404-B26E-4BB6-98BB-E44CB30637C0}" type="pres">
      <dgm:prSet presAssocID="{94A20C72-9EE8-4313-81D5-7C49762B3677}" presName="connTx" presStyleLbl="parChTrans1D3" presStyleIdx="2" presStyleCnt="6"/>
      <dgm:spPr/>
    </dgm:pt>
    <dgm:pt modelId="{F4A39DC3-FFC1-4B05-8C09-56F6EEEA2E72}" type="pres">
      <dgm:prSet presAssocID="{BD6358B0-B0A4-4A74-8763-B405DEDD7006}" presName="root2" presStyleCnt="0"/>
      <dgm:spPr/>
    </dgm:pt>
    <dgm:pt modelId="{CBA5AEAD-6AB4-4208-AFC6-39E43520DB47}" type="pres">
      <dgm:prSet presAssocID="{BD6358B0-B0A4-4A74-8763-B405DEDD7006}" presName="LevelTwoTextNode" presStyleLbl="node3" presStyleIdx="2" presStyleCnt="6">
        <dgm:presLayoutVars>
          <dgm:chPref val="3"/>
        </dgm:presLayoutVars>
      </dgm:prSet>
      <dgm:spPr/>
    </dgm:pt>
    <dgm:pt modelId="{A41D0F7C-C062-484D-B30F-C11BC4249970}" type="pres">
      <dgm:prSet presAssocID="{BD6358B0-B0A4-4A74-8763-B405DEDD7006}" presName="level3hierChild" presStyleCnt="0"/>
      <dgm:spPr/>
    </dgm:pt>
    <dgm:pt modelId="{787D55AA-0EC2-47A1-B856-33BB192E0654}" type="pres">
      <dgm:prSet presAssocID="{7CB440B0-E3B9-48FC-AA7A-AB55F5472C9B}" presName="conn2-1" presStyleLbl="parChTrans1D3" presStyleIdx="3" presStyleCnt="6"/>
      <dgm:spPr/>
    </dgm:pt>
    <dgm:pt modelId="{37BA6739-669E-4F13-BCF0-078736EEF356}" type="pres">
      <dgm:prSet presAssocID="{7CB440B0-E3B9-48FC-AA7A-AB55F5472C9B}" presName="connTx" presStyleLbl="parChTrans1D3" presStyleIdx="3" presStyleCnt="6"/>
      <dgm:spPr/>
    </dgm:pt>
    <dgm:pt modelId="{4499BAE7-87AA-45E8-BCD1-195705B03C59}" type="pres">
      <dgm:prSet presAssocID="{CF58ECFE-950F-488C-B815-A51321C119DA}" presName="root2" presStyleCnt="0"/>
      <dgm:spPr/>
    </dgm:pt>
    <dgm:pt modelId="{8F780C6F-3154-4517-A04A-94656C1B9CB8}" type="pres">
      <dgm:prSet presAssocID="{CF58ECFE-950F-488C-B815-A51321C119DA}" presName="LevelTwoTextNode" presStyleLbl="node3" presStyleIdx="3" presStyleCnt="6">
        <dgm:presLayoutVars>
          <dgm:chPref val="3"/>
        </dgm:presLayoutVars>
      </dgm:prSet>
      <dgm:spPr/>
    </dgm:pt>
    <dgm:pt modelId="{ECC942F5-C6B4-49E6-8476-FFD0B2CD0BE2}" type="pres">
      <dgm:prSet presAssocID="{CF58ECFE-950F-488C-B815-A51321C119DA}" presName="level3hierChild" presStyleCnt="0"/>
      <dgm:spPr/>
    </dgm:pt>
    <dgm:pt modelId="{24E5ECF0-6F94-4A35-94B5-6F7784025AD3}" type="pres">
      <dgm:prSet presAssocID="{40BC838E-367E-44A6-B03A-86668387228B}" presName="conn2-1" presStyleLbl="parChTrans1D2" presStyleIdx="1" presStyleCnt="2"/>
      <dgm:spPr/>
    </dgm:pt>
    <dgm:pt modelId="{467095A3-4AD0-495F-AEAA-485BDDD8BE6F}" type="pres">
      <dgm:prSet presAssocID="{40BC838E-367E-44A6-B03A-86668387228B}" presName="connTx" presStyleLbl="parChTrans1D2" presStyleIdx="1" presStyleCnt="2"/>
      <dgm:spPr/>
    </dgm:pt>
    <dgm:pt modelId="{0B5DD0DD-9F2B-4953-9A85-5B4ADFFC08CE}" type="pres">
      <dgm:prSet presAssocID="{2EE0DCBE-6723-439E-80D1-A3A32C09A53C}" presName="root2" presStyleCnt="0"/>
      <dgm:spPr/>
    </dgm:pt>
    <dgm:pt modelId="{6131D9FF-52A7-4EB9-B1DA-FD7FBA9AE895}" type="pres">
      <dgm:prSet presAssocID="{2EE0DCBE-6723-439E-80D1-A3A32C09A53C}" presName="LevelTwoTextNode" presStyleLbl="node2" presStyleIdx="1" presStyleCnt="2">
        <dgm:presLayoutVars>
          <dgm:chPref val="3"/>
        </dgm:presLayoutVars>
      </dgm:prSet>
      <dgm:spPr/>
    </dgm:pt>
    <dgm:pt modelId="{45891CCA-CD3E-43DE-AEBE-02C244349FC9}" type="pres">
      <dgm:prSet presAssocID="{2EE0DCBE-6723-439E-80D1-A3A32C09A53C}" presName="level3hierChild" presStyleCnt="0"/>
      <dgm:spPr/>
    </dgm:pt>
    <dgm:pt modelId="{54031AF9-999C-4C47-854A-07648FFE99FD}" type="pres">
      <dgm:prSet presAssocID="{559595AF-A75B-4123-8838-354C916D1CE9}" presName="conn2-1" presStyleLbl="parChTrans1D3" presStyleIdx="4" presStyleCnt="6"/>
      <dgm:spPr/>
    </dgm:pt>
    <dgm:pt modelId="{82D83395-8926-42E1-97E8-8273593EB9BE}" type="pres">
      <dgm:prSet presAssocID="{559595AF-A75B-4123-8838-354C916D1CE9}" presName="connTx" presStyleLbl="parChTrans1D3" presStyleIdx="4" presStyleCnt="6"/>
      <dgm:spPr/>
    </dgm:pt>
    <dgm:pt modelId="{A693F23B-AA42-49B6-A24D-00D90E475CFE}" type="pres">
      <dgm:prSet presAssocID="{30A7FC5A-5080-49C7-A5A1-17B9F9C43341}" presName="root2" presStyleCnt="0"/>
      <dgm:spPr/>
    </dgm:pt>
    <dgm:pt modelId="{CD45AD8F-3EAA-4403-9170-89D9961D7C98}" type="pres">
      <dgm:prSet presAssocID="{30A7FC5A-5080-49C7-A5A1-17B9F9C43341}" presName="LevelTwoTextNode" presStyleLbl="node3" presStyleIdx="4" presStyleCnt="6">
        <dgm:presLayoutVars>
          <dgm:chPref val="3"/>
        </dgm:presLayoutVars>
      </dgm:prSet>
      <dgm:spPr/>
    </dgm:pt>
    <dgm:pt modelId="{4FC622C6-17E2-4E5D-B2D2-27BDD3C7EA36}" type="pres">
      <dgm:prSet presAssocID="{30A7FC5A-5080-49C7-A5A1-17B9F9C43341}" presName="level3hierChild" presStyleCnt="0"/>
      <dgm:spPr/>
    </dgm:pt>
    <dgm:pt modelId="{66CDA0A9-EEA9-43EB-9CA7-D69FD223345F}" type="pres">
      <dgm:prSet presAssocID="{52F332CD-09D4-47EA-B9AE-F682762553E6}" presName="conn2-1" presStyleLbl="parChTrans1D3" presStyleIdx="5" presStyleCnt="6"/>
      <dgm:spPr/>
    </dgm:pt>
    <dgm:pt modelId="{F01D4C8B-3336-4484-8535-D5700A12106B}" type="pres">
      <dgm:prSet presAssocID="{52F332CD-09D4-47EA-B9AE-F682762553E6}" presName="connTx" presStyleLbl="parChTrans1D3" presStyleIdx="5" presStyleCnt="6"/>
      <dgm:spPr/>
    </dgm:pt>
    <dgm:pt modelId="{C3EA17D1-EA1A-45AC-9FAF-72D126F1A89F}" type="pres">
      <dgm:prSet presAssocID="{CBF937E4-56DB-456D-BBEA-347E191133DE}" presName="root2" presStyleCnt="0"/>
      <dgm:spPr/>
    </dgm:pt>
    <dgm:pt modelId="{8F41827C-845A-483E-887D-8F00FF688683}" type="pres">
      <dgm:prSet presAssocID="{CBF937E4-56DB-456D-BBEA-347E191133DE}" presName="LevelTwoTextNode" presStyleLbl="node3" presStyleIdx="5" presStyleCnt="6">
        <dgm:presLayoutVars>
          <dgm:chPref val="3"/>
        </dgm:presLayoutVars>
      </dgm:prSet>
      <dgm:spPr/>
    </dgm:pt>
    <dgm:pt modelId="{AF606275-B7C2-460E-9C92-51B0BFE578FC}" type="pres">
      <dgm:prSet presAssocID="{CBF937E4-56DB-456D-BBEA-347E191133DE}" presName="level3hierChild" presStyleCnt="0"/>
      <dgm:spPr/>
    </dgm:pt>
  </dgm:ptLst>
  <dgm:cxnLst>
    <dgm:cxn modelId="{F4A13304-0929-44F6-9736-DF3A4BBB280F}" srcId="{460FE8BB-4E39-4BD1-8F7A-24C955E9F71B}" destId="{BD6358B0-B0A4-4A74-8763-B405DEDD7006}" srcOrd="2" destOrd="0" parTransId="{94A20C72-9EE8-4313-81D5-7C49762B3677}" sibTransId="{5450DED2-5B13-41D4-80AF-6E768D29244D}"/>
    <dgm:cxn modelId="{CFA70512-FC2E-449E-8138-9966293EA6C5}" type="presOf" srcId="{30A7FC5A-5080-49C7-A5A1-17B9F9C43341}" destId="{CD45AD8F-3EAA-4403-9170-89D9961D7C98}" srcOrd="0" destOrd="0" presId="urn:microsoft.com/office/officeart/2005/8/layout/hierarchy2"/>
    <dgm:cxn modelId="{F1AF6615-21FC-460A-AAD8-CA12A0EA9736}" srcId="{460FE8BB-4E39-4BD1-8F7A-24C955E9F71B}" destId="{E167F815-A88C-4A95-9D11-3B2105BF35CC}" srcOrd="1" destOrd="0" parTransId="{E96417C7-564D-4DD8-AF96-B84D0CE2CBF2}" sibTransId="{0CEF4C95-579A-4F2C-9F1D-05DC9D2C634A}"/>
    <dgm:cxn modelId="{4D51F019-ADD5-4DF0-9524-C8F4DF598743}" type="presOf" srcId="{CBF937E4-56DB-456D-BBEA-347E191133DE}" destId="{8F41827C-845A-483E-887D-8F00FF688683}" srcOrd="0" destOrd="0" presId="urn:microsoft.com/office/officeart/2005/8/layout/hierarchy2"/>
    <dgm:cxn modelId="{A0BA8F1E-E795-41C8-A95D-9F922FE0E858}" type="presOf" srcId="{2EE0DCBE-6723-439E-80D1-A3A32C09A53C}" destId="{6131D9FF-52A7-4EB9-B1DA-FD7FBA9AE895}" srcOrd="0" destOrd="0" presId="urn:microsoft.com/office/officeart/2005/8/layout/hierarchy2"/>
    <dgm:cxn modelId="{F2DCCC2B-27EB-4B64-AF18-608E4E9DDA64}" type="presOf" srcId="{40BC838E-367E-44A6-B03A-86668387228B}" destId="{467095A3-4AD0-495F-AEAA-485BDDD8BE6F}" srcOrd="1" destOrd="0" presId="urn:microsoft.com/office/officeart/2005/8/layout/hierarchy2"/>
    <dgm:cxn modelId="{C0BF263F-BEDD-4E01-8ACF-2B14045171F1}" type="presOf" srcId="{E96417C7-564D-4DD8-AF96-B84D0CE2CBF2}" destId="{EB2D9654-AB7F-45F0-A1F8-D45A3A02B495}" srcOrd="0" destOrd="0" presId="urn:microsoft.com/office/officeart/2005/8/layout/hierarchy2"/>
    <dgm:cxn modelId="{BE23C25D-5981-4044-A199-DB3AE74BD68C}" type="presOf" srcId="{559595AF-A75B-4123-8838-354C916D1CE9}" destId="{82D83395-8926-42E1-97E8-8273593EB9BE}" srcOrd="1" destOrd="0" presId="urn:microsoft.com/office/officeart/2005/8/layout/hierarchy2"/>
    <dgm:cxn modelId="{B1114762-C433-4EF8-A83D-118287FA42CD}" srcId="{460FE8BB-4E39-4BD1-8F7A-24C955E9F71B}" destId="{CF58ECFE-950F-488C-B815-A51321C119DA}" srcOrd="3" destOrd="0" parTransId="{7CB440B0-E3B9-48FC-AA7A-AB55F5472C9B}" sibTransId="{9C45CF6E-5EAA-4EB9-9A77-78BC7B563AC1}"/>
    <dgm:cxn modelId="{51F63A63-A23F-4B5B-B5EF-AEC03F50A1C5}" srcId="{460FE8BB-4E39-4BD1-8F7A-24C955E9F71B}" destId="{206FA7C0-9C4D-4E0E-8942-521DF84DA517}" srcOrd="0" destOrd="0" parTransId="{5537F148-E179-4951-9E3D-DFFE0ED1CABB}" sibTransId="{4B698566-5B40-459E-8B70-EFB3F3F81F31}"/>
    <dgm:cxn modelId="{DB14314B-4AEE-4E58-B743-BBBA3664CC32}" type="presOf" srcId="{5537F148-E179-4951-9E3D-DFFE0ED1CABB}" destId="{199E0E4A-828B-437A-9D06-D10074418173}" srcOrd="0" destOrd="0" presId="urn:microsoft.com/office/officeart/2005/8/layout/hierarchy2"/>
    <dgm:cxn modelId="{FC989A4E-221A-4B2B-8AFB-053F5A5D2E99}" type="presOf" srcId="{206FA7C0-9C4D-4E0E-8942-521DF84DA517}" destId="{83632F72-0016-4020-8941-A60ED4CA516D}" srcOrd="0" destOrd="0" presId="urn:microsoft.com/office/officeart/2005/8/layout/hierarchy2"/>
    <dgm:cxn modelId="{88D20C4F-993C-4996-95CB-226AAFBB8F5D}" type="presOf" srcId="{2DDF3894-8713-40D3-8C49-4EE22E8AA379}" destId="{60241DF9-FC86-4663-B495-2E17C3983C65}" srcOrd="0" destOrd="0" presId="urn:microsoft.com/office/officeart/2005/8/layout/hierarchy2"/>
    <dgm:cxn modelId="{9CC4B277-9010-4BE9-A164-32265636CB45}" srcId="{1BBBD210-BF91-43C1-A2EC-C21D28D2FBEC}" destId="{E8F11F41-1C40-4F1B-A80A-BE256228F7F5}" srcOrd="0" destOrd="0" parTransId="{09BDF4B8-F419-46C9-821D-F14DEEB60C71}" sibTransId="{5F6F33C1-6080-4D8C-82A9-948CA84F6764}"/>
    <dgm:cxn modelId="{777B9986-C8F1-4A57-9AD2-45F9120E535C}" type="presOf" srcId="{7CB440B0-E3B9-48FC-AA7A-AB55F5472C9B}" destId="{787D55AA-0EC2-47A1-B856-33BB192E0654}" srcOrd="0" destOrd="0" presId="urn:microsoft.com/office/officeart/2005/8/layout/hierarchy2"/>
    <dgm:cxn modelId="{62DC828D-DE14-478B-A8ED-ADB038F7FD4B}" type="presOf" srcId="{5537F148-E179-4951-9E3D-DFFE0ED1CABB}" destId="{FF9ABAD5-64F5-4B3E-904C-B34AA078FDC3}" srcOrd="1" destOrd="0" presId="urn:microsoft.com/office/officeart/2005/8/layout/hierarchy2"/>
    <dgm:cxn modelId="{E8BA7394-275B-4601-ACC6-FCB7B590BC7B}" type="presOf" srcId="{E8F11F41-1C40-4F1B-A80A-BE256228F7F5}" destId="{045397DA-EAD1-4D76-845D-423A19D67773}" srcOrd="0" destOrd="0" presId="urn:microsoft.com/office/officeart/2005/8/layout/hierarchy2"/>
    <dgm:cxn modelId="{E02F0B95-15B5-49BA-B88F-B153C24EDD2D}" type="presOf" srcId="{BD6358B0-B0A4-4A74-8763-B405DEDD7006}" destId="{CBA5AEAD-6AB4-4208-AFC6-39E43520DB47}" srcOrd="0" destOrd="0" presId="urn:microsoft.com/office/officeart/2005/8/layout/hierarchy2"/>
    <dgm:cxn modelId="{EF642195-6260-45BF-A09C-59CD776A69DC}" type="presOf" srcId="{94A20C72-9EE8-4313-81D5-7C49762B3677}" destId="{912A7404-B26E-4BB6-98BB-E44CB30637C0}" srcOrd="1" destOrd="0" presId="urn:microsoft.com/office/officeart/2005/8/layout/hierarchy2"/>
    <dgm:cxn modelId="{BC40689D-9046-40C2-A961-7FB7A0D490B5}" srcId="{2EE0DCBE-6723-439E-80D1-A3A32C09A53C}" destId="{CBF937E4-56DB-456D-BBEA-347E191133DE}" srcOrd="1" destOrd="0" parTransId="{52F332CD-09D4-47EA-B9AE-F682762553E6}" sibTransId="{82280F2E-6C13-4D6B-8C31-80A8165A3238}"/>
    <dgm:cxn modelId="{F938C99F-4955-4F98-93FC-305BC2F61969}" type="presOf" srcId="{40BC838E-367E-44A6-B03A-86668387228B}" destId="{24E5ECF0-6F94-4A35-94B5-6F7784025AD3}" srcOrd="0" destOrd="0" presId="urn:microsoft.com/office/officeart/2005/8/layout/hierarchy2"/>
    <dgm:cxn modelId="{938B7CA8-9C06-4C4C-A043-AF697516F134}" type="presOf" srcId="{1BBBD210-BF91-43C1-A2EC-C21D28D2FBEC}" destId="{1114B407-5184-4769-AEC0-9535700BD269}" srcOrd="0" destOrd="0" presId="urn:microsoft.com/office/officeart/2005/8/layout/hierarchy2"/>
    <dgm:cxn modelId="{9E4C57A9-B673-43F4-8EB7-23A7FC96E63D}" type="presOf" srcId="{94A20C72-9EE8-4313-81D5-7C49762B3677}" destId="{BFA915DB-117D-4B40-9DC0-E74F2E40D4AD}" srcOrd="0" destOrd="0" presId="urn:microsoft.com/office/officeart/2005/8/layout/hierarchy2"/>
    <dgm:cxn modelId="{AB3D91A9-1853-4329-9DBE-99C1302EFA03}" srcId="{E8F11F41-1C40-4F1B-A80A-BE256228F7F5}" destId="{2EE0DCBE-6723-439E-80D1-A3A32C09A53C}" srcOrd="1" destOrd="0" parTransId="{40BC838E-367E-44A6-B03A-86668387228B}" sibTransId="{1A230F8A-6397-438E-9180-0469866FB456}"/>
    <dgm:cxn modelId="{919A69B7-D357-460C-AD3D-954E64087220}" type="presOf" srcId="{CF58ECFE-950F-488C-B815-A51321C119DA}" destId="{8F780C6F-3154-4517-A04A-94656C1B9CB8}" srcOrd="0" destOrd="0" presId="urn:microsoft.com/office/officeart/2005/8/layout/hierarchy2"/>
    <dgm:cxn modelId="{3C0BDABB-65FB-4467-84E0-BF135908989A}" type="presOf" srcId="{E96417C7-564D-4DD8-AF96-B84D0CE2CBF2}" destId="{A9613096-5268-4F9E-B0B3-B2357AA59821}" srcOrd="1" destOrd="0" presId="urn:microsoft.com/office/officeart/2005/8/layout/hierarchy2"/>
    <dgm:cxn modelId="{145DDFBD-7775-4144-A791-C0F07AA52553}" type="presOf" srcId="{7CB440B0-E3B9-48FC-AA7A-AB55F5472C9B}" destId="{37BA6739-669E-4F13-BCF0-078736EEF356}" srcOrd="1" destOrd="0" presId="urn:microsoft.com/office/officeart/2005/8/layout/hierarchy2"/>
    <dgm:cxn modelId="{718706CF-BE70-48E7-BF8F-B68DC8A4E7DB}" type="presOf" srcId="{E167F815-A88C-4A95-9D11-3B2105BF35CC}" destId="{756795E3-7EF3-48D0-9D60-F442B5418EA5}" srcOrd="0" destOrd="0" presId="urn:microsoft.com/office/officeart/2005/8/layout/hierarchy2"/>
    <dgm:cxn modelId="{D90CF9D0-B312-4C33-86E5-8E883E516374}" srcId="{E8F11F41-1C40-4F1B-A80A-BE256228F7F5}" destId="{460FE8BB-4E39-4BD1-8F7A-24C955E9F71B}" srcOrd="0" destOrd="0" parTransId="{2DDF3894-8713-40D3-8C49-4EE22E8AA379}" sibTransId="{4739D455-3213-4CCC-95CB-09DAD8EF17F7}"/>
    <dgm:cxn modelId="{657BE6D4-1D1A-4172-A998-7410C626B6D1}" type="presOf" srcId="{559595AF-A75B-4123-8838-354C916D1CE9}" destId="{54031AF9-999C-4C47-854A-07648FFE99FD}" srcOrd="0" destOrd="0" presId="urn:microsoft.com/office/officeart/2005/8/layout/hierarchy2"/>
    <dgm:cxn modelId="{B0150EDD-C402-46EE-8B21-3EB692DFD94C}" type="presOf" srcId="{2DDF3894-8713-40D3-8C49-4EE22E8AA379}" destId="{5677B9B6-EE79-4DE7-8DA1-D0B6EDB35572}" srcOrd="1" destOrd="0" presId="urn:microsoft.com/office/officeart/2005/8/layout/hierarchy2"/>
    <dgm:cxn modelId="{E68C87E0-03EE-4B7F-8851-F0E91A403937}" type="presOf" srcId="{52F332CD-09D4-47EA-B9AE-F682762553E6}" destId="{F01D4C8B-3336-4484-8535-D5700A12106B}" srcOrd="1" destOrd="0" presId="urn:microsoft.com/office/officeart/2005/8/layout/hierarchy2"/>
    <dgm:cxn modelId="{51504AE1-F711-453E-9C06-5C2C982C7F4E}" type="presOf" srcId="{460FE8BB-4E39-4BD1-8F7A-24C955E9F71B}" destId="{A7A1B277-163E-4993-8ED1-1753F4A36713}" srcOrd="0" destOrd="0" presId="urn:microsoft.com/office/officeart/2005/8/layout/hierarchy2"/>
    <dgm:cxn modelId="{5B8A20F2-8447-4B97-BD2D-51C1ADD373DF}" type="presOf" srcId="{52F332CD-09D4-47EA-B9AE-F682762553E6}" destId="{66CDA0A9-EEA9-43EB-9CA7-D69FD223345F}" srcOrd="0" destOrd="0" presId="urn:microsoft.com/office/officeart/2005/8/layout/hierarchy2"/>
    <dgm:cxn modelId="{D69344F8-11AB-4A48-A7BE-EB8CB6F96C17}" srcId="{2EE0DCBE-6723-439E-80D1-A3A32C09A53C}" destId="{30A7FC5A-5080-49C7-A5A1-17B9F9C43341}" srcOrd="0" destOrd="0" parTransId="{559595AF-A75B-4123-8838-354C916D1CE9}" sibTransId="{D3317C89-8B77-43EF-BD77-AD24A5B9DD9F}"/>
    <dgm:cxn modelId="{0D500C48-B804-47C4-9741-7BCD396F76B5}" type="presParOf" srcId="{1114B407-5184-4769-AEC0-9535700BD269}" destId="{CC4FDA5C-2D98-44BA-9187-CC83DE6B3E5B}" srcOrd="0" destOrd="0" presId="urn:microsoft.com/office/officeart/2005/8/layout/hierarchy2"/>
    <dgm:cxn modelId="{50E06BC0-46BD-4D11-B2DF-874A9011E0F3}" type="presParOf" srcId="{CC4FDA5C-2D98-44BA-9187-CC83DE6B3E5B}" destId="{045397DA-EAD1-4D76-845D-423A19D67773}" srcOrd="0" destOrd="0" presId="urn:microsoft.com/office/officeart/2005/8/layout/hierarchy2"/>
    <dgm:cxn modelId="{67592C2B-6BE2-4590-8865-CF4625B9F50E}" type="presParOf" srcId="{CC4FDA5C-2D98-44BA-9187-CC83DE6B3E5B}" destId="{C1ADF1B6-7B90-49F3-BDFA-C66BB6ACC453}" srcOrd="1" destOrd="0" presId="urn:microsoft.com/office/officeart/2005/8/layout/hierarchy2"/>
    <dgm:cxn modelId="{DCAFB27F-F4F0-4F9E-87E0-F1AF4DC92CE1}" type="presParOf" srcId="{C1ADF1B6-7B90-49F3-BDFA-C66BB6ACC453}" destId="{60241DF9-FC86-4663-B495-2E17C3983C65}" srcOrd="0" destOrd="0" presId="urn:microsoft.com/office/officeart/2005/8/layout/hierarchy2"/>
    <dgm:cxn modelId="{5FC9FD00-DA47-4F8F-90A1-D859311ED763}" type="presParOf" srcId="{60241DF9-FC86-4663-B495-2E17C3983C65}" destId="{5677B9B6-EE79-4DE7-8DA1-D0B6EDB35572}" srcOrd="0" destOrd="0" presId="urn:microsoft.com/office/officeart/2005/8/layout/hierarchy2"/>
    <dgm:cxn modelId="{5DD0C005-988D-4502-87CA-AAE64D5493CE}" type="presParOf" srcId="{C1ADF1B6-7B90-49F3-BDFA-C66BB6ACC453}" destId="{6D6405FC-5D73-494C-8B86-3A6251DD0E40}" srcOrd="1" destOrd="0" presId="urn:microsoft.com/office/officeart/2005/8/layout/hierarchy2"/>
    <dgm:cxn modelId="{96E52154-CD3E-458B-9A6F-78B18AEECBDE}" type="presParOf" srcId="{6D6405FC-5D73-494C-8B86-3A6251DD0E40}" destId="{A7A1B277-163E-4993-8ED1-1753F4A36713}" srcOrd="0" destOrd="0" presId="urn:microsoft.com/office/officeart/2005/8/layout/hierarchy2"/>
    <dgm:cxn modelId="{92ECCC6C-74EA-4D9C-9EC7-820C20A492D4}" type="presParOf" srcId="{6D6405FC-5D73-494C-8B86-3A6251DD0E40}" destId="{41D4B9D4-2396-4A73-BB31-7847C2743F18}" srcOrd="1" destOrd="0" presId="urn:microsoft.com/office/officeart/2005/8/layout/hierarchy2"/>
    <dgm:cxn modelId="{EEA65844-2021-4F61-9E97-6EDD8AA9CE9B}" type="presParOf" srcId="{41D4B9D4-2396-4A73-BB31-7847C2743F18}" destId="{199E0E4A-828B-437A-9D06-D10074418173}" srcOrd="0" destOrd="0" presId="urn:microsoft.com/office/officeart/2005/8/layout/hierarchy2"/>
    <dgm:cxn modelId="{DD2DFEA0-D8D4-4BA0-A229-9F24F0746CF9}" type="presParOf" srcId="{199E0E4A-828B-437A-9D06-D10074418173}" destId="{FF9ABAD5-64F5-4B3E-904C-B34AA078FDC3}" srcOrd="0" destOrd="0" presId="urn:microsoft.com/office/officeart/2005/8/layout/hierarchy2"/>
    <dgm:cxn modelId="{8B5A624B-E03E-4699-8061-72EE3719EEB4}" type="presParOf" srcId="{41D4B9D4-2396-4A73-BB31-7847C2743F18}" destId="{72B2F5F4-75E5-4CD9-9604-1B9CC5CF104E}" srcOrd="1" destOrd="0" presId="urn:microsoft.com/office/officeart/2005/8/layout/hierarchy2"/>
    <dgm:cxn modelId="{73D0955A-E967-4A2C-9525-E46B116A83CF}" type="presParOf" srcId="{72B2F5F4-75E5-4CD9-9604-1B9CC5CF104E}" destId="{83632F72-0016-4020-8941-A60ED4CA516D}" srcOrd="0" destOrd="0" presId="urn:microsoft.com/office/officeart/2005/8/layout/hierarchy2"/>
    <dgm:cxn modelId="{CAC35A90-2A79-48A4-9A9A-8B60FE6F69F7}" type="presParOf" srcId="{72B2F5F4-75E5-4CD9-9604-1B9CC5CF104E}" destId="{57EF8043-A025-4E38-B100-EBF38A436D2D}" srcOrd="1" destOrd="0" presId="urn:microsoft.com/office/officeart/2005/8/layout/hierarchy2"/>
    <dgm:cxn modelId="{9D43709E-8D46-4A31-9C04-1B6D5E4E8015}" type="presParOf" srcId="{41D4B9D4-2396-4A73-BB31-7847C2743F18}" destId="{EB2D9654-AB7F-45F0-A1F8-D45A3A02B495}" srcOrd="2" destOrd="0" presId="urn:microsoft.com/office/officeart/2005/8/layout/hierarchy2"/>
    <dgm:cxn modelId="{89C9CF2D-3E0F-4B21-8C01-F3F2CF88909B}" type="presParOf" srcId="{EB2D9654-AB7F-45F0-A1F8-D45A3A02B495}" destId="{A9613096-5268-4F9E-B0B3-B2357AA59821}" srcOrd="0" destOrd="0" presId="urn:microsoft.com/office/officeart/2005/8/layout/hierarchy2"/>
    <dgm:cxn modelId="{E4EDE8CF-B6DD-48D5-8E63-2143F6E26362}" type="presParOf" srcId="{41D4B9D4-2396-4A73-BB31-7847C2743F18}" destId="{3CB316A9-86C1-4A01-953B-97E01FC1A297}" srcOrd="3" destOrd="0" presId="urn:microsoft.com/office/officeart/2005/8/layout/hierarchy2"/>
    <dgm:cxn modelId="{FAFAAB59-B56D-4822-A881-E27A56385334}" type="presParOf" srcId="{3CB316A9-86C1-4A01-953B-97E01FC1A297}" destId="{756795E3-7EF3-48D0-9D60-F442B5418EA5}" srcOrd="0" destOrd="0" presId="urn:microsoft.com/office/officeart/2005/8/layout/hierarchy2"/>
    <dgm:cxn modelId="{0101F861-90D7-4B9C-9E25-E7DE4EC07072}" type="presParOf" srcId="{3CB316A9-86C1-4A01-953B-97E01FC1A297}" destId="{45D7ADB8-2BD9-4C05-9DCA-36E73F3B123D}" srcOrd="1" destOrd="0" presId="urn:microsoft.com/office/officeart/2005/8/layout/hierarchy2"/>
    <dgm:cxn modelId="{63D07857-3583-4B9A-AACD-EC59AC92FF46}" type="presParOf" srcId="{41D4B9D4-2396-4A73-BB31-7847C2743F18}" destId="{BFA915DB-117D-4B40-9DC0-E74F2E40D4AD}" srcOrd="4" destOrd="0" presId="urn:microsoft.com/office/officeart/2005/8/layout/hierarchy2"/>
    <dgm:cxn modelId="{61F23EC2-DBA1-4BF7-8F52-F523623AD9D1}" type="presParOf" srcId="{BFA915DB-117D-4B40-9DC0-E74F2E40D4AD}" destId="{912A7404-B26E-4BB6-98BB-E44CB30637C0}" srcOrd="0" destOrd="0" presId="urn:microsoft.com/office/officeart/2005/8/layout/hierarchy2"/>
    <dgm:cxn modelId="{C288CB47-C4F1-4F1F-8C46-AA75DCFD2875}" type="presParOf" srcId="{41D4B9D4-2396-4A73-BB31-7847C2743F18}" destId="{F4A39DC3-FFC1-4B05-8C09-56F6EEEA2E72}" srcOrd="5" destOrd="0" presId="urn:microsoft.com/office/officeart/2005/8/layout/hierarchy2"/>
    <dgm:cxn modelId="{E8145016-5A46-45B7-BDEB-CEB794A125F6}" type="presParOf" srcId="{F4A39DC3-FFC1-4B05-8C09-56F6EEEA2E72}" destId="{CBA5AEAD-6AB4-4208-AFC6-39E43520DB47}" srcOrd="0" destOrd="0" presId="urn:microsoft.com/office/officeart/2005/8/layout/hierarchy2"/>
    <dgm:cxn modelId="{5DC1706E-B0DC-4559-9D80-56A6A5231430}" type="presParOf" srcId="{F4A39DC3-FFC1-4B05-8C09-56F6EEEA2E72}" destId="{A41D0F7C-C062-484D-B30F-C11BC4249970}" srcOrd="1" destOrd="0" presId="urn:microsoft.com/office/officeart/2005/8/layout/hierarchy2"/>
    <dgm:cxn modelId="{E00CF9A0-0833-43F5-B259-E4895C3260F7}" type="presParOf" srcId="{41D4B9D4-2396-4A73-BB31-7847C2743F18}" destId="{787D55AA-0EC2-47A1-B856-33BB192E0654}" srcOrd="6" destOrd="0" presId="urn:microsoft.com/office/officeart/2005/8/layout/hierarchy2"/>
    <dgm:cxn modelId="{A9EF5A3D-B7BF-4703-A92E-D2AD91DDC87A}" type="presParOf" srcId="{787D55AA-0EC2-47A1-B856-33BB192E0654}" destId="{37BA6739-669E-4F13-BCF0-078736EEF356}" srcOrd="0" destOrd="0" presId="urn:microsoft.com/office/officeart/2005/8/layout/hierarchy2"/>
    <dgm:cxn modelId="{3A30A44E-43C5-4738-B659-B8CAF5B7B010}" type="presParOf" srcId="{41D4B9D4-2396-4A73-BB31-7847C2743F18}" destId="{4499BAE7-87AA-45E8-BCD1-195705B03C59}" srcOrd="7" destOrd="0" presId="urn:microsoft.com/office/officeart/2005/8/layout/hierarchy2"/>
    <dgm:cxn modelId="{A0FDBEC9-ED5F-43FF-990B-BEB3BDA26ABB}" type="presParOf" srcId="{4499BAE7-87AA-45E8-BCD1-195705B03C59}" destId="{8F780C6F-3154-4517-A04A-94656C1B9CB8}" srcOrd="0" destOrd="0" presId="urn:microsoft.com/office/officeart/2005/8/layout/hierarchy2"/>
    <dgm:cxn modelId="{53D54A7D-42E5-4424-B3CC-5FA8C209C7E3}" type="presParOf" srcId="{4499BAE7-87AA-45E8-BCD1-195705B03C59}" destId="{ECC942F5-C6B4-49E6-8476-FFD0B2CD0BE2}" srcOrd="1" destOrd="0" presId="urn:microsoft.com/office/officeart/2005/8/layout/hierarchy2"/>
    <dgm:cxn modelId="{718D2360-7634-436F-BE44-E429CC128E08}" type="presParOf" srcId="{C1ADF1B6-7B90-49F3-BDFA-C66BB6ACC453}" destId="{24E5ECF0-6F94-4A35-94B5-6F7784025AD3}" srcOrd="2" destOrd="0" presId="urn:microsoft.com/office/officeart/2005/8/layout/hierarchy2"/>
    <dgm:cxn modelId="{2581C5F4-882A-470F-9E24-CD0703D8E1AE}" type="presParOf" srcId="{24E5ECF0-6F94-4A35-94B5-6F7784025AD3}" destId="{467095A3-4AD0-495F-AEAA-485BDDD8BE6F}" srcOrd="0" destOrd="0" presId="urn:microsoft.com/office/officeart/2005/8/layout/hierarchy2"/>
    <dgm:cxn modelId="{4110D3A1-9A15-4031-B3D0-50FBDC683351}" type="presParOf" srcId="{C1ADF1B6-7B90-49F3-BDFA-C66BB6ACC453}" destId="{0B5DD0DD-9F2B-4953-9A85-5B4ADFFC08CE}" srcOrd="3" destOrd="0" presId="urn:microsoft.com/office/officeart/2005/8/layout/hierarchy2"/>
    <dgm:cxn modelId="{67744B2A-94AB-45AA-9B87-BD118863464B}" type="presParOf" srcId="{0B5DD0DD-9F2B-4953-9A85-5B4ADFFC08CE}" destId="{6131D9FF-52A7-4EB9-B1DA-FD7FBA9AE895}" srcOrd="0" destOrd="0" presId="urn:microsoft.com/office/officeart/2005/8/layout/hierarchy2"/>
    <dgm:cxn modelId="{CF76EECA-8D9F-4CFF-972A-FDEB5E6F6C71}" type="presParOf" srcId="{0B5DD0DD-9F2B-4953-9A85-5B4ADFFC08CE}" destId="{45891CCA-CD3E-43DE-AEBE-02C244349FC9}" srcOrd="1" destOrd="0" presId="urn:microsoft.com/office/officeart/2005/8/layout/hierarchy2"/>
    <dgm:cxn modelId="{0AD33921-18CA-423F-8EE2-740CC0CE39BF}" type="presParOf" srcId="{45891CCA-CD3E-43DE-AEBE-02C244349FC9}" destId="{54031AF9-999C-4C47-854A-07648FFE99FD}" srcOrd="0" destOrd="0" presId="urn:microsoft.com/office/officeart/2005/8/layout/hierarchy2"/>
    <dgm:cxn modelId="{7F2447C2-9B7F-46C6-B633-9C5DE6E7AB0B}" type="presParOf" srcId="{54031AF9-999C-4C47-854A-07648FFE99FD}" destId="{82D83395-8926-42E1-97E8-8273593EB9BE}" srcOrd="0" destOrd="0" presId="urn:microsoft.com/office/officeart/2005/8/layout/hierarchy2"/>
    <dgm:cxn modelId="{3472D103-959F-4EFD-A7D6-FC2973DDCB31}" type="presParOf" srcId="{45891CCA-CD3E-43DE-AEBE-02C244349FC9}" destId="{A693F23B-AA42-49B6-A24D-00D90E475CFE}" srcOrd="1" destOrd="0" presId="urn:microsoft.com/office/officeart/2005/8/layout/hierarchy2"/>
    <dgm:cxn modelId="{FA3BD1B4-9DDE-4572-ABFD-8569EDF2D4B9}" type="presParOf" srcId="{A693F23B-AA42-49B6-A24D-00D90E475CFE}" destId="{CD45AD8F-3EAA-4403-9170-89D9961D7C98}" srcOrd="0" destOrd="0" presId="urn:microsoft.com/office/officeart/2005/8/layout/hierarchy2"/>
    <dgm:cxn modelId="{87A8DCE9-414D-448B-8406-5A18797F5D67}" type="presParOf" srcId="{A693F23B-AA42-49B6-A24D-00D90E475CFE}" destId="{4FC622C6-17E2-4E5D-B2D2-27BDD3C7EA36}" srcOrd="1" destOrd="0" presId="urn:microsoft.com/office/officeart/2005/8/layout/hierarchy2"/>
    <dgm:cxn modelId="{6E16F4DA-F197-491A-AFB3-B7F54E166038}" type="presParOf" srcId="{45891CCA-CD3E-43DE-AEBE-02C244349FC9}" destId="{66CDA0A9-EEA9-43EB-9CA7-D69FD223345F}" srcOrd="2" destOrd="0" presId="urn:microsoft.com/office/officeart/2005/8/layout/hierarchy2"/>
    <dgm:cxn modelId="{847B440F-66C0-41BD-BB72-9142029612C4}" type="presParOf" srcId="{66CDA0A9-EEA9-43EB-9CA7-D69FD223345F}" destId="{F01D4C8B-3336-4484-8535-D5700A12106B}" srcOrd="0" destOrd="0" presId="urn:microsoft.com/office/officeart/2005/8/layout/hierarchy2"/>
    <dgm:cxn modelId="{2F42BC0D-5FD3-4508-B0D1-8949F9D6F0DB}" type="presParOf" srcId="{45891CCA-CD3E-43DE-AEBE-02C244349FC9}" destId="{C3EA17D1-EA1A-45AC-9FAF-72D126F1A89F}" srcOrd="3" destOrd="0" presId="urn:microsoft.com/office/officeart/2005/8/layout/hierarchy2"/>
    <dgm:cxn modelId="{E89C7A2D-37E5-41A3-BD0C-65885FBB2FAA}" type="presParOf" srcId="{C3EA17D1-EA1A-45AC-9FAF-72D126F1A89F}" destId="{8F41827C-845A-483E-887D-8F00FF688683}" srcOrd="0" destOrd="0" presId="urn:microsoft.com/office/officeart/2005/8/layout/hierarchy2"/>
    <dgm:cxn modelId="{DFFA2B44-C0F5-4151-A669-08139BEA687C}" type="presParOf" srcId="{C3EA17D1-EA1A-45AC-9FAF-72D126F1A89F}" destId="{AF606275-B7C2-460E-9C92-51B0BFE578FC}"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29C7A1-CE44-4783-8AA5-DF349DCB66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3ABBEB-6579-4E31-8B7A-51784DD103D3}">
      <dgm:prSet/>
      <dgm:spPr/>
      <dgm:t>
        <a:bodyPr/>
        <a:lstStyle/>
        <a:p>
          <a:r>
            <a:rPr lang="en-GB"/>
            <a:t>Microorganisms composed of cells, such as bacteria, fungi and protozoa. </a:t>
          </a:r>
          <a:endParaRPr lang="en-US"/>
        </a:p>
      </dgm:t>
    </dgm:pt>
    <dgm:pt modelId="{82DA742D-1C39-4FC8-B03D-EE311BE0FE97}" type="parTrans" cxnId="{E898CC03-1C92-4CF0-BDD7-E17356036411}">
      <dgm:prSet/>
      <dgm:spPr/>
      <dgm:t>
        <a:bodyPr/>
        <a:lstStyle/>
        <a:p>
          <a:endParaRPr lang="en-US"/>
        </a:p>
      </dgm:t>
    </dgm:pt>
    <dgm:pt modelId="{68AD4771-8AF3-4D9A-82D2-06AF5A8AE520}" type="sibTrans" cxnId="{E898CC03-1C92-4CF0-BDD7-E17356036411}">
      <dgm:prSet/>
      <dgm:spPr/>
      <dgm:t>
        <a:bodyPr/>
        <a:lstStyle/>
        <a:p>
          <a:endParaRPr lang="en-US"/>
        </a:p>
      </dgm:t>
    </dgm:pt>
    <dgm:pt modelId="{829CD281-DD48-4D26-B39A-0405C55C16C3}">
      <dgm:prSet/>
      <dgm:spPr/>
      <dgm:t>
        <a:bodyPr/>
        <a:lstStyle/>
        <a:p>
          <a:r>
            <a:rPr lang="en-US"/>
            <a:t>They grow and reproduce independently and do this inside host cells. </a:t>
          </a:r>
        </a:p>
      </dgm:t>
    </dgm:pt>
    <dgm:pt modelId="{62CF8382-4A92-496F-A771-753A2A946C0D}" type="parTrans" cxnId="{0E88C463-4C4D-452E-9FF9-D44DF9AC739B}">
      <dgm:prSet/>
      <dgm:spPr/>
      <dgm:t>
        <a:bodyPr/>
        <a:lstStyle/>
        <a:p>
          <a:endParaRPr lang="en-US"/>
        </a:p>
      </dgm:t>
    </dgm:pt>
    <dgm:pt modelId="{6ED28E2D-6BCB-46BE-906B-778F00FC6DA4}" type="sibTrans" cxnId="{0E88C463-4C4D-452E-9FF9-D44DF9AC739B}">
      <dgm:prSet/>
      <dgm:spPr/>
      <dgm:t>
        <a:bodyPr/>
        <a:lstStyle/>
        <a:p>
          <a:endParaRPr lang="en-US"/>
        </a:p>
      </dgm:t>
    </dgm:pt>
    <dgm:pt modelId="{B8809B1E-6BD5-48B5-8FED-7DBB3C1837F4}">
      <dgm:prSet/>
      <dgm:spPr/>
      <dgm:t>
        <a:bodyPr/>
        <a:lstStyle/>
        <a:p>
          <a:r>
            <a:rPr lang="en-GB"/>
            <a:t>These are pathogenic </a:t>
          </a:r>
          <a:r>
            <a:rPr lang="en-GB" i="1"/>
            <a:t>organisms.</a:t>
          </a:r>
          <a:endParaRPr lang="en-US"/>
        </a:p>
      </dgm:t>
    </dgm:pt>
    <dgm:pt modelId="{EC169330-84F8-4B75-BB6F-5415D8E6EE42}" type="parTrans" cxnId="{10B91E4E-F37B-4353-91FD-3BE854E5FBD2}">
      <dgm:prSet/>
      <dgm:spPr/>
      <dgm:t>
        <a:bodyPr/>
        <a:lstStyle/>
        <a:p>
          <a:endParaRPr lang="en-US"/>
        </a:p>
      </dgm:t>
    </dgm:pt>
    <dgm:pt modelId="{E7422618-FF15-4883-8FBF-7FDA9B17C6FF}" type="sibTrans" cxnId="{10B91E4E-F37B-4353-91FD-3BE854E5FBD2}">
      <dgm:prSet/>
      <dgm:spPr/>
      <dgm:t>
        <a:bodyPr/>
        <a:lstStyle/>
        <a:p>
          <a:endParaRPr lang="en-US"/>
        </a:p>
      </dgm:t>
    </dgm:pt>
    <dgm:pt modelId="{0814CC9A-FD0A-4A1C-A53F-B046D3CA4DC6}" type="pres">
      <dgm:prSet presAssocID="{B629C7A1-CE44-4783-8AA5-DF349DCB6619}" presName="root" presStyleCnt="0">
        <dgm:presLayoutVars>
          <dgm:dir/>
          <dgm:resizeHandles val="exact"/>
        </dgm:presLayoutVars>
      </dgm:prSet>
      <dgm:spPr/>
    </dgm:pt>
    <dgm:pt modelId="{46CE5208-FE5C-41FF-987B-07E86665C3B6}" type="pres">
      <dgm:prSet presAssocID="{2D3ABBEB-6579-4E31-8B7A-51784DD103D3}" presName="compNode" presStyleCnt="0"/>
      <dgm:spPr/>
    </dgm:pt>
    <dgm:pt modelId="{F3276462-4415-4EC2-9D9D-22DB06B30DD2}" type="pres">
      <dgm:prSet presAssocID="{2D3ABBEB-6579-4E31-8B7A-51784DD103D3}" presName="bgRect" presStyleLbl="bgShp" presStyleIdx="0" presStyleCnt="3"/>
      <dgm:spPr/>
    </dgm:pt>
    <dgm:pt modelId="{B17332D7-6F9A-48DD-B37B-AB9B5112F9FF}" type="pres">
      <dgm:prSet presAssocID="{2D3ABBEB-6579-4E31-8B7A-51784DD103D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ientist"/>
        </a:ext>
      </dgm:extLst>
    </dgm:pt>
    <dgm:pt modelId="{C5832B73-0CA7-401B-AAA4-D4B78818470E}" type="pres">
      <dgm:prSet presAssocID="{2D3ABBEB-6579-4E31-8B7A-51784DD103D3}" presName="spaceRect" presStyleCnt="0"/>
      <dgm:spPr/>
    </dgm:pt>
    <dgm:pt modelId="{78D792EE-A075-4C99-8E34-DDFA35E95979}" type="pres">
      <dgm:prSet presAssocID="{2D3ABBEB-6579-4E31-8B7A-51784DD103D3}" presName="parTx" presStyleLbl="revTx" presStyleIdx="0" presStyleCnt="3">
        <dgm:presLayoutVars>
          <dgm:chMax val="0"/>
          <dgm:chPref val="0"/>
        </dgm:presLayoutVars>
      </dgm:prSet>
      <dgm:spPr/>
    </dgm:pt>
    <dgm:pt modelId="{5E527361-99CB-41EE-A68E-39273C62640C}" type="pres">
      <dgm:prSet presAssocID="{68AD4771-8AF3-4D9A-82D2-06AF5A8AE520}" presName="sibTrans" presStyleCnt="0"/>
      <dgm:spPr/>
    </dgm:pt>
    <dgm:pt modelId="{00C1D694-0047-420A-AA68-C7DD447FB0F3}" type="pres">
      <dgm:prSet presAssocID="{829CD281-DD48-4D26-B39A-0405C55C16C3}" presName="compNode" presStyleCnt="0"/>
      <dgm:spPr/>
    </dgm:pt>
    <dgm:pt modelId="{FB9160B7-62B9-49F4-882A-1357A792FFC4}" type="pres">
      <dgm:prSet presAssocID="{829CD281-DD48-4D26-B39A-0405C55C16C3}" presName="bgRect" presStyleLbl="bgShp" presStyleIdx="1" presStyleCnt="3"/>
      <dgm:spPr/>
    </dgm:pt>
    <dgm:pt modelId="{6480E098-2F18-4524-A668-B07A6F6CE3AD}" type="pres">
      <dgm:prSet presAssocID="{829CD281-DD48-4D26-B39A-0405C55C16C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sshopper"/>
        </a:ext>
      </dgm:extLst>
    </dgm:pt>
    <dgm:pt modelId="{E3A8E3FF-BC86-4DEF-9A39-D48AFAEF7804}" type="pres">
      <dgm:prSet presAssocID="{829CD281-DD48-4D26-B39A-0405C55C16C3}" presName="spaceRect" presStyleCnt="0"/>
      <dgm:spPr/>
    </dgm:pt>
    <dgm:pt modelId="{D6BFF225-F35C-47E9-B759-B02A1DBFB01B}" type="pres">
      <dgm:prSet presAssocID="{829CD281-DD48-4D26-B39A-0405C55C16C3}" presName="parTx" presStyleLbl="revTx" presStyleIdx="1" presStyleCnt="3">
        <dgm:presLayoutVars>
          <dgm:chMax val="0"/>
          <dgm:chPref val="0"/>
        </dgm:presLayoutVars>
      </dgm:prSet>
      <dgm:spPr/>
    </dgm:pt>
    <dgm:pt modelId="{6D98A22D-0594-4861-990C-1C5CF2F4CC04}" type="pres">
      <dgm:prSet presAssocID="{6ED28E2D-6BCB-46BE-906B-778F00FC6DA4}" presName="sibTrans" presStyleCnt="0"/>
      <dgm:spPr/>
    </dgm:pt>
    <dgm:pt modelId="{9C7B8A66-31BF-4F1C-BD73-3814F573FADA}" type="pres">
      <dgm:prSet presAssocID="{B8809B1E-6BD5-48B5-8FED-7DBB3C1837F4}" presName="compNode" presStyleCnt="0"/>
      <dgm:spPr/>
    </dgm:pt>
    <dgm:pt modelId="{8D577CBE-2225-4028-B824-963610688388}" type="pres">
      <dgm:prSet presAssocID="{B8809B1E-6BD5-48B5-8FED-7DBB3C1837F4}" presName="bgRect" presStyleLbl="bgShp" presStyleIdx="2" presStyleCnt="3"/>
      <dgm:spPr/>
    </dgm:pt>
    <dgm:pt modelId="{C141879D-5445-4C4D-9CEE-CC996CB61928}" type="pres">
      <dgm:prSet presAssocID="{B8809B1E-6BD5-48B5-8FED-7DBB3C1837F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dy bug"/>
        </a:ext>
      </dgm:extLst>
    </dgm:pt>
    <dgm:pt modelId="{3A617F40-2279-4D0D-A717-5FDA9E6FE931}" type="pres">
      <dgm:prSet presAssocID="{B8809B1E-6BD5-48B5-8FED-7DBB3C1837F4}" presName="spaceRect" presStyleCnt="0"/>
      <dgm:spPr/>
    </dgm:pt>
    <dgm:pt modelId="{CE243F01-05A3-41A5-8F7B-03C183593718}" type="pres">
      <dgm:prSet presAssocID="{B8809B1E-6BD5-48B5-8FED-7DBB3C1837F4}" presName="parTx" presStyleLbl="revTx" presStyleIdx="2" presStyleCnt="3">
        <dgm:presLayoutVars>
          <dgm:chMax val="0"/>
          <dgm:chPref val="0"/>
        </dgm:presLayoutVars>
      </dgm:prSet>
      <dgm:spPr/>
    </dgm:pt>
  </dgm:ptLst>
  <dgm:cxnLst>
    <dgm:cxn modelId="{E898CC03-1C92-4CF0-BDD7-E17356036411}" srcId="{B629C7A1-CE44-4783-8AA5-DF349DCB6619}" destId="{2D3ABBEB-6579-4E31-8B7A-51784DD103D3}" srcOrd="0" destOrd="0" parTransId="{82DA742D-1C39-4FC8-B03D-EE311BE0FE97}" sibTransId="{68AD4771-8AF3-4D9A-82D2-06AF5A8AE520}"/>
    <dgm:cxn modelId="{3E02DF1F-692B-42FD-A0AA-DC128FFF2291}" type="presOf" srcId="{829CD281-DD48-4D26-B39A-0405C55C16C3}" destId="{D6BFF225-F35C-47E9-B759-B02A1DBFB01B}" srcOrd="0" destOrd="0" presId="urn:microsoft.com/office/officeart/2018/2/layout/IconVerticalSolidList"/>
    <dgm:cxn modelId="{0E88C463-4C4D-452E-9FF9-D44DF9AC739B}" srcId="{B629C7A1-CE44-4783-8AA5-DF349DCB6619}" destId="{829CD281-DD48-4D26-B39A-0405C55C16C3}" srcOrd="1" destOrd="0" parTransId="{62CF8382-4A92-496F-A771-753A2A946C0D}" sibTransId="{6ED28E2D-6BCB-46BE-906B-778F00FC6DA4}"/>
    <dgm:cxn modelId="{10B91E4E-F37B-4353-91FD-3BE854E5FBD2}" srcId="{B629C7A1-CE44-4783-8AA5-DF349DCB6619}" destId="{B8809B1E-6BD5-48B5-8FED-7DBB3C1837F4}" srcOrd="2" destOrd="0" parTransId="{EC169330-84F8-4B75-BB6F-5415D8E6EE42}" sibTransId="{E7422618-FF15-4883-8FBF-7FDA9B17C6FF}"/>
    <dgm:cxn modelId="{03C858D1-2C0D-4EA2-B55E-B32277A1A7C9}" type="presOf" srcId="{B629C7A1-CE44-4783-8AA5-DF349DCB6619}" destId="{0814CC9A-FD0A-4A1C-A53F-B046D3CA4DC6}" srcOrd="0" destOrd="0" presId="urn:microsoft.com/office/officeart/2018/2/layout/IconVerticalSolidList"/>
    <dgm:cxn modelId="{569E30EE-09D4-41AE-B9D7-F5A1B5CE1645}" type="presOf" srcId="{B8809B1E-6BD5-48B5-8FED-7DBB3C1837F4}" destId="{CE243F01-05A3-41A5-8F7B-03C183593718}" srcOrd="0" destOrd="0" presId="urn:microsoft.com/office/officeart/2018/2/layout/IconVerticalSolidList"/>
    <dgm:cxn modelId="{9A7B96F2-8FC6-46A3-8E47-619F37383904}" type="presOf" srcId="{2D3ABBEB-6579-4E31-8B7A-51784DD103D3}" destId="{78D792EE-A075-4C99-8E34-DDFA35E95979}" srcOrd="0" destOrd="0" presId="urn:microsoft.com/office/officeart/2018/2/layout/IconVerticalSolidList"/>
    <dgm:cxn modelId="{A11503E1-FAB5-4F0D-AA22-16C2AABA60AE}" type="presParOf" srcId="{0814CC9A-FD0A-4A1C-A53F-B046D3CA4DC6}" destId="{46CE5208-FE5C-41FF-987B-07E86665C3B6}" srcOrd="0" destOrd="0" presId="urn:microsoft.com/office/officeart/2018/2/layout/IconVerticalSolidList"/>
    <dgm:cxn modelId="{EE8ED510-4566-48FD-92B9-B73056363144}" type="presParOf" srcId="{46CE5208-FE5C-41FF-987B-07E86665C3B6}" destId="{F3276462-4415-4EC2-9D9D-22DB06B30DD2}" srcOrd="0" destOrd="0" presId="urn:microsoft.com/office/officeart/2018/2/layout/IconVerticalSolidList"/>
    <dgm:cxn modelId="{13B570C0-FCFF-463B-B012-EAD309E0DC0B}" type="presParOf" srcId="{46CE5208-FE5C-41FF-987B-07E86665C3B6}" destId="{B17332D7-6F9A-48DD-B37B-AB9B5112F9FF}" srcOrd="1" destOrd="0" presId="urn:microsoft.com/office/officeart/2018/2/layout/IconVerticalSolidList"/>
    <dgm:cxn modelId="{83CB1358-460E-4BB7-BD31-4F07BCC9201E}" type="presParOf" srcId="{46CE5208-FE5C-41FF-987B-07E86665C3B6}" destId="{C5832B73-0CA7-401B-AAA4-D4B78818470E}" srcOrd="2" destOrd="0" presId="urn:microsoft.com/office/officeart/2018/2/layout/IconVerticalSolidList"/>
    <dgm:cxn modelId="{8F9E320C-00C6-471C-8C48-E951DEFBE991}" type="presParOf" srcId="{46CE5208-FE5C-41FF-987B-07E86665C3B6}" destId="{78D792EE-A075-4C99-8E34-DDFA35E95979}" srcOrd="3" destOrd="0" presId="urn:microsoft.com/office/officeart/2018/2/layout/IconVerticalSolidList"/>
    <dgm:cxn modelId="{8C44C15A-6EB5-488B-91EF-A5CF3EA3429A}" type="presParOf" srcId="{0814CC9A-FD0A-4A1C-A53F-B046D3CA4DC6}" destId="{5E527361-99CB-41EE-A68E-39273C62640C}" srcOrd="1" destOrd="0" presId="urn:microsoft.com/office/officeart/2018/2/layout/IconVerticalSolidList"/>
    <dgm:cxn modelId="{7D76D148-012C-4213-996D-5FD0E94B6501}" type="presParOf" srcId="{0814CC9A-FD0A-4A1C-A53F-B046D3CA4DC6}" destId="{00C1D694-0047-420A-AA68-C7DD447FB0F3}" srcOrd="2" destOrd="0" presId="urn:microsoft.com/office/officeart/2018/2/layout/IconVerticalSolidList"/>
    <dgm:cxn modelId="{402F9C5B-C35C-4AAA-9C5B-5E8D521C345C}" type="presParOf" srcId="{00C1D694-0047-420A-AA68-C7DD447FB0F3}" destId="{FB9160B7-62B9-49F4-882A-1357A792FFC4}" srcOrd="0" destOrd="0" presId="urn:microsoft.com/office/officeart/2018/2/layout/IconVerticalSolidList"/>
    <dgm:cxn modelId="{2D23A83A-8A41-45BB-B6EA-BC79845CBDF1}" type="presParOf" srcId="{00C1D694-0047-420A-AA68-C7DD447FB0F3}" destId="{6480E098-2F18-4524-A668-B07A6F6CE3AD}" srcOrd="1" destOrd="0" presId="urn:microsoft.com/office/officeart/2018/2/layout/IconVerticalSolidList"/>
    <dgm:cxn modelId="{53FAA40B-2379-4F93-AF41-FAC847AA71C1}" type="presParOf" srcId="{00C1D694-0047-420A-AA68-C7DD447FB0F3}" destId="{E3A8E3FF-BC86-4DEF-9A39-D48AFAEF7804}" srcOrd="2" destOrd="0" presId="urn:microsoft.com/office/officeart/2018/2/layout/IconVerticalSolidList"/>
    <dgm:cxn modelId="{5CB7D1C6-CC76-4CE0-B116-F58A6522A8DB}" type="presParOf" srcId="{00C1D694-0047-420A-AA68-C7DD447FB0F3}" destId="{D6BFF225-F35C-47E9-B759-B02A1DBFB01B}" srcOrd="3" destOrd="0" presId="urn:microsoft.com/office/officeart/2018/2/layout/IconVerticalSolidList"/>
    <dgm:cxn modelId="{474B913A-8CD0-4281-8C9A-C73EAC16CF05}" type="presParOf" srcId="{0814CC9A-FD0A-4A1C-A53F-B046D3CA4DC6}" destId="{6D98A22D-0594-4861-990C-1C5CF2F4CC04}" srcOrd="3" destOrd="0" presId="urn:microsoft.com/office/officeart/2018/2/layout/IconVerticalSolidList"/>
    <dgm:cxn modelId="{0E4F08A7-9640-43C6-85D7-B829C877EA5E}" type="presParOf" srcId="{0814CC9A-FD0A-4A1C-A53F-B046D3CA4DC6}" destId="{9C7B8A66-31BF-4F1C-BD73-3814F573FADA}" srcOrd="4" destOrd="0" presId="urn:microsoft.com/office/officeart/2018/2/layout/IconVerticalSolidList"/>
    <dgm:cxn modelId="{96E232A6-FF2E-4F11-9951-04E600EF2D05}" type="presParOf" srcId="{9C7B8A66-31BF-4F1C-BD73-3814F573FADA}" destId="{8D577CBE-2225-4028-B824-963610688388}" srcOrd="0" destOrd="0" presId="urn:microsoft.com/office/officeart/2018/2/layout/IconVerticalSolidList"/>
    <dgm:cxn modelId="{7101F518-BC8F-4E6C-8A2F-78AE78BDF34E}" type="presParOf" srcId="{9C7B8A66-31BF-4F1C-BD73-3814F573FADA}" destId="{C141879D-5445-4C4D-9CEE-CC996CB61928}" srcOrd="1" destOrd="0" presId="urn:microsoft.com/office/officeart/2018/2/layout/IconVerticalSolidList"/>
    <dgm:cxn modelId="{1DB73957-A29C-47D4-BCA9-EE91DEBD9231}" type="presParOf" srcId="{9C7B8A66-31BF-4F1C-BD73-3814F573FADA}" destId="{3A617F40-2279-4D0D-A717-5FDA9E6FE931}" srcOrd="2" destOrd="0" presId="urn:microsoft.com/office/officeart/2018/2/layout/IconVerticalSolidList"/>
    <dgm:cxn modelId="{E27076D2-4DBF-4285-8CEE-0FD7234E21C9}" type="presParOf" srcId="{9C7B8A66-31BF-4F1C-BD73-3814F573FADA}" destId="{CE243F01-05A3-41A5-8F7B-03C1835937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6BFF9A-86A9-4325-AB3D-F13785DB019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376E412-6772-438F-9AE4-99AFE8C82C5A}">
      <dgm:prSet/>
      <dgm:spPr/>
      <dgm:t>
        <a:bodyPr/>
        <a:lstStyle/>
        <a:p>
          <a:r>
            <a:rPr lang="en-GB"/>
            <a:t>Prokaryotic – before the kernel/nut - referring to the cellular nucleus.</a:t>
          </a:r>
          <a:endParaRPr lang="en-US"/>
        </a:p>
      </dgm:t>
    </dgm:pt>
    <dgm:pt modelId="{30A62860-BBA1-4045-9A3C-E3684916825F}" type="parTrans" cxnId="{5E8BBFE4-27B8-4BB9-9E19-0E8214468F15}">
      <dgm:prSet/>
      <dgm:spPr/>
      <dgm:t>
        <a:bodyPr/>
        <a:lstStyle/>
        <a:p>
          <a:endParaRPr lang="en-US"/>
        </a:p>
      </dgm:t>
    </dgm:pt>
    <dgm:pt modelId="{5C749C7F-F3F7-4841-A8F2-2ACCCB763827}" type="sibTrans" cxnId="{5E8BBFE4-27B8-4BB9-9E19-0E8214468F15}">
      <dgm:prSet/>
      <dgm:spPr/>
      <dgm:t>
        <a:bodyPr/>
        <a:lstStyle/>
        <a:p>
          <a:endParaRPr lang="en-US"/>
        </a:p>
      </dgm:t>
    </dgm:pt>
    <dgm:pt modelId="{E736C5A3-722E-45C7-AE7A-B25B3BD1BE65}">
      <dgm:prSet/>
      <dgm:spPr/>
      <dgm:t>
        <a:bodyPr/>
        <a:lstStyle/>
        <a:p>
          <a:r>
            <a:rPr lang="en-GB"/>
            <a:t>Two domains, Bacteria and Archaea</a:t>
          </a:r>
          <a:endParaRPr lang="en-US"/>
        </a:p>
      </dgm:t>
    </dgm:pt>
    <dgm:pt modelId="{3E9BBB53-9670-425D-B16A-8D9CF6CA9F08}" type="parTrans" cxnId="{52AB0512-34F7-4BC1-9ACD-B8236B4838E8}">
      <dgm:prSet/>
      <dgm:spPr/>
      <dgm:t>
        <a:bodyPr/>
        <a:lstStyle/>
        <a:p>
          <a:endParaRPr lang="en-US"/>
        </a:p>
      </dgm:t>
    </dgm:pt>
    <dgm:pt modelId="{521E587C-94C4-4154-AAD1-D38502A8C942}" type="sibTrans" cxnId="{52AB0512-34F7-4BC1-9ACD-B8236B4838E8}">
      <dgm:prSet/>
      <dgm:spPr/>
      <dgm:t>
        <a:bodyPr/>
        <a:lstStyle/>
        <a:p>
          <a:endParaRPr lang="en-US"/>
        </a:p>
      </dgm:t>
    </dgm:pt>
    <dgm:pt modelId="{45D2D44B-2EE6-4975-AC8E-D12B08C22316}">
      <dgm:prSet/>
      <dgm:spPr/>
      <dgm:t>
        <a:bodyPr/>
        <a:lstStyle/>
        <a:p>
          <a:r>
            <a:rPr lang="en-GB"/>
            <a:t>Archaea pathogens have not yet been confirmed, but bacterial pathogens are found aplenty!</a:t>
          </a:r>
          <a:endParaRPr lang="en-US"/>
        </a:p>
      </dgm:t>
    </dgm:pt>
    <dgm:pt modelId="{8E33D457-EB78-46E6-8C86-BE2869B5B2D2}" type="parTrans" cxnId="{CFF1A421-33D3-447D-A500-7C4314C5DA8B}">
      <dgm:prSet/>
      <dgm:spPr/>
      <dgm:t>
        <a:bodyPr/>
        <a:lstStyle/>
        <a:p>
          <a:endParaRPr lang="en-US"/>
        </a:p>
      </dgm:t>
    </dgm:pt>
    <dgm:pt modelId="{7128CAB9-A470-4735-80B6-55AB28358CF0}" type="sibTrans" cxnId="{CFF1A421-33D3-447D-A500-7C4314C5DA8B}">
      <dgm:prSet/>
      <dgm:spPr/>
      <dgm:t>
        <a:bodyPr/>
        <a:lstStyle/>
        <a:p>
          <a:endParaRPr lang="en-US"/>
        </a:p>
      </dgm:t>
    </dgm:pt>
    <dgm:pt modelId="{DE3C6F50-AE6B-465E-AF1D-1809603CF10F}">
      <dgm:prSet/>
      <dgm:spPr/>
      <dgm:t>
        <a:bodyPr/>
        <a:lstStyle/>
        <a:p>
          <a:r>
            <a:rPr lang="en-GB"/>
            <a:t>Bacteria were discovered in 1674, but Archaea were only found in 1977. </a:t>
          </a:r>
          <a:endParaRPr lang="en-US"/>
        </a:p>
      </dgm:t>
    </dgm:pt>
    <dgm:pt modelId="{52654EFD-A674-4B50-83B1-CA6CCAA05314}" type="parTrans" cxnId="{F777D8BF-E239-4616-96DF-3E67D131BB6D}">
      <dgm:prSet/>
      <dgm:spPr/>
      <dgm:t>
        <a:bodyPr/>
        <a:lstStyle/>
        <a:p>
          <a:endParaRPr lang="en-US"/>
        </a:p>
      </dgm:t>
    </dgm:pt>
    <dgm:pt modelId="{9D812C0C-DF3E-4206-8C72-6A8A793B5C8D}" type="sibTrans" cxnId="{F777D8BF-E239-4616-96DF-3E67D131BB6D}">
      <dgm:prSet/>
      <dgm:spPr/>
      <dgm:t>
        <a:bodyPr/>
        <a:lstStyle/>
        <a:p>
          <a:endParaRPr lang="en-US"/>
        </a:p>
      </dgm:t>
    </dgm:pt>
    <dgm:pt modelId="{5EE60A13-49A3-49CC-BA47-EB1D870764A0}" type="pres">
      <dgm:prSet presAssocID="{316BFF9A-86A9-4325-AB3D-F13785DB0192}" presName="root" presStyleCnt="0">
        <dgm:presLayoutVars>
          <dgm:dir/>
          <dgm:resizeHandles val="exact"/>
        </dgm:presLayoutVars>
      </dgm:prSet>
      <dgm:spPr/>
    </dgm:pt>
    <dgm:pt modelId="{517B83BD-CFB1-4D89-9BDB-E3C4038C7F3F}" type="pres">
      <dgm:prSet presAssocID="{A376E412-6772-438F-9AE4-99AFE8C82C5A}" presName="compNode" presStyleCnt="0"/>
      <dgm:spPr/>
    </dgm:pt>
    <dgm:pt modelId="{CEF3D489-3197-4BF1-A639-52F40E13D823}" type="pres">
      <dgm:prSet presAssocID="{A376E412-6772-438F-9AE4-99AFE8C82C5A}" presName="bgRect" presStyleLbl="bgShp" presStyleIdx="0" presStyleCnt="4"/>
      <dgm:spPr/>
    </dgm:pt>
    <dgm:pt modelId="{1D8D0B58-8E0B-4D95-BD4A-85782FE11F09}" type="pres">
      <dgm:prSet presAssocID="{A376E412-6772-438F-9AE4-99AFE8C82C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tom"/>
        </a:ext>
      </dgm:extLst>
    </dgm:pt>
    <dgm:pt modelId="{A9D72A4D-D5B7-4B69-9F2C-C47041AE42D1}" type="pres">
      <dgm:prSet presAssocID="{A376E412-6772-438F-9AE4-99AFE8C82C5A}" presName="spaceRect" presStyleCnt="0"/>
      <dgm:spPr/>
    </dgm:pt>
    <dgm:pt modelId="{EBEE0C23-1258-466F-8C3C-E228D8D45B80}" type="pres">
      <dgm:prSet presAssocID="{A376E412-6772-438F-9AE4-99AFE8C82C5A}" presName="parTx" presStyleLbl="revTx" presStyleIdx="0" presStyleCnt="4">
        <dgm:presLayoutVars>
          <dgm:chMax val="0"/>
          <dgm:chPref val="0"/>
        </dgm:presLayoutVars>
      </dgm:prSet>
      <dgm:spPr/>
    </dgm:pt>
    <dgm:pt modelId="{72D613DA-8E38-45DC-AD8A-EB6E9357165F}" type="pres">
      <dgm:prSet presAssocID="{5C749C7F-F3F7-4841-A8F2-2ACCCB763827}" presName="sibTrans" presStyleCnt="0"/>
      <dgm:spPr/>
    </dgm:pt>
    <dgm:pt modelId="{872613FA-BA3E-49FA-B429-6C6D146C84A6}" type="pres">
      <dgm:prSet presAssocID="{E736C5A3-722E-45C7-AE7A-B25B3BD1BE65}" presName="compNode" presStyleCnt="0"/>
      <dgm:spPr/>
    </dgm:pt>
    <dgm:pt modelId="{A9B7949E-9E72-4A12-832F-1F3CD7335597}" type="pres">
      <dgm:prSet presAssocID="{E736C5A3-722E-45C7-AE7A-B25B3BD1BE65}" presName="bgRect" presStyleLbl="bgShp" presStyleIdx="1" presStyleCnt="4"/>
      <dgm:spPr/>
    </dgm:pt>
    <dgm:pt modelId="{FBF14E10-ADB5-4552-BAC4-0D7BF864529E}" type="pres">
      <dgm:prSet presAssocID="{E736C5A3-722E-45C7-AE7A-B25B3BD1BE6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ontosaurus"/>
        </a:ext>
      </dgm:extLst>
    </dgm:pt>
    <dgm:pt modelId="{8AA3CCD5-2245-408E-99A3-F2520A3DE6BC}" type="pres">
      <dgm:prSet presAssocID="{E736C5A3-722E-45C7-AE7A-B25B3BD1BE65}" presName="spaceRect" presStyleCnt="0"/>
      <dgm:spPr/>
    </dgm:pt>
    <dgm:pt modelId="{74D163DB-5B8C-414F-8581-EB50FBC23ECC}" type="pres">
      <dgm:prSet presAssocID="{E736C5A3-722E-45C7-AE7A-B25B3BD1BE65}" presName="parTx" presStyleLbl="revTx" presStyleIdx="1" presStyleCnt="4">
        <dgm:presLayoutVars>
          <dgm:chMax val="0"/>
          <dgm:chPref val="0"/>
        </dgm:presLayoutVars>
      </dgm:prSet>
      <dgm:spPr/>
    </dgm:pt>
    <dgm:pt modelId="{1BA71951-4E36-4245-82BE-9F7C64CD16C0}" type="pres">
      <dgm:prSet presAssocID="{521E587C-94C4-4154-AAD1-D38502A8C942}" presName="sibTrans" presStyleCnt="0"/>
      <dgm:spPr/>
    </dgm:pt>
    <dgm:pt modelId="{468EA774-4F46-4EB6-8373-14CDC7AD91E9}" type="pres">
      <dgm:prSet presAssocID="{45D2D44B-2EE6-4975-AC8E-D12B08C22316}" presName="compNode" presStyleCnt="0"/>
      <dgm:spPr/>
    </dgm:pt>
    <dgm:pt modelId="{5AD3F9DC-44F3-43D6-9E49-9256703CE4BC}" type="pres">
      <dgm:prSet presAssocID="{45D2D44B-2EE6-4975-AC8E-D12B08C22316}" presName="bgRect" presStyleLbl="bgShp" presStyleIdx="2" presStyleCnt="4"/>
      <dgm:spPr/>
    </dgm:pt>
    <dgm:pt modelId="{16D89597-EFE9-4C03-BE24-D9F7F81D033B}" type="pres">
      <dgm:prSet presAssocID="{45D2D44B-2EE6-4975-AC8E-D12B08C223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dy bug"/>
        </a:ext>
      </dgm:extLst>
    </dgm:pt>
    <dgm:pt modelId="{C1464C5F-1DE2-4799-833B-C31F40C16A4E}" type="pres">
      <dgm:prSet presAssocID="{45D2D44B-2EE6-4975-AC8E-D12B08C22316}" presName="spaceRect" presStyleCnt="0"/>
      <dgm:spPr/>
    </dgm:pt>
    <dgm:pt modelId="{29759580-A772-4F62-9C90-A6A59655A875}" type="pres">
      <dgm:prSet presAssocID="{45D2D44B-2EE6-4975-AC8E-D12B08C22316}" presName="parTx" presStyleLbl="revTx" presStyleIdx="2" presStyleCnt="4">
        <dgm:presLayoutVars>
          <dgm:chMax val="0"/>
          <dgm:chPref val="0"/>
        </dgm:presLayoutVars>
      </dgm:prSet>
      <dgm:spPr/>
    </dgm:pt>
    <dgm:pt modelId="{E312723A-5BA7-4CEA-A3E4-A0F9F5EDABD7}" type="pres">
      <dgm:prSet presAssocID="{7128CAB9-A470-4735-80B6-55AB28358CF0}" presName="sibTrans" presStyleCnt="0"/>
      <dgm:spPr/>
    </dgm:pt>
    <dgm:pt modelId="{E1CDF765-DAD7-4591-989E-EB3BCC19E852}" type="pres">
      <dgm:prSet presAssocID="{DE3C6F50-AE6B-465E-AF1D-1809603CF10F}" presName="compNode" presStyleCnt="0"/>
      <dgm:spPr/>
    </dgm:pt>
    <dgm:pt modelId="{F905E14E-23D2-4B87-A1BF-EC38F3BB1B9C}" type="pres">
      <dgm:prSet presAssocID="{DE3C6F50-AE6B-465E-AF1D-1809603CF10F}" presName="bgRect" presStyleLbl="bgShp" presStyleIdx="3" presStyleCnt="4"/>
      <dgm:spPr/>
    </dgm:pt>
    <dgm:pt modelId="{C451D26E-F86A-4F36-8A2C-75A2D91FA7CB}" type="pres">
      <dgm:prSet presAssocID="{DE3C6F50-AE6B-465E-AF1D-1809603CF1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ientist"/>
        </a:ext>
      </dgm:extLst>
    </dgm:pt>
    <dgm:pt modelId="{7EC0FB8F-0D22-4BCD-9E45-85C2B02EF8A3}" type="pres">
      <dgm:prSet presAssocID="{DE3C6F50-AE6B-465E-AF1D-1809603CF10F}" presName="spaceRect" presStyleCnt="0"/>
      <dgm:spPr/>
    </dgm:pt>
    <dgm:pt modelId="{08D1A8F8-C35A-41DC-B7CA-428E0152730C}" type="pres">
      <dgm:prSet presAssocID="{DE3C6F50-AE6B-465E-AF1D-1809603CF10F}" presName="parTx" presStyleLbl="revTx" presStyleIdx="3" presStyleCnt="4">
        <dgm:presLayoutVars>
          <dgm:chMax val="0"/>
          <dgm:chPref val="0"/>
        </dgm:presLayoutVars>
      </dgm:prSet>
      <dgm:spPr/>
    </dgm:pt>
  </dgm:ptLst>
  <dgm:cxnLst>
    <dgm:cxn modelId="{5334A100-1490-4586-BF6D-152FBA711A78}" type="presOf" srcId="{45D2D44B-2EE6-4975-AC8E-D12B08C22316}" destId="{29759580-A772-4F62-9C90-A6A59655A875}" srcOrd="0" destOrd="0" presId="urn:microsoft.com/office/officeart/2018/2/layout/IconVerticalSolidList"/>
    <dgm:cxn modelId="{52AB0512-34F7-4BC1-9ACD-B8236B4838E8}" srcId="{316BFF9A-86A9-4325-AB3D-F13785DB0192}" destId="{E736C5A3-722E-45C7-AE7A-B25B3BD1BE65}" srcOrd="1" destOrd="0" parTransId="{3E9BBB53-9670-425D-B16A-8D9CF6CA9F08}" sibTransId="{521E587C-94C4-4154-AAD1-D38502A8C942}"/>
    <dgm:cxn modelId="{CFF1A421-33D3-447D-A500-7C4314C5DA8B}" srcId="{316BFF9A-86A9-4325-AB3D-F13785DB0192}" destId="{45D2D44B-2EE6-4975-AC8E-D12B08C22316}" srcOrd="2" destOrd="0" parTransId="{8E33D457-EB78-46E6-8C86-BE2869B5B2D2}" sibTransId="{7128CAB9-A470-4735-80B6-55AB28358CF0}"/>
    <dgm:cxn modelId="{A38C458D-6177-41AA-A8B3-535CE4618151}" type="presOf" srcId="{E736C5A3-722E-45C7-AE7A-B25B3BD1BE65}" destId="{74D163DB-5B8C-414F-8581-EB50FBC23ECC}" srcOrd="0" destOrd="0" presId="urn:microsoft.com/office/officeart/2018/2/layout/IconVerticalSolidList"/>
    <dgm:cxn modelId="{F777D8BF-E239-4616-96DF-3E67D131BB6D}" srcId="{316BFF9A-86A9-4325-AB3D-F13785DB0192}" destId="{DE3C6F50-AE6B-465E-AF1D-1809603CF10F}" srcOrd="3" destOrd="0" parTransId="{52654EFD-A674-4B50-83B1-CA6CCAA05314}" sibTransId="{9D812C0C-DF3E-4206-8C72-6A8A793B5C8D}"/>
    <dgm:cxn modelId="{2E2ADEDA-9C9C-48C4-A089-3389A075DC4A}" type="presOf" srcId="{316BFF9A-86A9-4325-AB3D-F13785DB0192}" destId="{5EE60A13-49A3-49CC-BA47-EB1D870764A0}" srcOrd="0" destOrd="0" presId="urn:microsoft.com/office/officeart/2018/2/layout/IconVerticalSolidList"/>
    <dgm:cxn modelId="{5E8BBFE4-27B8-4BB9-9E19-0E8214468F15}" srcId="{316BFF9A-86A9-4325-AB3D-F13785DB0192}" destId="{A376E412-6772-438F-9AE4-99AFE8C82C5A}" srcOrd="0" destOrd="0" parTransId="{30A62860-BBA1-4045-9A3C-E3684916825F}" sibTransId="{5C749C7F-F3F7-4841-A8F2-2ACCCB763827}"/>
    <dgm:cxn modelId="{8881F2E7-4EAE-409D-A160-DAE58EE9F3FA}" type="presOf" srcId="{A376E412-6772-438F-9AE4-99AFE8C82C5A}" destId="{EBEE0C23-1258-466F-8C3C-E228D8D45B80}" srcOrd="0" destOrd="0" presId="urn:microsoft.com/office/officeart/2018/2/layout/IconVerticalSolidList"/>
    <dgm:cxn modelId="{C6A88BEE-8F3A-49D4-B269-D61DCC0D0011}" type="presOf" srcId="{DE3C6F50-AE6B-465E-AF1D-1809603CF10F}" destId="{08D1A8F8-C35A-41DC-B7CA-428E0152730C}" srcOrd="0" destOrd="0" presId="urn:microsoft.com/office/officeart/2018/2/layout/IconVerticalSolidList"/>
    <dgm:cxn modelId="{C56F525C-5282-4B32-BBEF-429E7434F003}" type="presParOf" srcId="{5EE60A13-49A3-49CC-BA47-EB1D870764A0}" destId="{517B83BD-CFB1-4D89-9BDB-E3C4038C7F3F}" srcOrd="0" destOrd="0" presId="urn:microsoft.com/office/officeart/2018/2/layout/IconVerticalSolidList"/>
    <dgm:cxn modelId="{359FB779-0081-40BF-B696-5F859D2BC080}" type="presParOf" srcId="{517B83BD-CFB1-4D89-9BDB-E3C4038C7F3F}" destId="{CEF3D489-3197-4BF1-A639-52F40E13D823}" srcOrd="0" destOrd="0" presId="urn:microsoft.com/office/officeart/2018/2/layout/IconVerticalSolidList"/>
    <dgm:cxn modelId="{03A95038-EED0-4181-B153-80DC6B158423}" type="presParOf" srcId="{517B83BD-CFB1-4D89-9BDB-E3C4038C7F3F}" destId="{1D8D0B58-8E0B-4D95-BD4A-85782FE11F09}" srcOrd="1" destOrd="0" presId="urn:microsoft.com/office/officeart/2018/2/layout/IconVerticalSolidList"/>
    <dgm:cxn modelId="{CCBC635C-9C40-4186-889A-C38E3B63693E}" type="presParOf" srcId="{517B83BD-CFB1-4D89-9BDB-E3C4038C7F3F}" destId="{A9D72A4D-D5B7-4B69-9F2C-C47041AE42D1}" srcOrd="2" destOrd="0" presId="urn:microsoft.com/office/officeart/2018/2/layout/IconVerticalSolidList"/>
    <dgm:cxn modelId="{C98A18BD-5E4C-4E27-B93A-E729FB01D1DD}" type="presParOf" srcId="{517B83BD-CFB1-4D89-9BDB-E3C4038C7F3F}" destId="{EBEE0C23-1258-466F-8C3C-E228D8D45B80}" srcOrd="3" destOrd="0" presId="urn:microsoft.com/office/officeart/2018/2/layout/IconVerticalSolidList"/>
    <dgm:cxn modelId="{97E4E262-DF4C-4A3F-907E-062FECC78689}" type="presParOf" srcId="{5EE60A13-49A3-49CC-BA47-EB1D870764A0}" destId="{72D613DA-8E38-45DC-AD8A-EB6E9357165F}" srcOrd="1" destOrd="0" presId="urn:microsoft.com/office/officeart/2018/2/layout/IconVerticalSolidList"/>
    <dgm:cxn modelId="{009990DF-7BB7-481C-9A82-F6E1FBA3E506}" type="presParOf" srcId="{5EE60A13-49A3-49CC-BA47-EB1D870764A0}" destId="{872613FA-BA3E-49FA-B429-6C6D146C84A6}" srcOrd="2" destOrd="0" presId="urn:microsoft.com/office/officeart/2018/2/layout/IconVerticalSolidList"/>
    <dgm:cxn modelId="{4F405C8F-8047-483A-883C-7CFBE6DFCCD5}" type="presParOf" srcId="{872613FA-BA3E-49FA-B429-6C6D146C84A6}" destId="{A9B7949E-9E72-4A12-832F-1F3CD7335597}" srcOrd="0" destOrd="0" presId="urn:microsoft.com/office/officeart/2018/2/layout/IconVerticalSolidList"/>
    <dgm:cxn modelId="{80A95B77-C0D3-4EE3-8E38-E1E211B1B4C2}" type="presParOf" srcId="{872613FA-BA3E-49FA-B429-6C6D146C84A6}" destId="{FBF14E10-ADB5-4552-BAC4-0D7BF864529E}" srcOrd="1" destOrd="0" presId="urn:microsoft.com/office/officeart/2018/2/layout/IconVerticalSolidList"/>
    <dgm:cxn modelId="{3FB01F37-DD7E-47EF-B1D4-3C702E8167D7}" type="presParOf" srcId="{872613FA-BA3E-49FA-B429-6C6D146C84A6}" destId="{8AA3CCD5-2245-408E-99A3-F2520A3DE6BC}" srcOrd="2" destOrd="0" presId="urn:microsoft.com/office/officeart/2018/2/layout/IconVerticalSolidList"/>
    <dgm:cxn modelId="{578E7073-DAAD-4EBB-8BA2-F60E93DF4C66}" type="presParOf" srcId="{872613FA-BA3E-49FA-B429-6C6D146C84A6}" destId="{74D163DB-5B8C-414F-8581-EB50FBC23ECC}" srcOrd="3" destOrd="0" presId="urn:microsoft.com/office/officeart/2018/2/layout/IconVerticalSolidList"/>
    <dgm:cxn modelId="{4081D7B6-264B-4906-848F-18939588D77B}" type="presParOf" srcId="{5EE60A13-49A3-49CC-BA47-EB1D870764A0}" destId="{1BA71951-4E36-4245-82BE-9F7C64CD16C0}" srcOrd="3" destOrd="0" presId="urn:microsoft.com/office/officeart/2018/2/layout/IconVerticalSolidList"/>
    <dgm:cxn modelId="{455DE62B-8BB9-43D5-B2E6-AD7B3DB049AD}" type="presParOf" srcId="{5EE60A13-49A3-49CC-BA47-EB1D870764A0}" destId="{468EA774-4F46-4EB6-8373-14CDC7AD91E9}" srcOrd="4" destOrd="0" presId="urn:microsoft.com/office/officeart/2018/2/layout/IconVerticalSolidList"/>
    <dgm:cxn modelId="{DBFB30D3-3179-403A-A81E-CD24A5F7B7C2}" type="presParOf" srcId="{468EA774-4F46-4EB6-8373-14CDC7AD91E9}" destId="{5AD3F9DC-44F3-43D6-9E49-9256703CE4BC}" srcOrd="0" destOrd="0" presId="urn:microsoft.com/office/officeart/2018/2/layout/IconVerticalSolidList"/>
    <dgm:cxn modelId="{F7B5075D-CE15-4434-8EBF-EE21EF674FFE}" type="presParOf" srcId="{468EA774-4F46-4EB6-8373-14CDC7AD91E9}" destId="{16D89597-EFE9-4C03-BE24-D9F7F81D033B}" srcOrd="1" destOrd="0" presId="urn:microsoft.com/office/officeart/2018/2/layout/IconVerticalSolidList"/>
    <dgm:cxn modelId="{368CD480-CA24-4780-81FC-4166E9003723}" type="presParOf" srcId="{468EA774-4F46-4EB6-8373-14CDC7AD91E9}" destId="{C1464C5F-1DE2-4799-833B-C31F40C16A4E}" srcOrd="2" destOrd="0" presId="urn:microsoft.com/office/officeart/2018/2/layout/IconVerticalSolidList"/>
    <dgm:cxn modelId="{85CC0118-DADD-4053-81EC-04A284640C69}" type="presParOf" srcId="{468EA774-4F46-4EB6-8373-14CDC7AD91E9}" destId="{29759580-A772-4F62-9C90-A6A59655A875}" srcOrd="3" destOrd="0" presId="urn:microsoft.com/office/officeart/2018/2/layout/IconVerticalSolidList"/>
    <dgm:cxn modelId="{8ED3F1D5-A9DC-4900-BE41-5A7E8FE56EC4}" type="presParOf" srcId="{5EE60A13-49A3-49CC-BA47-EB1D870764A0}" destId="{E312723A-5BA7-4CEA-A3E4-A0F9F5EDABD7}" srcOrd="5" destOrd="0" presId="urn:microsoft.com/office/officeart/2018/2/layout/IconVerticalSolidList"/>
    <dgm:cxn modelId="{BB4F17AF-0EF4-4518-A356-B6045AE1E64F}" type="presParOf" srcId="{5EE60A13-49A3-49CC-BA47-EB1D870764A0}" destId="{E1CDF765-DAD7-4591-989E-EB3BCC19E852}" srcOrd="6" destOrd="0" presId="urn:microsoft.com/office/officeart/2018/2/layout/IconVerticalSolidList"/>
    <dgm:cxn modelId="{5F1B7134-6987-4E51-A329-49F5E843D632}" type="presParOf" srcId="{E1CDF765-DAD7-4591-989E-EB3BCC19E852}" destId="{F905E14E-23D2-4B87-A1BF-EC38F3BB1B9C}" srcOrd="0" destOrd="0" presId="urn:microsoft.com/office/officeart/2018/2/layout/IconVerticalSolidList"/>
    <dgm:cxn modelId="{F48FD7FF-15B4-43BB-8AF3-6CE5894B1F0A}" type="presParOf" srcId="{E1CDF765-DAD7-4591-989E-EB3BCC19E852}" destId="{C451D26E-F86A-4F36-8A2C-75A2D91FA7CB}" srcOrd="1" destOrd="0" presId="urn:microsoft.com/office/officeart/2018/2/layout/IconVerticalSolidList"/>
    <dgm:cxn modelId="{903F7C95-9ECE-4BC2-A047-F0B781C8C8AE}" type="presParOf" srcId="{E1CDF765-DAD7-4591-989E-EB3BCC19E852}" destId="{7EC0FB8F-0D22-4BCD-9E45-85C2B02EF8A3}" srcOrd="2" destOrd="0" presId="urn:microsoft.com/office/officeart/2018/2/layout/IconVerticalSolidList"/>
    <dgm:cxn modelId="{DBA840CD-84B9-4956-8F82-147B8B966E3B}" type="presParOf" srcId="{E1CDF765-DAD7-4591-989E-EB3BCC19E852}" destId="{08D1A8F8-C35A-41DC-B7CA-428E015273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12DE79-1952-40F0-B387-104C8E056A9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1BC19B6-4E7C-4360-937A-8367DD4DBFA2}">
      <dgm:prSet/>
      <dgm:spPr/>
      <dgm:t>
        <a:bodyPr/>
        <a:lstStyle/>
        <a:p>
          <a:r>
            <a:rPr lang="en-GB"/>
            <a:t>There are five subgroups in this group of pathogens</a:t>
          </a:r>
          <a:endParaRPr lang="en-US"/>
        </a:p>
      </dgm:t>
    </dgm:pt>
    <dgm:pt modelId="{6297F018-172C-43BC-8391-8466CB701D26}" type="parTrans" cxnId="{CCC27E5B-6191-4909-BA30-0EA21062A250}">
      <dgm:prSet/>
      <dgm:spPr/>
      <dgm:t>
        <a:bodyPr/>
        <a:lstStyle/>
        <a:p>
          <a:endParaRPr lang="en-US"/>
        </a:p>
      </dgm:t>
    </dgm:pt>
    <dgm:pt modelId="{6AA5E9F1-923D-4DA3-AF9A-734FC14B8773}" type="sibTrans" cxnId="{CCC27E5B-6191-4909-BA30-0EA21062A250}">
      <dgm:prSet/>
      <dgm:spPr/>
      <dgm:t>
        <a:bodyPr/>
        <a:lstStyle/>
        <a:p>
          <a:endParaRPr lang="en-US"/>
        </a:p>
      </dgm:t>
    </dgm:pt>
    <dgm:pt modelId="{39A180E2-910F-4988-86F9-F714070119DF}">
      <dgm:prSet/>
      <dgm:spPr/>
      <dgm:t>
        <a:bodyPr/>
        <a:lstStyle/>
        <a:p>
          <a:r>
            <a:rPr lang="en-GB"/>
            <a:t>Proteobacteria</a:t>
          </a:r>
          <a:endParaRPr lang="en-US"/>
        </a:p>
      </dgm:t>
    </dgm:pt>
    <dgm:pt modelId="{A8FAE85B-AF54-48E2-9494-52D4D4B4A9D5}" type="parTrans" cxnId="{F5AD115B-FC20-452C-959A-C65252700877}">
      <dgm:prSet/>
      <dgm:spPr/>
      <dgm:t>
        <a:bodyPr/>
        <a:lstStyle/>
        <a:p>
          <a:endParaRPr lang="en-US"/>
        </a:p>
      </dgm:t>
    </dgm:pt>
    <dgm:pt modelId="{37BF85B7-B31C-4379-A1B5-C98B24482DAF}" type="sibTrans" cxnId="{F5AD115B-FC20-452C-959A-C65252700877}">
      <dgm:prSet/>
      <dgm:spPr/>
      <dgm:t>
        <a:bodyPr/>
        <a:lstStyle/>
        <a:p>
          <a:endParaRPr lang="en-US"/>
        </a:p>
      </dgm:t>
    </dgm:pt>
    <dgm:pt modelId="{E30589AF-4246-485B-9F6E-392BDF5BDD44}">
      <dgm:prSet/>
      <dgm:spPr/>
      <dgm:t>
        <a:bodyPr/>
        <a:lstStyle/>
        <a:p>
          <a:r>
            <a:rPr lang="en-GB"/>
            <a:t>Chlamydias</a:t>
          </a:r>
          <a:endParaRPr lang="en-US"/>
        </a:p>
      </dgm:t>
    </dgm:pt>
    <dgm:pt modelId="{1BB675A7-F0E0-41A4-B786-06C556962FC4}" type="parTrans" cxnId="{E38F1773-CE90-447C-AFC1-90EA7F5FDFF8}">
      <dgm:prSet/>
      <dgm:spPr/>
      <dgm:t>
        <a:bodyPr/>
        <a:lstStyle/>
        <a:p>
          <a:endParaRPr lang="en-US"/>
        </a:p>
      </dgm:t>
    </dgm:pt>
    <dgm:pt modelId="{D893D2DC-6BF1-447B-A2AE-FFBB232A00A9}" type="sibTrans" cxnId="{E38F1773-CE90-447C-AFC1-90EA7F5FDFF8}">
      <dgm:prSet/>
      <dgm:spPr/>
      <dgm:t>
        <a:bodyPr/>
        <a:lstStyle/>
        <a:p>
          <a:endParaRPr lang="en-US"/>
        </a:p>
      </dgm:t>
    </dgm:pt>
    <dgm:pt modelId="{DA5A1A34-3810-4589-ADC7-8A95177DB6DD}">
      <dgm:prSet/>
      <dgm:spPr/>
      <dgm:t>
        <a:bodyPr/>
        <a:lstStyle/>
        <a:p>
          <a:r>
            <a:rPr lang="en-GB"/>
            <a:t>Spirochaetae</a:t>
          </a:r>
          <a:endParaRPr lang="en-US"/>
        </a:p>
      </dgm:t>
    </dgm:pt>
    <dgm:pt modelId="{BC3E99C0-5008-4B1E-BC4A-1518B3551CE8}" type="parTrans" cxnId="{CB0F6A60-748B-4F01-88A8-5B26895CA253}">
      <dgm:prSet/>
      <dgm:spPr/>
      <dgm:t>
        <a:bodyPr/>
        <a:lstStyle/>
        <a:p>
          <a:endParaRPr lang="en-US"/>
        </a:p>
      </dgm:t>
    </dgm:pt>
    <dgm:pt modelId="{289143B7-861B-4BE5-B478-4D338CC6B730}" type="sibTrans" cxnId="{CB0F6A60-748B-4F01-88A8-5B26895CA253}">
      <dgm:prSet/>
      <dgm:spPr/>
      <dgm:t>
        <a:bodyPr/>
        <a:lstStyle/>
        <a:p>
          <a:endParaRPr lang="en-US"/>
        </a:p>
      </dgm:t>
    </dgm:pt>
    <dgm:pt modelId="{8457891C-2B53-4E39-9263-E63891D1EE2D}">
      <dgm:prSet/>
      <dgm:spPr/>
      <dgm:t>
        <a:bodyPr/>
        <a:lstStyle/>
        <a:p>
          <a:r>
            <a:rPr lang="en-GB"/>
            <a:t>Cyanobacteria</a:t>
          </a:r>
          <a:endParaRPr lang="en-US"/>
        </a:p>
      </dgm:t>
    </dgm:pt>
    <dgm:pt modelId="{8EFADA1E-A439-4DEA-B026-2321138456DC}" type="parTrans" cxnId="{29F6829F-FD06-4768-890F-082A8ABCB388}">
      <dgm:prSet/>
      <dgm:spPr/>
      <dgm:t>
        <a:bodyPr/>
        <a:lstStyle/>
        <a:p>
          <a:endParaRPr lang="en-US"/>
        </a:p>
      </dgm:t>
    </dgm:pt>
    <dgm:pt modelId="{21926D7F-82A9-4B93-ADCB-7F5B10178A14}" type="sibTrans" cxnId="{29F6829F-FD06-4768-890F-082A8ABCB388}">
      <dgm:prSet/>
      <dgm:spPr/>
      <dgm:t>
        <a:bodyPr/>
        <a:lstStyle/>
        <a:p>
          <a:endParaRPr lang="en-US"/>
        </a:p>
      </dgm:t>
    </dgm:pt>
    <dgm:pt modelId="{76FBE61A-71E0-4A3B-9EFB-C42044D046A9}">
      <dgm:prSet/>
      <dgm:spPr/>
      <dgm:t>
        <a:bodyPr/>
        <a:lstStyle/>
        <a:p>
          <a:r>
            <a:rPr lang="en-GB"/>
            <a:t>Gram-positive bacteria</a:t>
          </a:r>
          <a:endParaRPr lang="en-US"/>
        </a:p>
      </dgm:t>
    </dgm:pt>
    <dgm:pt modelId="{3760B04F-24B4-45E6-A754-ADAEE7E218D3}" type="parTrans" cxnId="{33029BB1-0AF4-4076-82FB-9EBE6985D4E3}">
      <dgm:prSet/>
      <dgm:spPr/>
      <dgm:t>
        <a:bodyPr/>
        <a:lstStyle/>
        <a:p>
          <a:endParaRPr lang="en-US"/>
        </a:p>
      </dgm:t>
    </dgm:pt>
    <dgm:pt modelId="{D85B29A3-D96D-41B2-A277-FBB93958FDFE}" type="sibTrans" cxnId="{33029BB1-0AF4-4076-82FB-9EBE6985D4E3}">
      <dgm:prSet/>
      <dgm:spPr/>
      <dgm:t>
        <a:bodyPr/>
        <a:lstStyle/>
        <a:p>
          <a:endParaRPr lang="en-US"/>
        </a:p>
      </dgm:t>
    </dgm:pt>
    <dgm:pt modelId="{E6DA1188-90C7-446C-90D4-F8CFEEA2752C}" type="pres">
      <dgm:prSet presAssocID="{EB12DE79-1952-40F0-B387-104C8E056A9B}" presName="vert0" presStyleCnt="0">
        <dgm:presLayoutVars>
          <dgm:dir/>
          <dgm:animOne val="branch"/>
          <dgm:animLvl val="lvl"/>
        </dgm:presLayoutVars>
      </dgm:prSet>
      <dgm:spPr/>
    </dgm:pt>
    <dgm:pt modelId="{AAE20A7F-7844-402D-901F-E4E22EF76DA9}" type="pres">
      <dgm:prSet presAssocID="{A1BC19B6-4E7C-4360-937A-8367DD4DBFA2}" presName="thickLine" presStyleLbl="alignNode1" presStyleIdx="0" presStyleCnt="6"/>
      <dgm:spPr/>
    </dgm:pt>
    <dgm:pt modelId="{E49DFC16-7855-4830-B0C9-73239F027DEC}" type="pres">
      <dgm:prSet presAssocID="{A1BC19B6-4E7C-4360-937A-8367DD4DBFA2}" presName="horz1" presStyleCnt="0"/>
      <dgm:spPr/>
    </dgm:pt>
    <dgm:pt modelId="{1DA2BAF9-C7E3-454B-A737-2682F6AFB60F}" type="pres">
      <dgm:prSet presAssocID="{A1BC19B6-4E7C-4360-937A-8367DD4DBFA2}" presName="tx1" presStyleLbl="revTx" presStyleIdx="0" presStyleCnt="6"/>
      <dgm:spPr/>
    </dgm:pt>
    <dgm:pt modelId="{84DA4D8E-9278-46A5-933D-68109288BF77}" type="pres">
      <dgm:prSet presAssocID="{A1BC19B6-4E7C-4360-937A-8367DD4DBFA2}" presName="vert1" presStyleCnt="0"/>
      <dgm:spPr/>
    </dgm:pt>
    <dgm:pt modelId="{980F8FA1-99D2-4736-8796-8F43EE54C6CA}" type="pres">
      <dgm:prSet presAssocID="{39A180E2-910F-4988-86F9-F714070119DF}" presName="thickLine" presStyleLbl="alignNode1" presStyleIdx="1" presStyleCnt="6"/>
      <dgm:spPr/>
    </dgm:pt>
    <dgm:pt modelId="{BB3734A9-A01D-479D-BF12-53FF74A16E7B}" type="pres">
      <dgm:prSet presAssocID="{39A180E2-910F-4988-86F9-F714070119DF}" presName="horz1" presStyleCnt="0"/>
      <dgm:spPr/>
    </dgm:pt>
    <dgm:pt modelId="{CEB6B337-4A17-4CFB-8634-D8A0AD76DEE6}" type="pres">
      <dgm:prSet presAssocID="{39A180E2-910F-4988-86F9-F714070119DF}" presName="tx1" presStyleLbl="revTx" presStyleIdx="1" presStyleCnt="6"/>
      <dgm:spPr/>
    </dgm:pt>
    <dgm:pt modelId="{EB945958-473E-46CC-9BE7-278C5F99C8E0}" type="pres">
      <dgm:prSet presAssocID="{39A180E2-910F-4988-86F9-F714070119DF}" presName="vert1" presStyleCnt="0"/>
      <dgm:spPr/>
    </dgm:pt>
    <dgm:pt modelId="{48E8F326-0BAD-4EF5-B73D-12FA4DFF1B59}" type="pres">
      <dgm:prSet presAssocID="{E30589AF-4246-485B-9F6E-392BDF5BDD44}" presName="thickLine" presStyleLbl="alignNode1" presStyleIdx="2" presStyleCnt="6"/>
      <dgm:spPr/>
    </dgm:pt>
    <dgm:pt modelId="{9B8A4DE0-E0C8-48CB-97EC-42656460D277}" type="pres">
      <dgm:prSet presAssocID="{E30589AF-4246-485B-9F6E-392BDF5BDD44}" presName="horz1" presStyleCnt="0"/>
      <dgm:spPr/>
    </dgm:pt>
    <dgm:pt modelId="{3A4737BE-265A-4FEB-BD2F-B6A2D31966C2}" type="pres">
      <dgm:prSet presAssocID="{E30589AF-4246-485B-9F6E-392BDF5BDD44}" presName="tx1" presStyleLbl="revTx" presStyleIdx="2" presStyleCnt="6"/>
      <dgm:spPr/>
    </dgm:pt>
    <dgm:pt modelId="{D845F12D-BEA2-4F8B-8EA5-A2F7D2A4EE64}" type="pres">
      <dgm:prSet presAssocID="{E30589AF-4246-485B-9F6E-392BDF5BDD44}" presName="vert1" presStyleCnt="0"/>
      <dgm:spPr/>
    </dgm:pt>
    <dgm:pt modelId="{81ABFBAC-BB72-488A-B203-AE6E4F9AE098}" type="pres">
      <dgm:prSet presAssocID="{DA5A1A34-3810-4589-ADC7-8A95177DB6DD}" presName="thickLine" presStyleLbl="alignNode1" presStyleIdx="3" presStyleCnt="6"/>
      <dgm:spPr/>
    </dgm:pt>
    <dgm:pt modelId="{E04BDD8D-3604-4236-8C86-1D89752A53EF}" type="pres">
      <dgm:prSet presAssocID="{DA5A1A34-3810-4589-ADC7-8A95177DB6DD}" presName="horz1" presStyleCnt="0"/>
      <dgm:spPr/>
    </dgm:pt>
    <dgm:pt modelId="{4962DDDA-B1C4-4AA7-B859-8EC6D323A7E6}" type="pres">
      <dgm:prSet presAssocID="{DA5A1A34-3810-4589-ADC7-8A95177DB6DD}" presName="tx1" presStyleLbl="revTx" presStyleIdx="3" presStyleCnt="6"/>
      <dgm:spPr/>
    </dgm:pt>
    <dgm:pt modelId="{DABEEBC3-23D6-456F-9ECB-260D2EC8D2ED}" type="pres">
      <dgm:prSet presAssocID="{DA5A1A34-3810-4589-ADC7-8A95177DB6DD}" presName="vert1" presStyleCnt="0"/>
      <dgm:spPr/>
    </dgm:pt>
    <dgm:pt modelId="{A61BE0C8-BB41-49C2-8456-FA6A33AC05D1}" type="pres">
      <dgm:prSet presAssocID="{8457891C-2B53-4E39-9263-E63891D1EE2D}" presName="thickLine" presStyleLbl="alignNode1" presStyleIdx="4" presStyleCnt="6"/>
      <dgm:spPr/>
    </dgm:pt>
    <dgm:pt modelId="{00E6A144-CDD6-482F-9905-D5DC6D4FA918}" type="pres">
      <dgm:prSet presAssocID="{8457891C-2B53-4E39-9263-E63891D1EE2D}" presName="horz1" presStyleCnt="0"/>
      <dgm:spPr/>
    </dgm:pt>
    <dgm:pt modelId="{2D550A54-9665-4AE6-A76C-F0C1F7270755}" type="pres">
      <dgm:prSet presAssocID="{8457891C-2B53-4E39-9263-E63891D1EE2D}" presName="tx1" presStyleLbl="revTx" presStyleIdx="4" presStyleCnt="6"/>
      <dgm:spPr/>
    </dgm:pt>
    <dgm:pt modelId="{B712FFAB-837B-4913-B548-0F390712E3A4}" type="pres">
      <dgm:prSet presAssocID="{8457891C-2B53-4E39-9263-E63891D1EE2D}" presName="vert1" presStyleCnt="0"/>
      <dgm:spPr/>
    </dgm:pt>
    <dgm:pt modelId="{3229A69E-76F7-4622-A0A0-C06305B26595}" type="pres">
      <dgm:prSet presAssocID="{76FBE61A-71E0-4A3B-9EFB-C42044D046A9}" presName="thickLine" presStyleLbl="alignNode1" presStyleIdx="5" presStyleCnt="6"/>
      <dgm:spPr/>
    </dgm:pt>
    <dgm:pt modelId="{116A05EA-B2FA-4BDF-B0C6-28032B564D18}" type="pres">
      <dgm:prSet presAssocID="{76FBE61A-71E0-4A3B-9EFB-C42044D046A9}" presName="horz1" presStyleCnt="0"/>
      <dgm:spPr/>
    </dgm:pt>
    <dgm:pt modelId="{98D1E7B9-3686-4DB4-BFB6-3AECFB1F418E}" type="pres">
      <dgm:prSet presAssocID="{76FBE61A-71E0-4A3B-9EFB-C42044D046A9}" presName="tx1" presStyleLbl="revTx" presStyleIdx="5" presStyleCnt="6"/>
      <dgm:spPr/>
    </dgm:pt>
    <dgm:pt modelId="{B580EE9E-6ADB-4212-91D4-8B7A089C97D9}" type="pres">
      <dgm:prSet presAssocID="{76FBE61A-71E0-4A3B-9EFB-C42044D046A9}" presName="vert1" presStyleCnt="0"/>
      <dgm:spPr/>
    </dgm:pt>
  </dgm:ptLst>
  <dgm:cxnLst>
    <dgm:cxn modelId="{F5AD115B-FC20-452C-959A-C65252700877}" srcId="{EB12DE79-1952-40F0-B387-104C8E056A9B}" destId="{39A180E2-910F-4988-86F9-F714070119DF}" srcOrd="1" destOrd="0" parTransId="{A8FAE85B-AF54-48E2-9494-52D4D4B4A9D5}" sibTransId="{37BF85B7-B31C-4379-A1B5-C98B24482DAF}"/>
    <dgm:cxn modelId="{CCC27E5B-6191-4909-BA30-0EA21062A250}" srcId="{EB12DE79-1952-40F0-B387-104C8E056A9B}" destId="{A1BC19B6-4E7C-4360-937A-8367DD4DBFA2}" srcOrd="0" destOrd="0" parTransId="{6297F018-172C-43BC-8391-8466CB701D26}" sibTransId="{6AA5E9F1-923D-4DA3-AF9A-734FC14B8773}"/>
    <dgm:cxn modelId="{CB0F6A60-748B-4F01-88A8-5B26895CA253}" srcId="{EB12DE79-1952-40F0-B387-104C8E056A9B}" destId="{DA5A1A34-3810-4589-ADC7-8A95177DB6DD}" srcOrd="3" destOrd="0" parTransId="{BC3E99C0-5008-4B1E-BC4A-1518B3551CE8}" sibTransId="{289143B7-861B-4BE5-B478-4D338CC6B730}"/>
    <dgm:cxn modelId="{E38F1773-CE90-447C-AFC1-90EA7F5FDFF8}" srcId="{EB12DE79-1952-40F0-B387-104C8E056A9B}" destId="{E30589AF-4246-485B-9F6E-392BDF5BDD44}" srcOrd="2" destOrd="0" parTransId="{1BB675A7-F0E0-41A4-B786-06C556962FC4}" sibTransId="{D893D2DC-6BF1-447B-A2AE-FFBB232A00A9}"/>
    <dgm:cxn modelId="{D28B748B-B6D4-4275-9102-D2BDAB11D957}" type="presOf" srcId="{76FBE61A-71E0-4A3B-9EFB-C42044D046A9}" destId="{98D1E7B9-3686-4DB4-BFB6-3AECFB1F418E}" srcOrd="0" destOrd="0" presId="urn:microsoft.com/office/officeart/2008/layout/LinedList"/>
    <dgm:cxn modelId="{2148A798-569A-425F-918A-EC9E5DB6FC96}" type="presOf" srcId="{39A180E2-910F-4988-86F9-F714070119DF}" destId="{CEB6B337-4A17-4CFB-8634-D8A0AD76DEE6}" srcOrd="0" destOrd="0" presId="urn:microsoft.com/office/officeart/2008/layout/LinedList"/>
    <dgm:cxn modelId="{73F85C99-3E8F-473E-89AB-5D12243B0650}" type="presOf" srcId="{8457891C-2B53-4E39-9263-E63891D1EE2D}" destId="{2D550A54-9665-4AE6-A76C-F0C1F7270755}" srcOrd="0" destOrd="0" presId="urn:microsoft.com/office/officeart/2008/layout/LinedList"/>
    <dgm:cxn modelId="{29F6829F-FD06-4768-890F-082A8ABCB388}" srcId="{EB12DE79-1952-40F0-B387-104C8E056A9B}" destId="{8457891C-2B53-4E39-9263-E63891D1EE2D}" srcOrd="4" destOrd="0" parTransId="{8EFADA1E-A439-4DEA-B026-2321138456DC}" sibTransId="{21926D7F-82A9-4B93-ADCB-7F5B10178A14}"/>
    <dgm:cxn modelId="{33029BB1-0AF4-4076-82FB-9EBE6985D4E3}" srcId="{EB12DE79-1952-40F0-B387-104C8E056A9B}" destId="{76FBE61A-71E0-4A3B-9EFB-C42044D046A9}" srcOrd="5" destOrd="0" parTransId="{3760B04F-24B4-45E6-A754-ADAEE7E218D3}" sibTransId="{D85B29A3-D96D-41B2-A277-FBB93958FDFE}"/>
    <dgm:cxn modelId="{AFD79BBC-9230-4844-BCCF-03FAC51F9A5E}" type="presOf" srcId="{E30589AF-4246-485B-9F6E-392BDF5BDD44}" destId="{3A4737BE-265A-4FEB-BD2F-B6A2D31966C2}" srcOrd="0" destOrd="0" presId="urn:microsoft.com/office/officeart/2008/layout/LinedList"/>
    <dgm:cxn modelId="{E21C3ADC-1E9B-461C-8988-8F0D99D0F6A9}" type="presOf" srcId="{DA5A1A34-3810-4589-ADC7-8A95177DB6DD}" destId="{4962DDDA-B1C4-4AA7-B859-8EC6D323A7E6}" srcOrd="0" destOrd="0" presId="urn:microsoft.com/office/officeart/2008/layout/LinedList"/>
    <dgm:cxn modelId="{BF2CFCE8-EBAA-4F6E-89D3-6A474B70E0F6}" type="presOf" srcId="{EB12DE79-1952-40F0-B387-104C8E056A9B}" destId="{E6DA1188-90C7-446C-90D4-F8CFEEA2752C}" srcOrd="0" destOrd="0" presId="urn:microsoft.com/office/officeart/2008/layout/LinedList"/>
    <dgm:cxn modelId="{AF08A6F7-640C-4222-8EEC-EFB5B983C045}" type="presOf" srcId="{A1BC19B6-4E7C-4360-937A-8367DD4DBFA2}" destId="{1DA2BAF9-C7E3-454B-A737-2682F6AFB60F}" srcOrd="0" destOrd="0" presId="urn:microsoft.com/office/officeart/2008/layout/LinedList"/>
    <dgm:cxn modelId="{818D334D-B9DC-47CC-8A9B-35A3FF8D1025}" type="presParOf" srcId="{E6DA1188-90C7-446C-90D4-F8CFEEA2752C}" destId="{AAE20A7F-7844-402D-901F-E4E22EF76DA9}" srcOrd="0" destOrd="0" presId="urn:microsoft.com/office/officeart/2008/layout/LinedList"/>
    <dgm:cxn modelId="{EBD843E3-D476-4EDC-B5E0-5D741E2DD92C}" type="presParOf" srcId="{E6DA1188-90C7-446C-90D4-F8CFEEA2752C}" destId="{E49DFC16-7855-4830-B0C9-73239F027DEC}" srcOrd="1" destOrd="0" presId="urn:microsoft.com/office/officeart/2008/layout/LinedList"/>
    <dgm:cxn modelId="{31ABCCD3-C809-4D96-AB18-AA8E399CA62E}" type="presParOf" srcId="{E49DFC16-7855-4830-B0C9-73239F027DEC}" destId="{1DA2BAF9-C7E3-454B-A737-2682F6AFB60F}" srcOrd="0" destOrd="0" presId="urn:microsoft.com/office/officeart/2008/layout/LinedList"/>
    <dgm:cxn modelId="{3D17B8E2-70D8-4F0F-971E-21DBD5CC33ED}" type="presParOf" srcId="{E49DFC16-7855-4830-B0C9-73239F027DEC}" destId="{84DA4D8E-9278-46A5-933D-68109288BF77}" srcOrd="1" destOrd="0" presId="urn:microsoft.com/office/officeart/2008/layout/LinedList"/>
    <dgm:cxn modelId="{F6CA6F9E-4F8A-46C0-83F4-0F4D4A8FA74F}" type="presParOf" srcId="{E6DA1188-90C7-446C-90D4-F8CFEEA2752C}" destId="{980F8FA1-99D2-4736-8796-8F43EE54C6CA}" srcOrd="2" destOrd="0" presId="urn:microsoft.com/office/officeart/2008/layout/LinedList"/>
    <dgm:cxn modelId="{C6FD80C7-CD78-4615-B0FF-9C89F0522CCC}" type="presParOf" srcId="{E6DA1188-90C7-446C-90D4-F8CFEEA2752C}" destId="{BB3734A9-A01D-479D-BF12-53FF74A16E7B}" srcOrd="3" destOrd="0" presId="urn:microsoft.com/office/officeart/2008/layout/LinedList"/>
    <dgm:cxn modelId="{73E7B06B-D4A3-455E-9DE6-F2BF5B2175AF}" type="presParOf" srcId="{BB3734A9-A01D-479D-BF12-53FF74A16E7B}" destId="{CEB6B337-4A17-4CFB-8634-D8A0AD76DEE6}" srcOrd="0" destOrd="0" presId="urn:microsoft.com/office/officeart/2008/layout/LinedList"/>
    <dgm:cxn modelId="{4695EC92-B7E1-4D62-BEE9-21B7C27B367D}" type="presParOf" srcId="{BB3734A9-A01D-479D-BF12-53FF74A16E7B}" destId="{EB945958-473E-46CC-9BE7-278C5F99C8E0}" srcOrd="1" destOrd="0" presId="urn:microsoft.com/office/officeart/2008/layout/LinedList"/>
    <dgm:cxn modelId="{42C59C8A-6A2B-4DF1-B90D-32185353E5D5}" type="presParOf" srcId="{E6DA1188-90C7-446C-90D4-F8CFEEA2752C}" destId="{48E8F326-0BAD-4EF5-B73D-12FA4DFF1B59}" srcOrd="4" destOrd="0" presId="urn:microsoft.com/office/officeart/2008/layout/LinedList"/>
    <dgm:cxn modelId="{AB663C58-382F-41AD-A13F-DBC10B8406B3}" type="presParOf" srcId="{E6DA1188-90C7-446C-90D4-F8CFEEA2752C}" destId="{9B8A4DE0-E0C8-48CB-97EC-42656460D277}" srcOrd="5" destOrd="0" presId="urn:microsoft.com/office/officeart/2008/layout/LinedList"/>
    <dgm:cxn modelId="{C1750FE9-30A0-4AA0-B333-B4140CF5F295}" type="presParOf" srcId="{9B8A4DE0-E0C8-48CB-97EC-42656460D277}" destId="{3A4737BE-265A-4FEB-BD2F-B6A2D31966C2}" srcOrd="0" destOrd="0" presId="urn:microsoft.com/office/officeart/2008/layout/LinedList"/>
    <dgm:cxn modelId="{E929A3BC-AF0B-4361-AA4B-A9E2959A74EF}" type="presParOf" srcId="{9B8A4DE0-E0C8-48CB-97EC-42656460D277}" destId="{D845F12D-BEA2-4F8B-8EA5-A2F7D2A4EE64}" srcOrd="1" destOrd="0" presId="urn:microsoft.com/office/officeart/2008/layout/LinedList"/>
    <dgm:cxn modelId="{26CED058-DE82-45A8-AA77-9F632E129EFA}" type="presParOf" srcId="{E6DA1188-90C7-446C-90D4-F8CFEEA2752C}" destId="{81ABFBAC-BB72-488A-B203-AE6E4F9AE098}" srcOrd="6" destOrd="0" presId="urn:microsoft.com/office/officeart/2008/layout/LinedList"/>
    <dgm:cxn modelId="{C5554B04-49AE-4F51-89D6-28FBF7E88DA2}" type="presParOf" srcId="{E6DA1188-90C7-446C-90D4-F8CFEEA2752C}" destId="{E04BDD8D-3604-4236-8C86-1D89752A53EF}" srcOrd="7" destOrd="0" presId="urn:microsoft.com/office/officeart/2008/layout/LinedList"/>
    <dgm:cxn modelId="{EEF38372-F250-4373-9291-2392C55F3D50}" type="presParOf" srcId="{E04BDD8D-3604-4236-8C86-1D89752A53EF}" destId="{4962DDDA-B1C4-4AA7-B859-8EC6D323A7E6}" srcOrd="0" destOrd="0" presId="urn:microsoft.com/office/officeart/2008/layout/LinedList"/>
    <dgm:cxn modelId="{A7DA3E65-5016-44F1-B3E2-95468DB44FAE}" type="presParOf" srcId="{E04BDD8D-3604-4236-8C86-1D89752A53EF}" destId="{DABEEBC3-23D6-456F-9ECB-260D2EC8D2ED}" srcOrd="1" destOrd="0" presId="urn:microsoft.com/office/officeart/2008/layout/LinedList"/>
    <dgm:cxn modelId="{A5DC678C-3997-414F-A813-6063EF1B970B}" type="presParOf" srcId="{E6DA1188-90C7-446C-90D4-F8CFEEA2752C}" destId="{A61BE0C8-BB41-49C2-8456-FA6A33AC05D1}" srcOrd="8" destOrd="0" presId="urn:microsoft.com/office/officeart/2008/layout/LinedList"/>
    <dgm:cxn modelId="{A1D8267E-2F00-4B47-99D1-A5308C036F71}" type="presParOf" srcId="{E6DA1188-90C7-446C-90D4-F8CFEEA2752C}" destId="{00E6A144-CDD6-482F-9905-D5DC6D4FA918}" srcOrd="9" destOrd="0" presId="urn:microsoft.com/office/officeart/2008/layout/LinedList"/>
    <dgm:cxn modelId="{D8BE6AEE-FFF4-4A52-ADCA-A89A81405D48}" type="presParOf" srcId="{00E6A144-CDD6-482F-9905-D5DC6D4FA918}" destId="{2D550A54-9665-4AE6-A76C-F0C1F7270755}" srcOrd="0" destOrd="0" presId="urn:microsoft.com/office/officeart/2008/layout/LinedList"/>
    <dgm:cxn modelId="{B4367D7F-CA1B-40E0-8D4C-97855FC20423}" type="presParOf" srcId="{00E6A144-CDD6-482F-9905-D5DC6D4FA918}" destId="{B712FFAB-837B-4913-B548-0F390712E3A4}" srcOrd="1" destOrd="0" presId="urn:microsoft.com/office/officeart/2008/layout/LinedList"/>
    <dgm:cxn modelId="{CC76471F-C506-4F78-997D-63C18F26C610}" type="presParOf" srcId="{E6DA1188-90C7-446C-90D4-F8CFEEA2752C}" destId="{3229A69E-76F7-4622-A0A0-C06305B26595}" srcOrd="10" destOrd="0" presId="urn:microsoft.com/office/officeart/2008/layout/LinedList"/>
    <dgm:cxn modelId="{B793FD04-2EC4-4DA3-984D-022CF9D220B3}" type="presParOf" srcId="{E6DA1188-90C7-446C-90D4-F8CFEEA2752C}" destId="{116A05EA-B2FA-4BDF-B0C6-28032B564D18}" srcOrd="11" destOrd="0" presId="urn:microsoft.com/office/officeart/2008/layout/LinedList"/>
    <dgm:cxn modelId="{30B8A66E-50D3-481D-BC2A-C395BAB2B4E5}" type="presParOf" srcId="{116A05EA-B2FA-4BDF-B0C6-28032B564D18}" destId="{98D1E7B9-3686-4DB4-BFB6-3AECFB1F418E}" srcOrd="0" destOrd="0" presId="urn:microsoft.com/office/officeart/2008/layout/LinedList"/>
    <dgm:cxn modelId="{343B96BA-9CD4-4858-BBE9-EFB08E0D60F9}" type="presParOf" srcId="{116A05EA-B2FA-4BDF-B0C6-28032B564D18}" destId="{B580EE9E-6ADB-4212-91D4-8B7A089C97D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A646B9-4D26-4804-A27D-C83441612D1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66A0312-2AA0-4B92-B5B5-37B609481F61}">
      <dgm:prSet/>
      <dgm:spPr/>
      <dgm:t>
        <a:bodyPr/>
        <a:lstStyle/>
        <a:p>
          <a:r>
            <a:rPr lang="en-GB"/>
            <a:t>Candida</a:t>
          </a:r>
          <a:endParaRPr lang="en-US"/>
        </a:p>
      </dgm:t>
    </dgm:pt>
    <dgm:pt modelId="{71F7676D-7898-4C14-BE17-D9D4D6828B9F}" type="parTrans" cxnId="{3AA6AE61-08AD-4535-874B-A843AC7ECBC9}">
      <dgm:prSet/>
      <dgm:spPr/>
      <dgm:t>
        <a:bodyPr/>
        <a:lstStyle/>
        <a:p>
          <a:endParaRPr lang="en-US"/>
        </a:p>
      </dgm:t>
    </dgm:pt>
    <dgm:pt modelId="{F2F1591D-53CD-4538-B185-810701F2D7A4}" type="sibTrans" cxnId="{3AA6AE61-08AD-4535-874B-A843AC7ECBC9}">
      <dgm:prSet/>
      <dgm:spPr/>
      <dgm:t>
        <a:bodyPr/>
        <a:lstStyle/>
        <a:p>
          <a:endParaRPr lang="en-US"/>
        </a:p>
      </dgm:t>
    </dgm:pt>
    <dgm:pt modelId="{103A5244-7FAB-4DCE-A497-183D5521AE5B}">
      <dgm:prSet/>
      <dgm:spPr/>
      <dgm:t>
        <a:bodyPr/>
        <a:lstStyle/>
        <a:p>
          <a:r>
            <a:rPr lang="en-GB"/>
            <a:t>Aspergillus</a:t>
          </a:r>
          <a:endParaRPr lang="en-US"/>
        </a:p>
      </dgm:t>
    </dgm:pt>
    <dgm:pt modelId="{A541B5ED-A3CC-4F63-A7BC-D5B0AC92058A}" type="parTrans" cxnId="{A6904CB1-D610-4ED2-8F16-60D357BFCF65}">
      <dgm:prSet/>
      <dgm:spPr/>
      <dgm:t>
        <a:bodyPr/>
        <a:lstStyle/>
        <a:p>
          <a:endParaRPr lang="en-US"/>
        </a:p>
      </dgm:t>
    </dgm:pt>
    <dgm:pt modelId="{CC5F8C1D-8BC2-42DE-A897-6FF7A3E143FD}" type="sibTrans" cxnId="{A6904CB1-D610-4ED2-8F16-60D357BFCF65}">
      <dgm:prSet/>
      <dgm:spPr/>
      <dgm:t>
        <a:bodyPr/>
        <a:lstStyle/>
        <a:p>
          <a:endParaRPr lang="en-US"/>
        </a:p>
      </dgm:t>
    </dgm:pt>
    <dgm:pt modelId="{1A6010A4-9D26-4EC9-AA6A-BA3073C77A29}">
      <dgm:prSet/>
      <dgm:spPr/>
      <dgm:t>
        <a:bodyPr/>
        <a:lstStyle/>
        <a:p>
          <a:r>
            <a:rPr lang="en-GB"/>
            <a:t>Cryptococcus</a:t>
          </a:r>
          <a:endParaRPr lang="en-US"/>
        </a:p>
      </dgm:t>
    </dgm:pt>
    <dgm:pt modelId="{2EE0F3B8-9285-4AF5-8E2E-48FC6FF1B3C3}" type="parTrans" cxnId="{EBC01096-B290-48FB-9A0C-BDE0BF59BF76}">
      <dgm:prSet/>
      <dgm:spPr/>
      <dgm:t>
        <a:bodyPr/>
        <a:lstStyle/>
        <a:p>
          <a:endParaRPr lang="en-US"/>
        </a:p>
      </dgm:t>
    </dgm:pt>
    <dgm:pt modelId="{66EAC52F-BE36-4AD9-9F89-FE0411C577DA}" type="sibTrans" cxnId="{EBC01096-B290-48FB-9A0C-BDE0BF59BF76}">
      <dgm:prSet/>
      <dgm:spPr/>
      <dgm:t>
        <a:bodyPr/>
        <a:lstStyle/>
        <a:p>
          <a:endParaRPr lang="en-US"/>
        </a:p>
      </dgm:t>
    </dgm:pt>
    <dgm:pt modelId="{C2CFAF96-3762-41A5-AEE5-E58DFB254CDA}">
      <dgm:prSet/>
      <dgm:spPr/>
      <dgm:t>
        <a:bodyPr/>
        <a:lstStyle/>
        <a:p>
          <a:r>
            <a:rPr lang="en-GB"/>
            <a:t>Histoplasma</a:t>
          </a:r>
          <a:endParaRPr lang="en-US"/>
        </a:p>
      </dgm:t>
    </dgm:pt>
    <dgm:pt modelId="{8E493208-BA15-4DD3-B91A-F23FEF6A50F7}" type="parTrans" cxnId="{B987F65F-62FB-4CD4-A7FD-91F84EEC84D6}">
      <dgm:prSet/>
      <dgm:spPr/>
      <dgm:t>
        <a:bodyPr/>
        <a:lstStyle/>
        <a:p>
          <a:endParaRPr lang="en-US"/>
        </a:p>
      </dgm:t>
    </dgm:pt>
    <dgm:pt modelId="{56726B85-BA8F-4D99-B68C-D1BBA6CA4DE6}" type="sibTrans" cxnId="{B987F65F-62FB-4CD4-A7FD-91F84EEC84D6}">
      <dgm:prSet/>
      <dgm:spPr/>
      <dgm:t>
        <a:bodyPr/>
        <a:lstStyle/>
        <a:p>
          <a:endParaRPr lang="en-US"/>
        </a:p>
      </dgm:t>
    </dgm:pt>
    <dgm:pt modelId="{04B0C98B-AC60-4B00-BE33-1ACFF55BE1A1}">
      <dgm:prSet/>
      <dgm:spPr/>
      <dgm:t>
        <a:bodyPr/>
        <a:lstStyle/>
        <a:p>
          <a:r>
            <a:rPr lang="en-GB"/>
            <a:t>Stachybotrys</a:t>
          </a:r>
          <a:endParaRPr lang="en-US"/>
        </a:p>
      </dgm:t>
    </dgm:pt>
    <dgm:pt modelId="{0A9A6537-0D20-48AA-8908-FD54DDBDB3A9}" type="parTrans" cxnId="{25DEF05E-20A1-45B6-A923-5486196956D1}">
      <dgm:prSet/>
      <dgm:spPr/>
      <dgm:t>
        <a:bodyPr/>
        <a:lstStyle/>
        <a:p>
          <a:endParaRPr lang="en-US"/>
        </a:p>
      </dgm:t>
    </dgm:pt>
    <dgm:pt modelId="{F7444F4C-1412-474A-B233-9B3EA62EA908}" type="sibTrans" cxnId="{25DEF05E-20A1-45B6-A923-5486196956D1}">
      <dgm:prSet/>
      <dgm:spPr/>
      <dgm:t>
        <a:bodyPr/>
        <a:lstStyle/>
        <a:p>
          <a:endParaRPr lang="en-US"/>
        </a:p>
      </dgm:t>
    </dgm:pt>
    <dgm:pt modelId="{9FEE19EC-F3ED-4D5A-A05A-97E3F1BAABF8}" type="pres">
      <dgm:prSet presAssocID="{C0A646B9-4D26-4804-A27D-C83441612D11}" presName="vert0" presStyleCnt="0">
        <dgm:presLayoutVars>
          <dgm:dir/>
          <dgm:animOne val="branch"/>
          <dgm:animLvl val="lvl"/>
        </dgm:presLayoutVars>
      </dgm:prSet>
      <dgm:spPr/>
    </dgm:pt>
    <dgm:pt modelId="{841537F0-23DA-4CA6-8323-38A5D95D731E}" type="pres">
      <dgm:prSet presAssocID="{C66A0312-2AA0-4B92-B5B5-37B609481F61}" presName="thickLine" presStyleLbl="alignNode1" presStyleIdx="0" presStyleCnt="5"/>
      <dgm:spPr/>
    </dgm:pt>
    <dgm:pt modelId="{62509D83-7C02-4AC9-B40C-912BE5D8F07F}" type="pres">
      <dgm:prSet presAssocID="{C66A0312-2AA0-4B92-B5B5-37B609481F61}" presName="horz1" presStyleCnt="0"/>
      <dgm:spPr/>
    </dgm:pt>
    <dgm:pt modelId="{1F1C33BD-D2E0-4698-A0B9-A107A0C20B53}" type="pres">
      <dgm:prSet presAssocID="{C66A0312-2AA0-4B92-B5B5-37B609481F61}" presName="tx1" presStyleLbl="revTx" presStyleIdx="0" presStyleCnt="5"/>
      <dgm:spPr/>
    </dgm:pt>
    <dgm:pt modelId="{613C7952-6CF2-4281-84C4-AF039287C71B}" type="pres">
      <dgm:prSet presAssocID="{C66A0312-2AA0-4B92-B5B5-37B609481F61}" presName="vert1" presStyleCnt="0"/>
      <dgm:spPr/>
    </dgm:pt>
    <dgm:pt modelId="{682724EF-8BB6-4FB2-A755-BA612A3C2993}" type="pres">
      <dgm:prSet presAssocID="{103A5244-7FAB-4DCE-A497-183D5521AE5B}" presName="thickLine" presStyleLbl="alignNode1" presStyleIdx="1" presStyleCnt="5"/>
      <dgm:spPr/>
    </dgm:pt>
    <dgm:pt modelId="{498E274C-7138-47B8-8739-FD3E5EDB9640}" type="pres">
      <dgm:prSet presAssocID="{103A5244-7FAB-4DCE-A497-183D5521AE5B}" presName="horz1" presStyleCnt="0"/>
      <dgm:spPr/>
    </dgm:pt>
    <dgm:pt modelId="{D4294F68-5A83-49AE-9B79-CF4CC15D4964}" type="pres">
      <dgm:prSet presAssocID="{103A5244-7FAB-4DCE-A497-183D5521AE5B}" presName="tx1" presStyleLbl="revTx" presStyleIdx="1" presStyleCnt="5"/>
      <dgm:spPr/>
    </dgm:pt>
    <dgm:pt modelId="{BDE08312-8F74-4D41-B0AF-AABCC8E326CD}" type="pres">
      <dgm:prSet presAssocID="{103A5244-7FAB-4DCE-A497-183D5521AE5B}" presName="vert1" presStyleCnt="0"/>
      <dgm:spPr/>
    </dgm:pt>
    <dgm:pt modelId="{82C1D1CC-5B4B-41CD-95D3-5E80008D7D52}" type="pres">
      <dgm:prSet presAssocID="{1A6010A4-9D26-4EC9-AA6A-BA3073C77A29}" presName="thickLine" presStyleLbl="alignNode1" presStyleIdx="2" presStyleCnt="5"/>
      <dgm:spPr/>
    </dgm:pt>
    <dgm:pt modelId="{B34964F0-DE91-4D5F-929A-D2692153D2E3}" type="pres">
      <dgm:prSet presAssocID="{1A6010A4-9D26-4EC9-AA6A-BA3073C77A29}" presName="horz1" presStyleCnt="0"/>
      <dgm:spPr/>
    </dgm:pt>
    <dgm:pt modelId="{6CDC16A0-06DA-4FE3-82E5-5D6AFEBB386B}" type="pres">
      <dgm:prSet presAssocID="{1A6010A4-9D26-4EC9-AA6A-BA3073C77A29}" presName="tx1" presStyleLbl="revTx" presStyleIdx="2" presStyleCnt="5"/>
      <dgm:spPr/>
    </dgm:pt>
    <dgm:pt modelId="{E18A4E2C-97CC-4587-9A0E-792887B71633}" type="pres">
      <dgm:prSet presAssocID="{1A6010A4-9D26-4EC9-AA6A-BA3073C77A29}" presName="vert1" presStyleCnt="0"/>
      <dgm:spPr/>
    </dgm:pt>
    <dgm:pt modelId="{D0326E82-AF85-4880-9020-F4C168C1F7E2}" type="pres">
      <dgm:prSet presAssocID="{C2CFAF96-3762-41A5-AEE5-E58DFB254CDA}" presName="thickLine" presStyleLbl="alignNode1" presStyleIdx="3" presStyleCnt="5"/>
      <dgm:spPr/>
    </dgm:pt>
    <dgm:pt modelId="{8CE5E7A4-C67E-4D10-8861-02A4FEDC95AE}" type="pres">
      <dgm:prSet presAssocID="{C2CFAF96-3762-41A5-AEE5-E58DFB254CDA}" presName="horz1" presStyleCnt="0"/>
      <dgm:spPr/>
    </dgm:pt>
    <dgm:pt modelId="{513A33BA-D138-4FA0-8A31-897D3B8810B6}" type="pres">
      <dgm:prSet presAssocID="{C2CFAF96-3762-41A5-AEE5-E58DFB254CDA}" presName="tx1" presStyleLbl="revTx" presStyleIdx="3" presStyleCnt="5"/>
      <dgm:spPr/>
    </dgm:pt>
    <dgm:pt modelId="{55CF9991-EEA5-4269-BB11-2C6E0F268DB6}" type="pres">
      <dgm:prSet presAssocID="{C2CFAF96-3762-41A5-AEE5-E58DFB254CDA}" presName="vert1" presStyleCnt="0"/>
      <dgm:spPr/>
    </dgm:pt>
    <dgm:pt modelId="{1CFF40F9-7F78-4FEC-806B-B3CE8D652182}" type="pres">
      <dgm:prSet presAssocID="{04B0C98B-AC60-4B00-BE33-1ACFF55BE1A1}" presName="thickLine" presStyleLbl="alignNode1" presStyleIdx="4" presStyleCnt="5"/>
      <dgm:spPr/>
    </dgm:pt>
    <dgm:pt modelId="{BAE7639E-1D6B-42D6-BA04-1271B8526D88}" type="pres">
      <dgm:prSet presAssocID="{04B0C98B-AC60-4B00-BE33-1ACFF55BE1A1}" presName="horz1" presStyleCnt="0"/>
      <dgm:spPr/>
    </dgm:pt>
    <dgm:pt modelId="{8F0D8F09-DD38-4FB9-9DA2-33E79EEE3EAC}" type="pres">
      <dgm:prSet presAssocID="{04B0C98B-AC60-4B00-BE33-1ACFF55BE1A1}" presName="tx1" presStyleLbl="revTx" presStyleIdx="4" presStyleCnt="5"/>
      <dgm:spPr/>
    </dgm:pt>
    <dgm:pt modelId="{8204DE26-6C24-4EE2-8B53-7A16FD9DC18C}" type="pres">
      <dgm:prSet presAssocID="{04B0C98B-AC60-4B00-BE33-1ACFF55BE1A1}" presName="vert1" presStyleCnt="0"/>
      <dgm:spPr/>
    </dgm:pt>
  </dgm:ptLst>
  <dgm:cxnLst>
    <dgm:cxn modelId="{91EA2315-1E55-4258-9E1F-AB489729F013}" type="presOf" srcId="{1A6010A4-9D26-4EC9-AA6A-BA3073C77A29}" destId="{6CDC16A0-06DA-4FE3-82E5-5D6AFEBB386B}" srcOrd="0" destOrd="0" presId="urn:microsoft.com/office/officeart/2008/layout/LinedList"/>
    <dgm:cxn modelId="{777EA33C-6AEF-47F1-84E7-FDB7F5321EC8}" type="presOf" srcId="{C66A0312-2AA0-4B92-B5B5-37B609481F61}" destId="{1F1C33BD-D2E0-4698-A0B9-A107A0C20B53}" srcOrd="0" destOrd="0" presId="urn:microsoft.com/office/officeart/2008/layout/LinedList"/>
    <dgm:cxn modelId="{25DEF05E-20A1-45B6-A923-5486196956D1}" srcId="{C0A646B9-4D26-4804-A27D-C83441612D11}" destId="{04B0C98B-AC60-4B00-BE33-1ACFF55BE1A1}" srcOrd="4" destOrd="0" parTransId="{0A9A6537-0D20-48AA-8908-FD54DDBDB3A9}" sibTransId="{F7444F4C-1412-474A-B233-9B3EA62EA908}"/>
    <dgm:cxn modelId="{B987F65F-62FB-4CD4-A7FD-91F84EEC84D6}" srcId="{C0A646B9-4D26-4804-A27D-C83441612D11}" destId="{C2CFAF96-3762-41A5-AEE5-E58DFB254CDA}" srcOrd="3" destOrd="0" parTransId="{8E493208-BA15-4DD3-B91A-F23FEF6A50F7}" sibTransId="{56726B85-BA8F-4D99-B68C-D1BBA6CA4DE6}"/>
    <dgm:cxn modelId="{3AA6AE61-08AD-4535-874B-A843AC7ECBC9}" srcId="{C0A646B9-4D26-4804-A27D-C83441612D11}" destId="{C66A0312-2AA0-4B92-B5B5-37B609481F61}" srcOrd="0" destOrd="0" parTransId="{71F7676D-7898-4C14-BE17-D9D4D6828B9F}" sibTransId="{F2F1591D-53CD-4538-B185-810701F2D7A4}"/>
    <dgm:cxn modelId="{F641B84D-DF0F-49DB-91FF-3FFD0F8D5928}" type="presOf" srcId="{C2CFAF96-3762-41A5-AEE5-E58DFB254CDA}" destId="{513A33BA-D138-4FA0-8A31-897D3B8810B6}" srcOrd="0" destOrd="0" presId="urn:microsoft.com/office/officeart/2008/layout/LinedList"/>
    <dgm:cxn modelId="{BA9CC254-74B1-4771-81D6-6CECE99A7519}" type="presOf" srcId="{103A5244-7FAB-4DCE-A497-183D5521AE5B}" destId="{D4294F68-5A83-49AE-9B79-CF4CC15D4964}" srcOrd="0" destOrd="0" presId="urn:microsoft.com/office/officeart/2008/layout/LinedList"/>
    <dgm:cxn modelId="{719D4187-19B9-4CEE-A9AE-0128090CAC6A}" type="presOf" srcId="{04B0C98B-AC60-4B00-BE33-1ACFF55BE1A1}" destId="{8F0D8F09-DD38-4FB9-9DA2-33E79EEE3EAC}" srcOrd="0" destOrd="0" presId="urn:microsoft.com/office/officeart/2008/layout/LinedList"/>
    <dgm:cxn modelId="{EBC01096-B290-48FB-9A0C-BDE0BF59BF76}" srcId="{C0A646B9-4D26-4804-A27D-C83441612D11}" destId="{1A6010A4-9D26-4EC9-AA6A-BA3073C77A29}" srcOrd="2" destOrd="0" parTransId="{2EE0F3B8-9285-4AF5-8E2E-48FC6FF1B3C3}" sibTransId="{66EAC52F-BE36-4AD9-9F89-FE0411C577DA}"/>
    <dgm:cxn modelId="{A6904CB1-D610-4ED2-8F16-60D357BFCF65}" srcId="{C0A646B9-4D26-4804-A27D-C83441612D11}" destId="{103A5244-7FAB-4DCE-A497-183D5521AE5B}" srcOrd="1" destOrd="0" parTransId="{A541B5ED-A3CC-4F63-A7BC-D5B0AC92058A}" sibTransId="{CC5F8C1D-8BC2-42DE-A897-6FF7A3E143FD}"/>
    <dgm:cxn modelId="{58C894F8-CB54-4AC5-B141-20AEEFD04FB6}" type="presOf" srcId="{C0A646B9-4D26-4804-A27D-C83441612D11}" destId="{9FEE19EC-F3ED-4D5A-A05A-97E3F1BAABF8}" srcOrd="0" destOrd="0" presId="urn:microsoft.com/office/officeart/2008/layout/LinedList"/>
    <dgm:cxn modelId="{CB7D1206-BDE8-4515-B036-A8772529B03F}" type="presParOf" srcId="{9FEE19EC-F3ED-4D5A-A05A-97E3F1BAABF8}" destId="{841537F0-23DA-4CA6-8323-38A5D95D731E}" srcOrd="0" destOrd="0" presId="urn:microsoft.com/office/officeart/2008/layout/LinedList"/>
    <dgm:cxn modelId="{BDA6621D-E86F-4C55-9835-729C72B593A9}" type="presParOf" srcId="{9FEE19EC-F3ED-4D5A-A05A-97E3F1BAABF8}" destId="{62509D83-7C02-4AC9-B40C-912BE5D8F07F}" srcOrd="1" destOrd="0" presId="urn:microsoft.com/office/officeart/2008/layout/LinedList"/>
    <dgm:cxn modelId="{1554B305-A660-420D-8C1B-570021600307}" type="presParOf" srcId="{62509D83-7C02-4AC9-B40C-912BE5D8F07F}" destId="{1F1C33BD-D2E0-4698-A0B9-A107A0C20B53}" srcOrd="0" destOrd="0" presId="urn:microsoft.com/office/officeart/2008/layout/LinedList"/>
    <dgm:cxn modelId="{53C25560-8B11-4FC9-818B-1B32FAC18DD1}" type="presParOf" srcId="{62509D83-7C02-4AC9-B40C-912BE5D8F07F}" destId="{613C7952-6CF2-4281-84C4-AF039287C71B}" srcOrd="1" destOrd="0" presId="urn:microsoft.com/office/officeart/2008/layout/LinedList"/>
    <dgm:cxn modelId="{4AF9F8C2-FD48-44D0-AA58-AB14A3731D85}" type="presParOf" srcId="{9FEE19EC-F3ED-4D5A-A05A-97E3F1BAABF8}" destId="{682724EF-8BB6-4FB2-A755-BA612A3C2993}" srcOrd="2" destOrd="0" presId="urn:microsoft.com/office/officeart/2008/layout/LinedList"/>
    <dgm:cxn modelId="{DA5554D4-CA79-4A7C-A7C1-A0D7E86ED3C9}" type="presParOf" srcId="{9FEE19EC-F3ED-4D5A-A05A-97E3F1BAABF8}" destId="{498E274C-7138-47B8-8739-FD3E5EDB9640}" srcOrd="3" destOrd="0" presId="urn:microsoft.com/office/officeart/2008/layout/LinedList"/>
    <dgm:cxn modelId="{7A4D8775-7D37-4A97-A5E2-77BF07DE5B5D}" type="presParOf" srcId="{498E274C-7138-47B8-8739-FD3E5EDB9640}" destId="{D4294F68-5A83-49AE-9B79-CF4CC15D4964}" srcOrd="0" destOrd="0" presId="urn:microsoft.com/office/officeart/2008/layout/LinedList"/>
    <dgm:cxn modelId="{105181E7-05E6-4A31-B52F-CCD017B740E2}" type="presParOf" srcId="{498E274C-7138-47B8-8739-FD3E5EDB9640}" destId="{BDE08312-8F74-4D41-B0AF-AABCC8E326CD}" srcOrd="1" destOrd="0" presId="urn:microsoft.com/office/officeart/2008/layout/LinedList"/>
    <dgm:cxn modelId="{C254DA62-488F-4203-B219-4A479763D9BF}" type="presParOf" srcId="{9FEE19EC-F3ED-4D5A-A05A-97E3F1BAABF8}" destId="{82C1D1CC-5B4B-41CD-95D3-5E80008D7D52}" srcOrd="4" destOrd="0" presId="urn:microsoft.com/office/officeart/2008/layout/LinedList"/>
    <dgm:cxn modelId="{6E2489EC-C01C-4A44-83AD-109929994C30}" type="presParOf" srcId="{9FEE19EC-F3ED-4D5A-A05A-97E3F1BAABF8}" destId="{B34964F0-DE91-4D5F-929A-D2692153D2E3}" srcOrd="5" destOrd="0" presId="urn:microsoft.com/office/officeart/2008/layout/LinedList"/>
    <dgm:cxn modelId="{434F7306-681C-45B2-AE31-0962518EF2AE}" type="presParOf" srcId="{B34964F0-DE91-4D5F-929A-D2692153D2E3}" destId="{6CDC16A0-06DA-4FE3-82E5-5D6AFEBB386B}" srcOrd="0" destOrd="0" presId="urn:microsoft.com/office/officeart/2008/layout/LinedList"/>
    <dgm:cxn modelId="{E79A5D78-24CA-41A3-830A-DA9526439003}" type="presParOf" srcId="{B34964F0-DE91-4D5F-929A-D2692153D2E3}" destId="{E18A4E2C-97CC-4587-9A0E-792887B71633}" srcOrd="1" destOrd="0" presId="urn:microsoft.com/office/officeart/2008/layout/LinedList"/>
    <dgm:cxn modelId="{AAE4ED1E-CE42-4BDA-BA16-AC04EE1CE1C6}" type="presParOf" srcId="{9FEE19EC-F3ED-4D5A-A05A-97E3F1BAABF8}" destId="{D0326E82-AF85-4880-9020-F4C168C1F7E2}" srcOrd="6" destOrd="0" presId="urn:microsoft.com/office/officeart/2008/layout/LinedList"/>
    <dgm:cxn modelId="{79986377-E4CF-45FE-ACFD-A01AF952B15B}" type="presParOf" srcId="{9FEE19EC-F3ED-4D5A-A05A-97E3F1BAABF8}" destId="{8CE5E7A4-C67E-4D10-8861-02A4FEDC95AE}" srcOrd="7" destOrd="0" presId="urn:microsoft.com/office/officeart/2008/layout/LinedList"/>
    <dgm:cxn modelId="{1B7555E7-8C8D-4E8C-9537-8E7313B3C944}" type="presParOf" srcId="{8CE5E7A4-C67E-4D10-8861-02A4FEDC95AE}" destId="{513A33BA-D138-4FA0-8A31-897D3B8810B6}" srcOrd="0" destOrd="0" presId="urn:microsoft.com/office/officeart/2008/layout/LinedList"/>
    <dgm:cxn modelId="{4A1B0FEE-BFC4-43F5-9D70-20B25AA10DB2}" type="presParOf" srcId="{8CE5E7A4-C67E-4D10-8861-02A4FEDC95AE}" destId="{55CF9991-EEA5-4269-BB11-2C6E0F268DB6}" srcOrd="1" destOrd="0" presId="urn:microsoft.com/office/officeart/2008/layout/LinedList"/>
    <dgm:cxn modelId="{1866C4F8-34F2-4905-B932-CD22748A8145}" type="presParOf" srcId="{9FEE19EC-F3ED-4D5A-A05A-97E3F1BAABF8}" destId="{1CFF40F9-7F78-4FEC-806B-B3CE8D652182}" srcOrd="8" destOrd="0" presId="urn:microsoft.com/office/officeart/2008/layout/LinedList"/>
    <dgm:cxn modelId="{CE0122FC-5FAB-4305-A09D-85DF8303877C}" type="presParOf" srcId="{9FEE19EC-F3ED-4D5A-A05A-97E3F1BAABF8}" destId="{BAE7639E-1D6B-42D6-BA04-1271B8526D88}" srcOrd="9" destOrd="0" presId="urn:microsoft.com/office/officeart/2008/layout/LinedList"/>
    <dgm:cxn modelId="{273C8D46-B512-4AA2-A899-B95D3F4D70A9}" type="presParOf" srcId="{BAE7639E-1D6B-42D6-BA04-1271B8526D88}" destId="{8F0D8F09-DD38-4FB9-9DA2-33E79EEE3EAC}" srcOrd="0" destOrd="0" presId="urn:microsoft.com/office/officeart/2008/layout/LinedList"/>
    <dgm:cxn modelId="{CC029B1D-466C-4D2C-8C65-0579B1F0C532}" type="presParOf" srcId="{BAE7639E-1D6B-42D6-BA04-1271B8526D88}" destId="{8204DE26-6C24-4EE2-8B53-7A16FD9DC18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4919280-BB02-4DD9-B2A1-C00FA50E82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EF0D4E-942F-4346-9F88-5291AB0695D3}">
      <dgm:prSet/>
      <dgm:spPr/>
      <dgm:t>
        <a:bodyPr/>
        <a:lstStyle/>
        <a:p>
          <a:r>
            <a:rPr lang="en-GB"/>
            <a:t>A parasite is an organism that lives on or in a host organism and gets its food from or at the expense of its host. </a:t>
          </a:r>
          <a:endParaRPr lang="en-US"/>
        </a:p>
      </dgm:t>
    </dgm:pt>
    <dgm:pt modelId="{8F6C051F-82A6-4553-940F-275D07A41080}" type="parTrans" cxnId="{57EE499C-CF11-4421-97B0-0842B997EAD9}">
      <dgm:prSet/>
      <dgm:spPr/>
      <dgm:t>
        <a:bodyPr/>
        <a:lstStyle/>
        <a:p>
          <a:endParaRPr lang="en-US"/>
        </a:p>
      </dgm:t>
    </dgm:pt>
    <dgm:pt modelId="{F99A9D2D-F52F-454E-807D-A9AA08112736}" type="sibTrans" cxnId="{57EE499C-CF11-4421-97B0-0842B997EAD9}">
      <dgm:prSet/>
      <dgm:spPr/>
      <dgm:t>
        <a:bodyPr/>
        <a:lstStyle/>
        <a:p>
          <a:endParaRPr lang="en-US"/>
        </a:p>
      </dgm:t>
    </dgm:pt>
    <dgm:pt modelId="{F39065FB-F3CB-457A-B961-17189746AA79}">
      <dgm:prSet/>
      <dgm:spPr/>
      <dgm:t>
        <a:bodyPr/>
        <a:lstStyle/>
        <a:p>
          <a:r>
            <a:rPr lang="en-GB"/>
            <a:t>There are three main classes of parasites that can cause disease in humans: protozoa, helminths, and ectoparasites.</a:t>
          </a:r>
          <a:endParaRPr lang="en-US"/>
        </a:p>
      </dgm:t>
    </dgm:pt>
    <dgm:pt modelId="{ECE29BFF-211E-452E-953B-056E76BE2929}" type="parTrans" cxnId="{09D670FE-7262-411F-96F9-9B13347D4763}">
      <dgm:prSet/>
      <dgm:spPr/>
      <dgm:t>
        <a:bodyPr/>
        <a:lstStyle/>
        <a:p>
          <a:endParaRPr lang="en-US"/>
        </a:p>
      </dgm:t>
    </dgm:pt>
    <dgm:pt modelId="{F4C872AE-1DAD-469C-9BF5-02548DCAC3C8}" type="sibTrans" cxnId="{09D670FE-7262-411F-96F9-9B13347D4763}">
      <dgm:prSet/>
      <dgm:spPr/>
      <dgm:t>
        <a:bodyPr/>
        <a:lstStyle/>
        <a:p>
          <a:endParaRPr lang="en-US"/>
        </a:p>
      </dgm:t>
    </dgm:pt>
    <dgm:pt modelId="{42239E39-75C2-4B62-B15D-B2208D02C866}" type="pres">
      <dgm:prSet presAssocID="{54919280-BB02-4DD9-B2A1-C00FA50E82DC}" presName="linear" presStyleCnt="0">
        <dgm:presLayoutVars>
          <dgm:animLvl val="lvl"/>
          <dgm:resizeHandles val="exact"/>
        </dgm:presLayoutVars>
      </dgm:prSet>
      <dgm:spPr/>
    </dgm:pt>
    <dgm:pt modelId="{2929DEDD-8754-45E2-B3F0-FE9B12E70C8F}" type="pres">
      <dgm:prSet presAssocID="{A0EF0D4E-942F-4346-9F88-5291AB0695D3}" presName="parentText" presStyleLbl="node1" presStyleIdx="0" presStyleCnt="2">
        <dgm:presLayoutVars>
          <dgm:chMax val="0"/>
          <dgm:bulletEnabled val="1"/>
        </dgm:presLayoutVars>
      </dgm:prSet>
      <dgm:spPr/>
    </dgm:pt>
    <dgm:pt modelId="{54830FE4-0475-48ED-BE7B-12E0E464119B}" type="pres">
      <dgm:prSet presAssocID="{F99A9D2D-F52F-454E-807D-A9AA08112736}" presName="spacer" presStyleCnt="0"/>
      <dgm:spPr/>
    </dgm:pt>
    <dgm:pt modelId="{22094783-4F64-48BD-805D-F52719A1DE43}" type="pres">
      <dgm:prSet presAssocID="{F39065FB-F3CB-457A-B961-17189746AA79}" presName="parentText" presStyleLbl="node1" presStyleIdx="1" presStyleCnt="2">
        <dgm:presLayoutVars>
          <dgm:chMax val="0"/>
          <dgm:bulletEnabled val="1"/>
        </dgm:presLayoutVars>
      </dgm:prSet>
      <dgm:spPr/>
    </dgm:pt>
  </dgm:ptLst>
  <dgm:cxnLst>
    <dgm:cxn modelId="{9A5DE997-2AE9-4537-97F8-C41069B0832B}" type="presOf" srcId="{F39065FB-F3CB-457A-B961-17189746AA79}" destId="{22094783-4F64-48BD-805D-F52719A1DE43}" srcOrd="0" destOrd="0" presId="urn:microsoft.com/office/officeart/2005/8/layout/vList2"/>
    <dgm:cxn modelId="{57EE499C-CF11-4421-97B0-0842B997EAD9}" srcId="{54919280-BB02-4DD9-B2A1-C00FA50E82DC}" destId="{A0EF0D4E-942F-4346-9F88-5291AB0695D3}" srcOrd="0" destOrd="0" parTransId="{8F6C051F-82A6-4553-940F-275D07A41080}" sibTransId="{F99A9D2D-F52F-454E-807D-A9AA08112736}"/>
    <dgm:cxn modelId="{AF8ACEA2-FD67-4308-8011-A30F601E3492}" type="presOf" srcId="{A0EF0D4E-942F-4346-9F88-5291AB0695D3}" destId="{2929DEDD-8754-45E2-B3F0-FE9B12E70C8F}" srcOrd="0" destOrd="0" presId="urn:microsoft.com/office/officeart/2005/8/layout/vList2"/>
    <dgm:cxn modelId="{9F69E3D0-8E07-430A-BA3B-FF6316B13150}" type="presOf" srcId="{54919280-BB02-4DD9-B2A1-C00FA50E82DC}" destId="{42239E39-75C2-4B62-B15D-B2208D02C866}" srcOrd="0" destOrd="0" presId="urn:microsoft.com/office/officeart/2005/8/layout/vList2"/>
    <dgm:cxn modelId="{09D670FE-7262-411F-96F9-9B13347D4763}" srcId="{54919280-BB02-4DD9-B2A1-C00FA50E82DC}" destId="{F39065FB-F3CB-457A-B961-17189746AA79}" srcOrd="1" destOrd="0" parTransId="{ECE29BFF-211E-452E-953B-056E76BE2929}" sibTransId="{F4C872AE-1DAD-469C-9BF5-02548DCAC3C8}"/>
    <dgm:cxn modelId="{3DA8A9A7-2522-4B09-B29D-E90915A71ECF}" type="presParOf" srcId="{42239E39-75C2-4B62-B15D-B2208D02C866}" destId="{2929DEDD-8754-45E2-B3F0-FE9B12E70C8F}" srcOrd="0" destOrd="0" presId="urn:microsoft.com/office/officeart/2005/8/layout/vList2"/>
    <dgm:cxn modelId="{047D6ECA-3188-4CE4-8C4D-9C4AA6C48058}" type="presParOf" srcId="{42239E39-75C2-4B62-B15D-B2208D02C866}" destId="{54830FE4-0475-48ED-BE7B-12E0E464119B}" srcOrd="1" destOrd="0" presId="urn:microsoft.com/office/officeart/2005/8/layout/vList2"/>
    <dgm:cxn modelId="{50161EA7-45C1-471F-87F1-8C4721CB9434}" type="presParOf" srcId="{42239E39-75C2-4B62-B15D-B2208D02C866}" destId="{22094783-4F64-48BD-805D-F52719A1DE4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0B8761-BAFD-44C1-8B50-FDCFCA593EA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8A4DDFA-66BF-4646-9256-3F6E697EC363}">
      <dgm:prSet/>
      <dgm:spPr/>
      <dgm:t>
        <a:bodyPr/>
        <a:lstStyle/>
        <a:p>
          <a:r>
            <a:rPr lang="en-GB"/>
            <a:t>The protozoa that are infectious to humans can be classified into four groups based on their mode of movement:</a:t>
          </a:r>
          <a:endParaRPr lang="en-US"/>
        </a:p>
      </dgm:t>
    </dgm:pt>
    <dgm:pt modelId="{D73982F3-29E0-4864-95B9-17FEBEBEFFA8}" type="parTrans" cxnId="{6854B1B2-396B-4747-84F6-BDA196369B14}">
      <dgm:prSet/>
      <dgm:spPr/>
      <dgm:t>
        <a:bodyPr/>
        <a:lstStyle/>
        <a:p>
          <a:endParaRPr lang="en-US"/>
        </a:p>
      </dgm:t>
    </dgm:pt>
    <dgm:pt modelId="{29A2C35F-9B55-4462-838B-F9673CB0C145}" type="sibTrans" cxnId="{6854B1B2-396B-4747-84F6-BDA196369B14}">
      <dgm:prSet/>
      <dgm:spPr/>
      <dgm:t>
        <a:bodyPr/>
        <a:lstStyle/>
        <a:p>
          <a:endParaRPr lang="en-US"/>
        </a:p>
      </dgm:t>
    </dgm:pt>
    <dgm:pt modelId="{987BA894-D338-46F7-BC50-CF30F6C1E759}">
      <dgm:prSet/>
      <dgm:spPr/>
      <dgm:t>
        <a:bodyPr/>
        <a:lstStyle/>
        <a:p>
          <a:r>
            <a:rPr lang="en-GB"/>
            <a:t>Sarcodina – the amoeba, e.g., Entamoeba</a:t>
          </a:r>
          <a:endParaRPr lang="en-US"/>
        </a:p>
      </dgm:t>
    </dgm:pt>
    <dgm:pt modelId="{3B181D0F-3A18-4A34-939C-47198FB2C7CA}" type="parTrans" cxnId="{9C5871EA-D68A-48A1-84F1-2DC1323F6BEA}">
      <dgm:prSet/>
      <dgm:spPr/>
      <dgm:t>
        <a:bodyPr/>
        <a:lstStyle/>
        <a:p>
          <a:endParaRPr lang="en-US"/>
        </a:p>
      </dgm:t>
    </dgm:pt>
    <dgm:pt modelId="{F3ABBC00-F296-4A19-8AA4-630BC4582F1B}" type="sibTrans" cxnId="{9C5871EA-D68A-48A1-84F1-2DC1323F6BEA}">
      <dgm:prSet/>
      <dgm:spPr/>
      <dgm:t>
        <a:bodyPr/>
        <a:lstStyle/>
        <a:p>
          <a:endParaRPr lang="en-US"/>
        </a:p>
      </dgm:t>
    </dgm:pt>
    <dgm:pt modelId="{0E6A3CF1-296C-408B-AABF-ED1723E6CFA8}">
      <dgm:prSet/>
      <dgm:spPr/>
      <dgm:t>
        <a:bodyPr/>
        <a:lstStyle/>
        <a:p>
          <a:r>
            <a:rPr lang="en-GB"/>
            <a:t>Mastigophora – the flagellates, e.g., Giardia, Leishmania</a:t>
          </a:r>
          <a:endParaRPr lang="en-US"/>
        </a:p>
      </dgm:t>
    </dgm:pt>
    <dgm:pt modelId="{281690E7-9A66-4584-AFFD-7F8184A4AFBA}" type="parTrans" cxnId="{ED67E32E-5A61-472C-A036-264326055008}">
      <dgm:prSet/>
      <dgm:spPr/>
      <dgm:t>
        <a:bodyPr/>
        <a:lstStyle/>
        <a:p>
          <a:endParaRPr lang="en-US"/>
        </a:p>
      </dgm:t>
    </dgm:pt>
    <dgm:pt modelId="{863E639F-C5F9-4AA6-9BEB-E830541D0D6F}" type="sibTrans" cxnId="{ED67E32E-5A61-472C-A036-264326055008}">
      <dgm:prSet/>
      <dgm:spPr/>
      <dgm:t>
        <a:bodyPr/>
        <a:lstStyle/>
        <a:p>
          <a:endParaRPr lang="en-US"/>
        </a:p>
      </dgm:t>
    </dgm:pt>
    <dgm:pt modelId="{097599AB-72AD-4F0C-83A7-1B8296A95AAB}">
      <dgm:prSet/>
      <dgm:spPr/>
      <dgm:t>
        <a:bodyPr/>
        <a:lstStyle/>
        <a:p>
          <a:r>
            <a:rPr lang="en-GB"/>
            <a:t>Ciliophora – the ciliates, e.g., Balantidium</a:t>
          </a:r>
          <a:endParaRPr lang="en-US"/>
        </a:p>
      </dgm:t>
    </dgm:pt>
    <dgm:pt modelId="{21321B13-773C-4925-AA74-2CF41BEB28E4}" type="parTrans" cxnId="{AD08A41A-7527-4DD8-AA21-5C000BBA73C4}">
      <dgm:prSet/>
      <dgm:spPr/>
      <dgm:t>
        <a:bodyPr/>
        <a:lstStyle/>
        <a:p>
          <a:endParaRPr lang="en-US"/>
        </a:p>
      </dgm:t>
    </dgm:pt>
    <dgm:pt modelId="{C529F1C1-3CA1-4ED0-A04E-2CCEE51343D4}" type="sibTrans" cxnId="{AD08A41A-7527-4DD8-AA21-5C000BBA73C4}">
      <dgm:prSet/>
      <dgm:spPr/>
      <dgm:t>
        <a:bodyPr/>
        <a:lstStyle/>
        <a:p>
          <a:endParaRPr lang="en-US"/>
        </a:p>
      </dgm:t>
    </dgm:pt>
    <dgm:pt modelId="{B8595C6B-C5B3-4F7A-AE48-E159D207BED5}">
      <dgm:prSet/>
      <dgm:spPr/>
      <dgm:t>
        <a:bodyPr/>
        <a:lstStyle/>
        <a:p>
          <a:r>
            <a:rPr lang="en-GB"/>
            <a:t>Sporozoa – organisms whose adult stage is not motile e.g., Plasmodium, Cryptosporidium</a:t>
          </a:r>
          <a:endParaRPr lang="en-US"/>
        </a:p>
      </dgm:t>
    </dgm:pt>
    <dgm:pt modelId="{600CADA4-67E0-4F92-BE4C-0ACB2EE962C0}" type="parTrans" cxnId="{30996AAD-C9A7-4532-B4E5-7B1D68FAD805}">
      <dgm:prSet/>
      <dgm:spPr/>
      <dgm:t>
        <a:bodyPr/>
        <a:lstStyle/>
        <a:p>
          <a:endParaRPr lang="en-US"/>
        </a:p>
      </dgm:t>
    </dgm:pt>
    <dgm:pt modelId="{EFF23BD1-986E-46C0-A875-742608E8F4D1}" type="sibTrans" cxnId="{30996AAD-C9A7-4532-B4E5-7B1D68FAD805}">
      <dgm:prSet/>
      <dgm:spPr/>
      <dgm:t>
        <a:bodyPr/>
        <a:lstStyle/>
        <a:p>
          <a:endParaRPr lang="en-US"/>
        </a:p>
      </dgm:t>
    </dgm:pt>
    <dgm:pt modelId="{8082D852-9FA2-4B52-B98F-0F540C0A0C55}" type="pres">
      <dgm:prSet presAssocID="{450B8761-BAFD-44C1-8B50-FDCFCA593EA0}" presName="vert0" presStyleCnt="0">
        <dgm:presLayoutVars>
          <dgm:dir/>
          <dgm:animOne val="branch"/>
          <dgm:animLvl val="lvl"/>
        </dgm:presLayoutVars>
      </dgm:prSet>
      <dgm:spPr/>
    </dgm:pt>
    <dgm:pt modelId="{A0D8C724-4238-4026-BD41-18CD8BCEB685}" type="pres">
      <dgm:prSet presAssocID="{58A4DDFA-66BF-4646-9256-3F6E697EC363}" presName="thickLine" presStyleLbl="alignNode1" presStyleIdx="0" presStyleCnt="5"/>
      <dgm:spPr/>
    </dgm:pt>
    <dgm:pt modelId="{0C165CA9-FDCE-4B9F-9D40-6450C9137A4E}" type="pres">
      <dgm:prSet presAssocID="{58A4DDFA-66BF-4646-9256-3F6E697EC363}" presName="horz1" presStyleCnt="0"/>
      <dgm:spPr/>
    </dgm:pt>
    <dgm:pt modelId="{1584F94B-8ADB-4FC1-98D1-30E1571F702C}" type="pres">
      <dgm:prSet presAssocID="{58A4DDFA-66BF-4646-9256-3F6E697EC363}" presName="tx1" presStyleLbl="revTx" presStyleIdx="0" presStyleCnt="5"/>
      <dgm:spPr/>
    </dgm:pt>
    <dgm:pt modelId="{D561BDB8-628D-4B18-9B42-28DB84433173}" type="pres">
      <dgm:prSet presAssocID="{58A4DDFA-66BF-4646-9256-3F6E697EC363}" presName="vert1" presStyleCnt="0"/>
      <dgm:spPr/>
    </dgm:pt>
    <dgm:pt modelId="{11DA8980-3CB2-463B-B2BE-784891A9B438}" type="pres">
      <dgm:prSet presAssocID="{987BA894-D338-46F7-BC50-CF30F6C1E759}" presName="thickLine" presStyleLbl="alignNode1" presStyleIdx="1" presStyleCnt="5"/>
      <dgm:spPr/>
    </dgm:pt>
    <dgm:pt modelId="{9AB2B28E-5EBF-4263-AF31-11967ADACB2F}" type="pres">
      <dgm:prSet presAssocID="{987BA894-D338-46F7-BC50-CF30F6C1E759}" presName="horz1" presStyleCnt="0"/>
      <dgm:spPr/>
    </dgm:pt>
    <dgm:pt modelId="{3EB8D1DE-33D7-4A47-AE56-C7EECA78E5FB}" type="pres">
      <dgm:prSet presAssocID="{987BA894-D338-46F7-BC50-CF30F6C1E759}" presName="tx1" presStyleLbl="revTx" presStyleIdx="1" presStyleCnt="5"/>
      <dgm:spPr/>
    </dgm:pt>
    <dgm:pt modelId="{FD65A29C-B126-4D37-86C8-3FFBC330B13B}" type="pres">
      <dgm:prSet presAssocID="{987BA894-D338-46F7-BC50-CF30F6C1E759}" presName="vert1" presStyleCnt="0"/>
      <dgm:spPr/>
    </dgm:pt>
    <dgm:pt modelId="{85B7C128-B988-417B-BA08-EB8251F0370D}" type="pres">
      <dgm:prSet presAssocID="{0E6A3CF1-296C-408B-AABF-ED1723E6CFA8}" presName="thickLine" presStyleLbl="alignNode1" presStyleIdx="2" presStyleCnt="5"/>
      <dgm:spPr/>
    </dgm:pt>
    <dgm:pt modelId="{28DFE309-DA9B-46E3-A1B6-D0887D0369CC}" type="pres">
      <dgm:prSet presAssocID="{0E6A3CF1-296C-408B-AABF-ED1723E6CFA8}" presName="horz1" presStyleCnt="0"/>
      <dgm:spPr/>
    </dgm:pt>
    <dgm:pt modelId="{EF7521DB-34FF-4BDC-B454-5B1C3F4CBC2B}" type="pres">
      <dgm:prSet presAssocID="{0E6A3CF1-296C-408B-AABF-ED1723E6CFA8}" presName="tx1" presStyleLbl="revTx" presStyleIdx="2" presStyleCnt="5"/>
      <dgm:spPr/>
    </dgm:pt>
    <dgm:pt modelId="{43ED3541-013B-48A1-8AA8-9A6973B9A018}" type="pres">
      <dgm:prSet presAssocID="{0E6A3CF1-296C-408B-AABF-ED1723E6CFA8}" presName="vert1" presStyleCnt="0"/>
      <dgm:spPr/>
    </dgm:pt>
    <dgm:pt modelId="{806D4AB2-8E3C-4255-9975-B15204F1CA54}" type="pres">
      <dgm:prSet presAssocID="{097599AB-72AD-4F0C-83A7-1B8296A95AAB}" presName="thickLine" presStyleLbl="alignNode1" presStyleIdx="3" presStyleCnt="5"/>
      <dgm:spPr/>
    </dgm:pt>
    <dgm:pt modelId="{505C5892-02F0-4F8D-9635-639EB6C79FC1}" type="pres">
      <dgm:prSet presAssocID="{097599AB-72AD-4F0C-83A7-1B8296A95AAB}" presName="horz1" presStyleCnt="0"/>
      <dgm:spPr/>
    </dgm:pt>
    <dgm:pt modelId="{6FB0DE4B-8B6D-4EA5-BEBC-F76B9DA66896}" type="pres">
      <dgm:prSet presAssocID="{097599AB-72AD-4F0C-83A7-1B8296A95AAB}" presName="tx1" presStyleLbl="revTx" presStyleIdx="3" presStyleCnt="5"/>
      <dgm:spPr/>
    </dgm:pt>
    <dgm:pt modelId="{FC16DEC1-6153-445D-85D4-56F95369E8A6}" type="pres">
      <dgm:prSet presAssocID="{097599AB-72AD-4F0C-83A7-1B8296A95AAB}" presName="vert1" presStyleCnt="0"/>
      <dgm:spPr/>
    </dgm:pt>
    <dgm:pt modelId="{4B43FC63-23DB-45FF-B5A6-8C51A00BB2BA}" type="pres">
      <dgm:prSet presAssocID="{B8595C6B-C5B3-4F7A-AE48-E159D207BED5}" presName="thickLine" presStyleLbl="alignNode1" presStyleIdx="4" presStyleCnt="5"/>
      <dgm:spPr/>
    </dgm:pt>
    <dgm:pt modelId="{11138588-DB16-4185-A0FC-984F5CF57A14}" type="pres">
      <dgm:prSet presAssocID="{B8595C6B-C5B3-4F7A-AE48-E159D207BED5}" presName="horz1" presStyleCnt="0"/>
      <dgm:spPr/>
    </dgm:pt>
    <dgm:pt modelId="{FB911E35-5AD0-41D9-84ED-CFB880F9DC11}" type="pres">
      <dgm:prSet presAssocID="{B8595C6B-C5B3-4F7A-AE48-E159D207BED5}" presName="tx1" presStyleLbl="revTx" presStyleIdx="4" presStyleCnt="5"/>
      <dgm:spPr/>
    </dgm:pt>
    <dgm:pt modelId="{BB21CA8E-A5ED-4719-802B-867D8EF8C62E}" type="pres">
      <dgm:prSet presAssocID="{B8595C6B-C5B3-4F7A-AE48-E159D207BED5}" presName="vert1" presStyleCnt="0"/>
      <dgm:spPr/>
    </dgm:pt>
  </dgm:ptLst>
  <dgm:cxnLst>
    <dgm:cxn modelId="{AD08A41A-7527-4DD8-AA21-5C000BBA73C4}" srcId="{450B8761-BAFD-44C1-8B50-FDCFCA593EA0}" destId="{097599AB-72AD-4F0C-83A7-1B8296A95AAB}" srcOrd="3" destOrd="0" parTransId="{21321B13-773C-4925-AA74-2CF41BEB28E4}" sibTransId="{C529F1C1-3CA1-4ED0-A04E-2CCEE51343D4}"/>
    <dgm:cxn modelId="{ED67E32E-5A61-472C-A036-264326055008}" srcId="{450B8761-BAFD-44C1-8B50-FDCFCA593EA0}" destId="{0E6A3CF1-296C-408B-AABF-ED1723E6CFA8}" srcOrd="2" destOrd="0" parTransId="{281690E7-9A66-4584-AFFD-7F8184A4AFBA}" sibTransId="{863E639F-C5F9-4AA6-9BEB-E830541D0D6F}"/>
    <dgm:cxn modelId="{FB4D3B33-7971-4A99-B159-021177F34B54}" type="presOf" srcId="{B8595C6B-C5B3-4F7A-AE48-E159D207BED5}" destId="{FB911E35-5AD0-41D9-84ED-CFB880F9DC11}" srcOrd="0" destOrd="0" presId="urn:microsoft.com/office/officeart/2008/layout/LinedList"/>
    <dgm:cxn modelId="{DB9A7B62-F420-4E8F-8DA1-4F13B75EF770}" type="presOf" srcId="{58A4DDFA-66BF-4646-9256-3F6E697EC363}" destId="{1584F94B-8ADB-4FC1-98D1-30E1571F702C}" srcOrd="0" destOrd="0" presId="urn:microsoft.com/office/officeart/2008/layout/LinedList"/>
    <dgm:cxn modelId="{9818556F-A725-4EF7-8A03-F3D50340242C}" type="presOf" srcId="{097599AB-72AD-4F0C-83A7-1B8296A95AAB}" destId="{6FB0DE4B-8B6D-4EA5-BEBC-F76B9DA66896}" srcOrd="0" destOrd="0" presId="urn:microsoft.com/office/officeart/2008/layout/LinedList"/>
    <dgm:cxn modelId="{2B177376-2C10-44A6-85DE-F0FF1E4F3853}" type="presOf" srcId="{0E6A3CF1-296C-408B-AABF-ED1723E6CFA8}" destId="{EF7521DB-34FF-4BDC-B454-5B1C3F4CBC2B}" srcOrd="0" destOrd="0" presId="urn:microsoft.com/office/officeart/2008/layout/LinedList"/>
    <dgm:cxn modelId="{30996AAD-C9A7-4532-B4E5-7B1D68FAD805}" srcId="{450B8761-BAFD-44C1-8B50-FDCFCA593EA0}" destId="{B8595C6B-C5B3-4F7A-AE48-E159D207BED5}" srcOrd="4" destOrd="0" parTransId="{600CADA4-67E0-4F92-BE4C-0ACB2EE962C0}" sibTransId="{EFF23BD1-986E-46C0-A875-742608E8F4D1}"/>
    <dgm:cxn modelId="{6854B1B2-396B-4747-84F6-BDA196369B14}" srcId="{450B8761-BAFD-44C1-8B50-FDCFCA593EA0}" destId="{58A4DDFA-66BF-4646-9256-3F6E697EC363}" srcOrd="0" destOrd="0" parTransId="{D73982F3-29E0-4864-95B9-17FEBEBEFFA8}" sibTransId="{29A2C35F-9B55-4462-838B-F9673CB0C145}"/>
    <dgm:cxn modelId="{619F32C3-387D-4752-A738-72F833A2149F}" type="presOf" srcId="{987BA894-D338-46F7-BC50-CF30F6C1E759}" destId="{3EB8D1DE-33D7-4A47-AE56-C7EECA78E5FB}" srcOrd="0" destOrd="0" presId="urn:microsoft.com/office/officeart/2008/layout/LinedList"/>
    <dgm:cxn modelId="{AFA3CEE4-69B4-46DF-BCFB-357789070863}" type="presOf" srcId="{450B8761-BAFD-44C1-8B50-FDCFCA593EA0}" destId="{8082D852-9FA2-4B52-B98F-0F540C0A0C55}" srcOrd="0" destOrd="0" presId="urn:microsoft.com/office/officeart/2008/layout/LinedList"/>
    <dgm:cxn modelId="{9C5871EA-D68A-48A1-84F1-2DC1323F6BEA}" srcId="{450B8761-BAFD-44C1-8B50-FDCFCA593EA0}" destId="{987BA894-D338-46F7-BC50-CF30F6C1E759}" srcOrd="1" destOrd="0" parTransId="{3B181D0F-3A18-4A34-939C-47198FB2C7CA}" sibTransId="{F3ABBC00-F296-4A19-8AA4-630BC4582F1B}"/>
    <dgm:cxn modelId="{DDBEBB82-B16A-494A-91AF-8030915CF7C8}" type="presParOf" srcId="{8082D852-9FA2-4B52-B98F-0F540C0A0C55}" destId="{A0D8C724-4238-4026-BD41-18CD8BCEB685}" srcOrd="0" destOrd="0" presId="urn:microsoft.com/office/officeart/2008/layout/LinedList"/>
    <dgm:cxn modelId="{32B4C42F-E633-4C87-AF2F-0E6D5CA42ADC}" type="presParOf" srcId="{8082D852-9FA2-4B52-B98F-0F540C0A0C55}" destId="{0C165CA9-FDCE-4B9F-9D40-6450C9137A4E}" srcOrd="1" destOrd="0" presId="urn:microsoft.com/office/officeart/2008/layout/LinedList"/>
    <dgm:cxn modelId="{24C2A508-5311-4D0D-A1A5-F4EEE29ECB0E}" type="presParOf" srcId="{0C165CA9-FDCE-4B9F-9D40-6450C9137A4E}" destId="{1584F94B-8ADB-4FC1-98D1-30E1571F702C}" srcOrd="0" destOrd="0" presId="urn:microsoft.com/office/officeart/2008/layout/LinedList"/>
    <dgm:cxn modelId="{5638618A-40E7-48CA-B8DE-05DBFDCB5E8E}" type="presParOf" srcId="{0C165CA9-FDCE-4B9F-9D40-6450C9137A4E}" destId="{D561BDB8-628D-4B18-9B42-28DB84433173}" srcOrd="1" destOrd="0" presId="urn:microsoft.com/office/officeart/2008/layout/LinedList"/>
    <dgm:cxn modelId="{5CB85FAB-6F1B-43F1-8A5E-86A1C9C73FB6}" type="presParOf" srcId="{8082D852-9FA2-4B52-B98F-0F540C0A0C55}" destId="{11DA8980-3CB2-463B-B2BE-784891A9B438}" srcOrd="2" destOrd="0" presId="urn:microsoft.com/office/officeart/2008/layout/LinedList"/>
    <dgm:cxn modelId="{9A3AE66B-BB7F-4F78-AB76-96D0BFA7AADC}" type="presParOf" srcId="{8082D852-9FA2-4B52-B98F-0F540C0A0C55}" destId="{9AB2B28E-5EBF-4263-AF31-11967ADACB2F}" srcOrd="3" destOrd="0" presId="urn:microsoft.com/office/officeart/2008/layout/LinedList"/>
    <dgm:cxn modelId="{B51F1BDD-D882-47EE-8AB0-2B7DFE2C536A}" type="presParOf" srcId="{9AB2B28E-5EBF-4263-AF31-11967ADACB2F}" destId="{3EB8D1DE-33D7-4A47-AE56-C7EECA78E5FB}" srcOrd="0" destOrd="0" presId="urn:microsoft.com/office/officeart/2008/layout/LinedList"/>
    <dgm:cxn modelId="{FC228D3F-9E8B-4AD2-A800-B079FDD0F6DE}" type="presParOf" srcId="{9AB2B28E-5EBF-4263-AF31-11967ADACB2F}" destId="{FD65A29C-B126-4D37-86C8-3FFBC330B13B}" srcOrd="1" destOrd="0" presId="urn:microsoft.com/office/officeart/2008/layout/LinedList"/>
    <dgm:cxn modelId="{74F3AE4A-88B6-4782-8204-5055AECE53D7}" type="presParOf" srcId="{8082D852-9FA2-4B52-B98F-0F540C0A0C55}" destId="{85B7C128-B988-417B-BA08-EB8251F0370D}" srcOrd="4" destOrd="0" presId="urn:microsoft.com/office/officeart/2008/layout/LinedList"/>
    <dgm:cxn modelId="{B4CCC91C-E293-4D51-8302-6CF964394EA7}" type="presParOf" srcId="{8082D852-9FA2-4B52-B98F-0F540C0A0C55}" destId="{28DFE309-DA9B-46E3-A1B6-D0887D0369CC}" srcOrd="5" destOrd="0" presId="urn:microsoft.com/office/officeart/2008/layout/LinedList"/>
    <dgm:cxn modelId="{495E7166-FBC5-425E-874A-BA77F1E1E597}" type="presParOf" srcId="{28DFE309-DA9B-46E3-A1B6-D0887D0369CC}" destId="{EF7521DB-34FF-4BDC-B454-5B1C3F4CBC2B}" srcOrd="0" destOrd="0" presId="urn:microsoft.com/office/officeart/2008/layout/LinedList"/>
    <dgm:cxn modelId="{5F836D6A-3C9B-4800-9317-B442C2364AD3}" type="presParOf" srcId="{28DFE309-DA9B-46E3-A1B6-D0887D0369CC}" destId="{43ED3541-013B-48A1-8AA8-9A6973B9A018}" srcOrd="1" destOrd="0" presId="urn:microsoft.com/office/officeart/2008/layout/LinedList"/>
    <dgm:cxn modelId="{F9DC0903-1BD8-4C66-85DD-74197397484A}" type="presParOf" srcId="{8082D852-9FA2-4B52-B98F-0F540C0A0C55}" destId="{806D4AB2-8E3C-4255-9975-B15204F1CA54}" srcOrd="6" destOrd="0" presId="urn:microsoft.com/office/officeart/2008/layout/LinedList"/>
    <dgm:cxn modelId="{21065DEC-2CC8-4F4D-A1AB-34F9FC7A3034}" type="presParOf" srcId="{8082D852-9FA2-4B52-B98F-0F540C0A0C55}" destId="{505C5892-02F0-4F8D-9635-639EB6C79FC1}" srcOrd="7" destOrd="0" presId="urn:microsoft.com/office/officeart/2008/layout/LinedList"/>
    <dgm:cxn modelId="{DAB89EB4-11AF-4FDC-9867-DD8793757697}" type="presParOf" srcId="{505C5892-02F0-4F8D-9635-639EB6C79FC1}" destId="{6FB0DE4B-8B6D-4EA5-BEBC-F76B9DA66896}" srcOrd="0" destOrd="0" presId="urn:microsoft.com/office/officeart/2008/layout/LinedList"/>
    <dgm:cxn modelId="{DCA19327-D136-403C-A223-DC77C59E4D21}" type="presParOf" srcId="{505C5892-02F0-4F8D-9635-639EB6C79FC1}" destId="{FC16DEC1-6153-445D-85D4-56F95369E8A6}" srcOrd="1" destOrd="0" presId="urn:microsoft.com/office/officeart/2008/layout/LinedList"/>
    <dgm:cxn modelId="{92D5E86A-E234-4444-8D57-E9A435182214}" type="presParOf" srcId="{8082D852-9FA2-4B52-B98F-0F540C0A0C55}" destId="{4B43FC63-23DB-45FF-B5A6-8C51A00BB2BA}" srcOrd="8" destOrd="0" presId="urn:microsoft.com/office/officeart/2008/layout/LinedList"/>
    <dgm:cxn modelId="{2F9BE675-1DE1-4E7D-AD66-D480DCCDC9F9}" type="presParOf" srcId="{8082D852-9FA2-4B52-B98F-0F540C0A0C55}" destId="{11138588-DB16-4185-A0FC-984F5CF57A14}" srcOrd="9" destOrd="0" presId="urn:microsoft.com/office/officeart/2008/layout/LinedList"/>
    <dgm:cxn modelId="{570D83DC-1D7A-4EC2-AF80-F59EC12E69BD}" type="presParOf" srcId="{11138588-DB16-4185-A0FC-984F5CF57A14}" destId="{FB911E35-5AD0-41D9-84ED-CFB880F9DC11}" srcOrd="0" destOrd="0" presId="urn:microsoft.com/office/officeart/2008/layout/LinedList"/>
    <dgm:cxn modelId="{582E068C-5CFB-4431-9059-CF77A68A76C2}" type="presParOf" srcId="{11138588-DB16-4185-A0FC-984F5CF57A14}" destId="{BB21CA8E-A5ED-4719-802B-867D8EF8C62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2C7209-1977-44E3-B27B-8425CA1275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FECE67-9EF4-494B-9036-EA63CA8CF485}">
      <dgm:prSet/>
      <dgm:spPr/>
      <dgm:t>
        <a:bodyPr/>
        <a:lstStyle/>
        <a:p>
          <a:r>
            <a:rPr lang="en-GB"/>
            <a:t>Helminths are large, multicellular organisms that are generally visible to the naked eye in their adult stages. </a:t>
          </a:r>
          <a:endParaRPr lang="en-US"/>
        </a:p>
      </dgm:t>
    </dgm:pt>
    <dgm:pt modelId="{199D036E-A830-4B22-9DB9-F543B1DB6110}" type="parTrans" cxnId="{689E187A-8B9F-4A08-8B12-5B06E2836B3E}">
      <dgm:prSet/>
      <dgm:spPr/>
      <dgm:t>
        <a:bodyPr/>
        <a:lstStyle/>
        <a:p>
          <a:endParaRPr lang="en-US"/>
        </a:p>
      </dgm:t>
    </dgm:pt>
    <dgm:pt modelId="{A0299511-0289-474C-8510-53666F07B7C0}" type="sibTrans" cxnId="{689E187A-8B9F-4A08-8B12-5B06E2836B3E}">
      <dgm:prSet/>
      <dgm:spPr/>
      <dgm:t>
        <a:bodyPr/>
        <a:lstStyle/>
        <a:p>
          <a:endParaRPr lang="en-US"/>
        </a:p>
      </dgm:t>
    </dgm:pt>
    <dgm:pt modelId="{1E9CB46D-5211-4292-B5DB-2E13FD06005B}">
      <dgm:prSet/>
      <dgm:spPr/>
      <dgm:t>
        <a:bodyPr/>
        <a:lstStyle/>
        <a:p>
          <a:r>
            <a:rPr lang="en-GB"/>
            <a:t>Like protozoa, helminths can be either free-living or parasitic in nature. </a:t>
          </a:r>
          <a:endParaRPr lang="en-US"/>
        </a:p>
      </dgm:t>
    </dgm:pt>
    <dgm:pt modelId="{8B3D3F63-142B-4B6D-9AAD-939DD3232FD4}" type="parTrans" cxnId="{3266186F-B7EE-415C-AF07-2045E5BBD9E5}">
      <dgm:prSet/>
      <dgm:spPr/>
      <dgm:t>
        <a:bodyPr/>
        <a:lstStyle/>
        <a:p>
          <a:endParaRPr lang="en-US"/>
        </a:p>
      </dgm:t>
    </dgm:pt>
    <dgm:pt modelId="{48AE577C-80FD-47B0-BA6F-F562FA824E0C}" type="sibTrans" cxnId="{3266186F-B7EE-415C-AF07-2045E5BBD9E5}">
      <dgm:prSet/>
      <dgm:spPr/>
      <dgm:t>
        <a:bodyPr/>
        <a:lstStyle/>
        <a:p>
          <a:endParaRPr lang="en-US"/>
        </a:p>
      </dgm:t>
    </dgm:pt>
    <dgm:pt modelId="{BE47C162-BAD1-4AD5-8296-401FE2B058F7}">
      <dgm:prSet/>
      <dgm:spPr/>
      <dgm:t>
        <a:bodyPr/>
        <a:lstStyle/>
        <a:p>
          <a:r>
            <a:rPr lang="en-GB"/>
            <a:t>In their adult form, helminths cannot multiply in humans. </a:t>
          </a:r>
          <a:endParaRPr lang="en-US"/>
        </a:p>
      </dgm:t>
    </dgm:pt>
    <dgm:pt modelId="{D454033C-A572-418E-BDDD-C26FFEC8C3A2}" type="parTrans" cxnId="{D31EC35E-90FC-4C6A-9BC8-A7CED599E1A6}">
      <dgm:prSet/>
      <dgm:spPr/>
      <dgm:t>
        <a:bodyPr/>
        <a:lstStyle/>
        <a:p>
          <a:endParaRPr lang="en-US"/>
        </a:p>
      </dgm:t>
    </dgm:pt>
    <dgm:pt modelId="{F33103F8-5BD5-4BA0-B9E7-2AF6D0601742}" type="sibTrans" cxnId="{D31EC35E-90FC-4C6A-9BC8-A7CED599E1A6}">
      <dgm:prSet/>
      <dgm:spPr/>
      <dgm:t>
        <a:bodyPr/>
        <a:lstStyle/>
        <a:p>
          <a:endParaRPr lang="en-US"/>
        </a:p>
      </dgm:t>
    </dgm:pt>
    <dgm:pt modelId="{D03A8B75-BCC5-4A0F-BFFE-AD8D356E50E6}">
      <dgm:prSet/>
      <dgm:spPr/>
      <dgm:t>
        <a:bodyPr/>
        <a:lstStyle/>
        <a:p>
          <a:r>
            <a:rPr lang="en-GB"/>
            <a:t>There are three main groups of helminths (derived from the Greek word for worms) that are human parasites:</a:t>
          </a:r>
          <a:endParaRPr lang="en-US"/>
        </a:p>
      </dgm:t>
    </dgm:pt>
    <dgm:pt modelId="{9BB89D14-50C9-4604-8F77-8CA852F491D7}" type="parTrans" cxnId="{9BFD6425-627D-4E63-922A-F9FD3454BDB6}">
      <dgm:prSet/>
      <dgm:spPr/>
      <dgm:t>
        <a:bodyPr/>
        <a:lstStyle/>
        <a:p>
          <a:endParaRPr lang="en-US"/>
        </a:p>
      </dgm:t>
    </dgm:pt>
    <dgm:pt modelId="{30A22D82-105C-47C4-B1A0-CF968CC0C529}" type="sibTrans" cxnId="{9BFD6425-627D-4E63-922A-F9FD3454BDB6}">
      <dgm:prSet/>
      <dgm:spPr/>
      <dgm:t>
        <a:bodyPr/>
        <a:lstStyle/>
        <a:p>
          <a:endParaRPr lang="en-US"/>
        </a:p>
      </dgm:t>
    </dgm:pt>
    <dgm:pt modelId="{0C702268-2315-4970-A693-F88C537E8814}" type="pres">
      <dgm:prSet presAssocID="{9C2C7209-1977-44E3-B27B-8425CA127557}" presName="root" presStyleCnt="0">
        <dgm:presLayoutVars>
          <dgm:dir/>
          <dgm:resizeHandles val="exact"/>
        </dgm:presLayoutVars>
      </dgm:prSet>
      <dgm:spPr/>
    </dgm:pt>
    <dgm:pt modelId="{7CB8CBDA-184E-400A-B30F-7C2BB115F869}" type="pres">
      <dgm:prSet presAssocID="{91FECE67-9EF4-494B-9036-EA63CA8CF485}" presName="compNode" presStyleCnt="0"/>
      <dgm:spPr/>
    </dgm:pt>
    <dgm:pt modelId="{B64F3354-6EBC-4479-B8ED-755B964359DD}" type="pres">
      <dgm:prSet presAssocID="{91FECE67-9EF4-494B-9036-EA63CA8CF485}" presName="bgRect" presStyleLbl="bgShp" presStyleIdx="0" presStyleCnt="4"/>
      <dgm:spPr/>
    </dgm:pt>
    <dgm:pt modelId="{FA0A5B8C-443E-4E33-A124-D9625A4CAAEB}" type="pres">
      <dgm:prSet presAssocID="{91FECE67-9EF4-494B-9036-EA63CA8CF48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0FB72DF5-45E6-4AF5-9AF0-6AC72B79692F}" type="pres">
      <dgm:prSet presAssocID="{91FECE67-9EF4-494B-9036-EA63CA8CF485}" presName="spaceRect" presStyleCnt="0"/>
      <dgm:spPr/>
    </dgm:pt>
    <dgm:pt modelId="{60FC5392-5AB7-4BAB-BFA6-16A8DB7628A4}" type="pres">
      <dgm:prSet presAssocID="{91FECE67-9EF4-494B-9036-EA63CA8CF485}" presName="parTx" presStyleLbl="revTx" presStyleIdx="0" presStyleCnt="4">
        <dgm:presLayoutVars>
          <dgm:chMax val="0"/>
          <dgm:chPref val="0"/>
        </dgm:presLayoutVars>
      </dgm:prSet>
      <dgm:spPr/>
    </dgm:pt>
    <dgm:pt modelId="{0ACE17E7-7594-4AE5-9C6B-02E6D27563EA}" type="pres">
      <dgm:prSet presAssocID="{A0299511-0289-474C-8510-53666F07B7C0}" presName="sibTrans" presStyleCnt="0"/>
      <dgm:spPr/>
    </dgm:pt>
    <dgm:pt modelId="{9EA99869-E866-4836-A034-E192DEA9279E}" type="pres">
      <dgm:prSet presAssocID="{1E9CB46D-5211-4292-B5DB-2E13FD06005B}" presName="compNode" presStyleCnt="0"/>
      <dgm:spPr/>
    </dgm:pt>
    <dgm:pt modelId="{C059112A-33CF-4254-85F0-9D24F19C44EA}" type="pres">
      <dgm:prSet presAssocID="{1E9CB46D-5211-4292-B5DB-2E13FD06005B}" presName="bgRect" presStyleLbl="bgShp" presStyleIdx="1" presStyleCnt="4"/>
      <dgm:spPr/>
    </dgm:pt>
    <dgm:pt modelId="{87EFDDD9-0882-46F2-9B7B-CAB5A2CFF470}" type="pres">
      <dgm:prSet presAssocID="{1E9CB46D-5211-4292-B5DB-2E13FD06005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tle"/>
        </a:ext>
      </dgm:extLst>
    </dgm:pt>
    <dgm:pt modelId="{0790DA6F-313C-4677-9E9F-0BA291155A16}" type="pres">
      <dgm:prSet presAssocID="{1E9CB46D-5211-4292-B5DB-2E13FD06005B}" presName="spaceRect" presStyleCnt="0"/>
      <dgm:spPr/>
    </dgm:pt>
    <dgm:pt modelId="{49E28CA7-6B64-4C47-ADEE-701079D8225E}" type="pres">
      <dgm:prSet presAssocID="{1E9CB46D-5211-4292-B5DB-2E13FD06005B}" presName="parTx" presStyleLbl="revTx" presStyleIdx="1" presStyleCnt="4">
        <dgm:presLayoutVars>
          <dgm:chMax val="0"/>
          <dgm:chPref val="0"/>
        </dgm:presLayoutVars>
      </dgm:prSet>
      <dgm:spPr/>
    </dgm:pt>
    <dgm:pt modelId="{90E65C03-7E6E-4570-8E7F-8E0F5AED95D2}" type="pres">
      <dgm:prSet presAssocID="{48AE577C-80FD-47B0-BA6F-F562FA824E0C}" presName="sibTrans" presStyleCnt="0"/>
      <dgm:spPr/>
    </dgm:pt>
    <dgm:pt modelId="{9E01E454-45EE-49A2-8E4C-C976694FFA93}" type="pres">
      <dgm:prSet presAssocID="{BE47C162-BAD1-4AD5-8296-401FE2B058F7}" presName="compNode" presStyleCnt="0"/>
      <dgm:spPr/>
    </dgm:pt>
    <dgm:pt modelId="{F399B22D-5CA7-43AE-B421-5ECCB8B7B2F5}" type="pres">
      <dgm:prSet presAssocID="{BE47C162-BAD1-4AD5-8296-401FE2B058F7}" presName="bgRect" presStyleLbl="bgShp" presStyleIdx="2" presStyleCnt="4"/>
      <dgm:spPr/>
    </dgm:pt>
    <dgm:pt modelId="{6E00424B-82C6-494B-8B6A-BB3817E28B08}" type="pres">
      <dgm:prSet presAssocID="{BE47C162-BAD1-4AD5-8296-401FE2B058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FA658EE9-104D-4437-AC61-82A356C1B1B1}" type="pres">
      <dgm:prSet presAssocID="{BE47C162-BAD1-4AD5-8296-401FE2B058F7}" presName="spaceRect" presStyleCnt="0"/>
      <dgm:spPr/>
    </dgm:pt>
    <dgm:pt modelId="{C6884568-B479-435C-A7C2-04D14F82EF0A}" type="pres">
      <dgm:prSet presAssocID="{BE47C162-BAD1-4AD5-8296-401FE2B058F7}" presName="parTx" presStyleLbl="revTx" presStyleIdx="2" presStyleCnt="4">
        <dgm:presLayoutVars>
          <dgm:chMax val="0"/>
          <dgm:chPref val="0"/>
        </dgm:presLayoutVars>
      </dgm:prSet>
      <dgm:spPr/>
    </dgm:pt>
    <dgm:pt modelId="{CCD62EA0-419D-4FB3-AA43-6D996C734E01}" type="pres">
      <dgm:prSet presAssocID="{F33103F8-5BD5-4BA0-B9E7-2AF6D0601742}" presName="sibTrans" presStyleCnt="0"/>
      <dgm:spPr/>
    </dgm:pt>
    <dgm:pt modelId="{F2DA04D3-8542-465C-9470-A4C285A742B8}" type="pres">
      <dgm:prSet presAssocID="{D03A8B75-BCC5-4A0F-BFFE-AD8D356E50E6}" presName="compNode" presStyleCnt="0"/>
      <dgm:spPr/>
    </dgm:pt>
    <dgm:pt modelId="{CE1831AF-75A7-4080-97A2-E542D00A261D}" type="pres">
      <dgm:prSet presAssocID="{D03A8B75-BCC5-4A0F-BFFE-AD8D356E50E6}" presName="bgRect" presStyleLbl="bgShp" presStyleIdx="3" presStyleCnt="4"/>
      <dgm:spPr/>
    </dgm:pt>
    <dgm:pt modelId="{3E345466-0DF6-46EC-AC14-5B427890E82E}" type="pres">
      <dgm:prSet presAssocID="{D03A8B75-BCC5-4A0F-BFFE-AD8D356E50E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dy bug"/>
        </a:ext>
      </dgm:extLst>
    </dgm:pt>
    <dgm:pt modelId="{8BB361E4-D85F-4D64-AB8D-D4747DBEA185}" type="pres">
      <dgm:prSet presAssocID="{D03A8B75-BCC5-4A0F-BFFE-AD8D356E50E6}" presName="spaceRect" presStyleCnt="0"/>
      <dgm:spPr/>
    </dgm:pt>
    <dgm:pt modelId="{D6F7FE33-37C9-4F29-9673-5E71C6601AEA}" type="pres">
      <dgm:prSet presAssocID="{D03A8B75-BCC5-4A0F-BFFE-AD8D356E50E6}" presName="parTx" presStyleLbl="revTx" presStyleIdx="3" presStyleCnt="4">
        <dgm:presLayoutVars>
          <dgm:chMax val="0"/>
          <dgm:chPref val="0"/>
        </dgm:presLayoutVars>
      </dgm:prSet>
      <dgm:spPr/>
    </dgm:pt>
  </dgm:ptLst>
  <dgm:cxnLst>
    <dgm:cxn modelId="{2D2E2C0D-33D1-4447-BA22-8EE712B29547}" type="presOf" srcId="{1E9CB46D-5211-4292-B5DB-2E13FD06005B}" destId="{49E28CA7-6B64-4C47-ADEE-701079D8225E}" srcOrd="0" destOrd="0" presId="urn:microsoft.com/office/officeart/2018/2/layout/IconVerticalSolidList"/>
    <dgm:cxn modelId="{9BFD6425-627D-4E63-922A-F9FD3454BDB6}" srcId="{9C2C7209-1977-44E3-B27B-8425CA127557}" destId="{D03A8B75-BCC5-4A0F-BFFE-AD8D356E50E6}" srcOrd="3" destOrd="0" parTransId="{9BB89D14-50C9-4604-8F77-8CA852F491D7}" sibTransId="{30A22D82-105C-47C4-B1A0-CF968CC0C529}"/>
    <dgm:cxn modelId="{A662A628-91A4-4C91-8D47-1A47E2439D9A}" type="presOf" srcId="{D03A8B75-BCC5-4A0F-BFFE-AD8D356E50E6}" destId="{D6F7FE33-37C9-4F29-9673-5E71C6601AEA}" srcOrd="0" destOrd="0" presId="urn:microsoft.com/office/officeart/2018/2/layout/IconVerticalSolidList"/>
    <dgm:cxn modelId="{D31EC35E-90FC-4C6A-9BC8-A7CED599E1A6}" srcId="{9C2C7209-1977-44E3-B27B-8425CA127557}" destId="{BE47C162-BAD1-4AD5-8296-401FE2B058F7}" srcOrd="2" destOrd="0" parTransId="{D454033C-A572-418E-BDDD-C26FFEC8C3A2}" sibTransId="{F33103F8-5BD5-4BA0-B9E7-2AF6D0601742}"/>
    <dgm:cxn modelId="{67A96045-6739-4A96-943E-D84F4158D97B}" type="presOf" srcId="{9C2C7209-1977-44E3-B27B-8425CA127557}" destId="{0C702268-2315-4970-A693-F88C537E8814}" srcOrd="0" destOrd="0" presId="urn:microsoft.com/office/officeart/2018/2/layout/IconVerticalSolidList"/>
    <dgm:cxn modelId="{3266186F-B7EE-415C-AF07-2045E5BBD9E5}" srcId="{9C2C7209-1977-44E3-B27B-8425CA127557}" destId="{1E9CB46D-5211-4292-B5DB-2E13FD06005B}" srcOrd="1" destOrd="0" parTransId="{8B3D3F63-142B-4B6D-9AAD-939DD3232FD4}" sibTransId="{48AE577C-80FD-47B0-BA6F-F562FA824E0C}"/>
    <dgm:cxn modelId="{689E187A-8B9F-4A08-8B12-5B06E2836B3E}" srcId="{9C2C7209-1977-44E3-B27B-8425CA127557}" destId="{91FECE67-9EF4-494B-9036-EA63CA8CF485}" srcOrd="0" destOrd="0" parTransId="{199D036E-A830-4B22-9DB9-F543B1DB6110}" sibTransId="{A0299511-0289-474C-8510-53666F07B7C0}"/>
    <dgm:cxn modelId="{4E99608E-9051-4F89-8962-CE5202FC334D}" type="presOf" srcId="{91FECE67-9EF4-494B-9036-EA63CA8CF485}" destId="{60FC5392-5AB7-4BAB-BFA6-16A8DB7628A4}" srcOrd="0" destOrd="0" presId="urn:microsoft.com/office/officeart/2018/2/layout/IconVerticalSolidList"/>
    <dgm:cxn modelId="{119BC8DB-1B38-448B-BA5C-EE7C886D9182}" type="presOf" srcId="{BE47C162-BAD1-4AD5-8296-401FE2B058F7}" destId="{C6884568-B479-435C-A7C2-04D14F82EF0A}" srcOrd="0" destOrd="0" presId="urn:microsoft.com/office/officeart/2018/2/layout/IconVerticalSolidList"/>
    <dgm:cxn modelId="{A390F64D-4910-401B-A38D-72A46E34FCAA}" type="presParOf" srcId="{0C702268-2315-4970-A693-F88C537E8814}" destId="{7CB8CBDA-184E-400A-B30F-7C2BB115F869}" srcOrd="0" destOrd="0" presId="urn:microsoft.com/office/officeart/2018/2/layout/IconVerticalSolidList"/>
    <dgm:cxn modelId="{4883B4B5-F4C8-4FA0-A45D-33DFF55098DC}" type="presParOf" srcId="{7CB8CBDA-184E-400A-B30F-7C2BB115F869}" destId="{B64F3354-6EBC-4479-B8ED-755B964359DD}" srcOrd="0" destOrd="0" presId="urn:microsoft.com/office/officeart/2018/2/layout/IconVerticalSolidList"/>
    <dgm:cxn modelId="{78FC5AD3-63C1-420E-89D7-D9AF192370FC}" type="presParOf" srcId="{7CB8CBDA-184E-400A-B30F-7C2BB115F869}" destId="{FA0A5B8C-443E-4E33-A124-D9625A4CAAEB}" srcOrd="1" destOrd="0" presId="urn:microsoft.com/office/officeart/2018/2/layout/IconVerticalSolidList"/>
    <dgm:cxn modelId="{41C038DF-52BF-4E76-ADC5-FA0F6356E297}" type="presParOf" srcId="{7CB8CBDA-184E-400A-B30F-7C2BB115F869}" destId="{0FB72DF5-45E6-4AF5-9AF0-6AC72B79692F}" srcOrd="2" destOrd="0" presId="urn:microsoft.com/office/officeart/2018/2/layout/IconVerticalSolidList"/>
    <dgm:cxn modelId="{FC474895-FA96-4CD1-BEBA-702D787078D2}" type="presParOf" srcId="{7CB8CBDA-184E-400A-B30F-7C2BB115F869}" destId="{60FC5392-5AB7-4BAB-BFA6-16A8DB7628A4}" srcOrd="3" destOrd="0" presId="urn:microsoft.com/office/officeart/2018/2/layout/IconVerticalSolidList"/>
    <dgm:cxn modelId="{5B1F904E-8C30-4C78-8948-38D4DF9C5F63}" type="presParOf" srcId="{0C702268-2315-4970-A693-F88C537E8814}" destId="{0ACE17E7-7594-4AE5-9C6B-02E6D27563EA}" srcOrd="1" destOrd="0" presId="urn:microsoft.com/office/officeart/2018/2/layout/IconVerticalSolidList"/>
    <dgm:cxn modelId="{CF31B560-30C5-4688-BC38-C748471E3B33}" type="presParOf" srcId="{0C702268-2315-4970-A693-F88C537E8814}" destId="{9EA99869-E866-4836-A034-E192DEA9279E}" srcOrd="2" destOrd="0" presId="urn:microsoft.com/office/officeart/2018/2/layout/IconVerticalSolidList"/>
    <dgm:cxn modelId="{303068FE-381B-46B7-B99B-2EE99B078B7F}" type="presParOf" srcId="{9EA99869-E866-4836-A034-E192DEA9279E}" destId="{C059112A-33CF-4254-85F0-9D24F19C44EA}" srcOrd="0" destOrd="0" presId="urn:microsoft.com/office/officeart/2018/2/layout/IconVerticalSolidList"/>
    <dgm:cxn modelId="{A6DA4CAC-0F0D-4F6F-A08A-08B7FD8D6F2C}" type="presParOf" srcId="{9EA99869-E866-4836-A034-E192DEA9279E}" destId="{87EFDDD9-0882-46F2-9B7B-CAB5A2CFF470}" srcOrd="1" destOrd="0" presId="urn:microsoft.com/office/officeart/2018/2/layout/IconVerticalSolidList"/>
    <dgm:cxn modelId="{C95634C9-3D89-4145-BDB3-24AD320745E6}" type="presParOf" srcId="{9EA99869-E866-4836-A034-E192DEA9279E}" destId="{0790DA6F-313C-4677-9E9F-0BA291155A16}" srcOrd="2" destOrd="0" presId="urn:microsoft.com/office/officeart/2018/2/layout/IconVerticalSolidList"/>
    <dgm:cxn modelId="{D636A934-490C-4559-890C-F0862BBA4A18}" type="presParOf" srcId="{9EA99869-E866-4836-A034-E192DEA9279E}" destId="{49E28CA7-6B64-4C47-ADEE-701079D8225E}" srcOrd="3" destOrd="0" presId="urn:microsoft.com/office/officeart/2018/2/layout/IconVerticalSolidList"/>
    <dgm:cxn modelId="{BA9F1134-80E5-46E4-BC85-3CE1AF7C754D}" type="presParOf" srcId="{0C702268-2315-4970-A693-F88C537E8814}" destId="{90E65C03-7E6E-4570-8E7F-8E0F5AED95D2}" srcOrd="3" destOrd="0" presId="urn:microsoft.com/office/officeart/2018/2/layout/IconVerticalSolidList"/>
    <dgm:cxn modelId="{77FCCD79-9F2A-4422-912C-A115ADB48F61}" type="presParOf" srcId="{0C702268-2315-4970-A693-F88C537E8814}" destId="{9E01E454-45EE-49A2-8E4C-C976694FFA93}" srcOrd="4" destOrd="0" presId="urn:microsoft.com/office/officeart/2018/2/layout/IconVerticalSolidList"/>
    <dgm:cxn modelId="{AB9517CC-5802-4699-A31C-94CC0EF27C8A}" type="presParOf" srcId="{9E01E454-45EE-49A2-8E4C-C976694FFA93}" destId="{F399B22D-5CA7-43AE-B421-5ECCB8B7B2F5}" srcOrd="0" destOrd="0" presId="urn:microsoft.com/office/officeart/2018/2/layout/IconVerticalSolidList"/>
    <dgm:cxn modelId="{6C8B390A-37D3-4E4E-86D0-5EE9E496B874}" type="presParOf" srcId="{9E01E454-45EE-49A2-8E4C-C976694FFA93}" destId="{6E00424B-82C6-494B-8B6A-BB3817E28B08}" srcOrd="1" destOrd="0" presId="urn:microsoft.com/office/officeart/2018/2/layout/IconVerticalSolidList"/>
    <dgm:cxn modelId="{1CDD990D-9564-45AD-ACE0-091772A1C4DE}" type="presParOf" srcId="{9E01E454-45EE-49A2-8E4C-C976694FFA93}" destId="{FA658EE9-104D-4437-AC61-82A356C1B1B1}" srcOrd="2" destOrd="0" presId="urn:microsoft.com/office/officeart/2018/2/layout/IconVerticalSolidList"/>
    <dgm:cxn modelId="{BCC6D6EA-D5FF-4E3F-9321-687D629DA4E5}" type="presParOf" srcId="{9E01E454-45EE-49A2-8E4C-C976694FFA93}" destId="{C6884568-B479-435C-A7C2-04D14F82EF0A}" srcOrd="3" destOrd="0" presId="urn:microsoft.com/office/officeart/2018/2/layout/IconVerticalSolidList"/>
    <dgm:cxn modelId="{856181CD-CE41-4537-B7A4-0FB3D9E93FA4}" type="presParOf" srcId="{0C702268-2315-4970-A693-F88C537E8814}" destId="{CCD62EA0-419D-4FB3-AA43-6D996C734E01}" srcOrd="5" destOrd="0" presId="urn:microsoft.com/office/officeart/2018/2/layout/IconVerticalSolidList"/>
    <dgm:cxn modelId="{29257451-35B7-42E0-A46B-1492B392D499}" type="presParOf" srcId="{0C702268-2315-4970-A693-F88C537E8814}" destId="{F2DA04D3-8542-465C-9470-A4C285A742B8}" srcOrd="6" destOrd="0" presId="urn:microsoft.com/office/officeart/2018/2/layout/IconVerticalSolidList"/>
    <dgm:cxn modelId="{F2ABA66F-2A12-4B68-B942-E75497AC9C40}" type="presParOf" srcId="{F2DA04D3-8542-465C-9470-A4C285A742B8}" destId="{CE1831AF-75A7-4080-97A2-E542D00A261D}" srcOrd="0" destOrd="0" presId="urn:microsoft.com/office/officeart/2018/2/layout/IconVerticalSolidList"/>
    <dgm:cxn modelId="{9B6C9417-C922-4D70-9AE4-3CEF5BD7270B}" type="presParOf" srcId="{F2DA04D3-8542-465C-9470-A4C285A742B8}" destId="{3E345466-0DF6-46EC-AC14-5B427890E82E}" srcOrd="1" destOrd="0" presId="urn:microsoft.com/office/officeart/2018/2/layout/IconVerticalSolidList"/>
    <dgm:cxn modelId="{40AB07F2-61E5-4D3B-B981-9CD66B27A96A}" type="presParOf" srcId="{F2DA04D3-8542-465C-9470-A4C285A742B8}" destId="{8BB361E4-D85F-4D64-AB8D-D4747DBEA185}" srcOrd="2" destOrd="0" presId="urn:microsoft.com/office/officeart/2018/2/layout/IconVerticalSolidList"/>
    <dgm:cxn modelId="{1E71B3FA-983B-4182-BFB3-F4386752B1BB}" type="presParOf" srcId="{F2DA04D3-8542-465C-9470-A4C285A742B8}" destId="{D6F7FE33-37C9-4F29-9673-5E71C6601A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7C1313A-AB77-475D-9CA8-D606F5B62A6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6E93C6-3548-4F17-874E-190FD73CA42D}">
      <dgm:prSet/>
      <dgm:spPr/>
      <dgm:t>
        <a:bodyPr/>
        <a:lstStyle/>
        <a:p>
          <a:r>
            <a:rPr lang="en-GB"/>
            <a:t>Flatworms (platyhelminths) – these include the trematodes (flukes) and cestodes (tapeworms).</a:t>
          </a:r>
          <a:endParaRPr lang="en-US"/>
        </a:p>
      </dgm:t>
    </dgm:pt>
    <dgm:pt modelId="{BA5C7FDB-0453-4D25-BF88-AF7A1112F7AA}" type="parTrans" cxnId="{07A4388B-B24A-455E-B9DD-AC46DE0585B2}">
      <dgm:prSet/>
      <dgm:spPr/>
      <dgm:t>
        <a:bodyPr/>
        <a:lstStyle/>
        <a:p>
          <a:endParaRPr lang="en-US"/>
        </a:p>
      </dgm:t>
    </dgm:pt>
    <dgm:pt modelId="{AD0C21CD-6E4F-4823-93E3-B985727830B3}" type="sibTrans" cxnId="{07A4388B-B24A-455E-B9DD-AC46DE0585B2}">
      <dgm:prSet/>
      <dgm:spPr/>
      <dgm:t>
        <a:bodyPr/>
        <a:lstStyle/>
        <a:p>
          <a:endParaRPr lang="en-US"/>
        </a:p>
      </dgm:t>
    </dgm:pt>
    <dgm:pt modelId="{9CFE54B1-BADC-472C-9D28-87FCD80DD861}">
      <dgm:prSet/>
      <dgm:spPr/>
      <dgm:t>
        <a:bodyPr/>
        <a:lstStyle/>
        <a:p>
          <a:r>
            <a:rPr lang="en-GB"/>
            <a:t>Thorny-headed worms (acanthocephalins) – the adult forms of these worms reside in the gastrointestinal tract. </a:t>
          </a:r>
          <a:endParaRPr lang="en-US"/>
        </a:p>
      </dgm:t>
    </dgm:pt>
    <dgm:pt modelId="{24431412-9714-467D-8233-04204532389A}" type="parTrans" cxnId="{3ACD8BAC-01E0-4577-B822-60135B21DD7A}">
      <dgm:prSet/>
      <dgm:spPr/>
      <dgm:t>
        <a:bodyPr/>
        <a:lstStyle/>
        <a:p>
          <a:endParaRPr lang="en-US"/>
        </a:p>
      </dgm:t>
    </dgm:pt>
    <dgm:pt modelId="{E64B4FD3-9A3F-4BFF-A911-54AFAF3E2D3C}" type="sibTrans" cxnId="{3ACD8BAC-01E0-4577-B822-60135B21DD7A}">
      <dgm:prSet/>
      <dgm:spPr/>
      <dgm:t>
        <a:bodyPr/>
        <a:lstStyle/>
        <a:p>
          <a:endParaRPr lang="en-US"/>
        </a:p>
      </dgm:t>
    </dgm:pt>
    <dgm:pt modelId="{5A92B585-11DD-4501-8343-B1E0E813D18B}">
      <dgm:prSet/>
      <dgm:spPr/>
      <dgm:t>
        <a:bodyPr/>
        <a:lstStyle/>
        <a:p>
          <a:r>
            <a:rPr lang="en-GB"/>
            <a:t>The acanthocephala are thought to be intermediate between the cestodes and nematodes.</a:t>
          </a:r>
          <a:endParaRPr lang="en-US"/>
        </a:p>
      </dgm:t>
    </dgm:pt>
    <dgm:pt modelId="{1D529D6B-648E-43BE-B1B7-47DCE06A186B}" type="parTrans" cxnId="{9A177BD3-9D7F-4108-9CDC-0F2D3433642B}">
      <dgm:prSet/>
      <dgm:spPr/>
      <dgm:t>
        <a:bodyPr/>
        <a:lstStyle/>
        <a:p>
          <a:endParaRPr lang="en-US"/>
        </a:p>
      </dgm:t>
    </dgm:pt>
    <dgm:pt modelId="{E3870C46-7617-46E5-BCE0-4BDD94F342FF}" type="sibTrans" cxnId="{9A177BD3-9D7F-4108-9CDC-0F2D3433642B}">
      <dgm:prSet/>
      <dgm:spPr/>
      <dgm:t>
        <a:bodyPr/>
        <a:lstStyle/>
        <a:p>
          <a:endParaRPr lang="en-US"/>
        </a:p>
      </dgm:t>
    </dgm:pt>
    <dgm:pt modelId="{16741581-AEAF-48A0-A839-AA9175CEC5F2}" type="pres">
      <dgm:prSet presAssocID="{77C1313A-AB77-475D-9CA8-D606F5B62A67}" presName="root" presStyleCnt="0">
        <dgm:presLayoutVars>
          <dgm:dir/>
          <dgm:resizeHandles val="exact"/>
        </dgm:presLayoutVars>
      </dgm:prSet>
      <dgm:spPr/>
    </dgm:pt>
    <dgm:pt modelId="{43FE4509-B60C-49DA-8259-508DC97CAFB2}" type="pres">
      <dgm:prSet presAssocID="{D76E93C6-3548-4F17-874E-190FD73CA42D}" presName="compNode" presStyleCnt="0"/>
      <dgm:spPr/>
    </dgm:pt>
    <dgm:pt modelId="{A89B6E62-992C-4FF0-B4AE-ED5A47F7882D}" type="pres">
      <dgm:prSet presAssocID="{D76E93C6-3548-4F17-874E-190FD73CA42D}" presName="bgRect" presStyleLbl="bgShp" presStyleIdx="0" presStyleCnt="3"/>
      <dgm:spPr/>
    </dgm:pt>
    <dgm:pt modelId="{9E3D3C39-5C66-4014-8A98-926745619FD5}" type="pres">
      <dgm:prSet presAssocID="{D76E93C6-3548-4F17-874E-190FD73CA4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sshopper"/>
        </a:ext>
      </dgm:extLst>
    </dgm:pt>
    <dgm:pt modelId="{79AA223F-4596-4451-A9BA-0AC43E5FBFEF}" type="pres">
      <dgm:prSet presAssocID="{D76E93C6-3548-4F17-874E-190FD73CA42D}" presName="spaceRect" presStyleCnt="0"/>
      <dgm:spPr/>
    </dgm:pt>
    <dgm:pt modelId="{F2051FF2-E29B-4854-B731-C8D3580379B7}" type="pres">
      <dgm:prSet presAssocID="{D76E93C6-3548-4F17-874E-190FD73CA42D}" presName="parTx" presStyleLbl="revTx" presStyleIdx="0" presStyleCnt="3">
        <dgm:presLayoutVars>
          <dgm:chMax val="0"/>
          <dgm:chPref val="0"/>
        </dgm:presLayoutVars>
      </dgm:prSet>
      <dgm:spPr/>
    </dgm:pt>
    <dgm:pt modelId="{F09E3326-09F0-4635-BC83-120538B9EF55}" type="pres">
      <dgm:prSet presAssocID="{AD0C21CD-6E4F-4823-93E3-B985727830B3}" presName="sibTrans" presStyleCnt="0"/>
      <dgm:spPr/>
    </dgm:pt>
    <dgm:pt modelId="{981A7CEE-1245-4293-B471-096D2F048876}" type="pres">
      <dgm:prSet presAssocID="{9CFE54B1-BADC-472C-9D28-87FCD80DD861}" presName="compNode" presStyleCnt="0"/>
      <dgm:spPr/>
    </dgm:pt>
    <dgm:pt modelId="{6611D8C3-9ED0-4578-B316-6E08B140FE6F}" type="pres">
      <dgm:prSet presAssocID="{9CFE54B1-BADC-472C-9D28-87FCD80DD861}" presName="bgRect" presStyleLbl="bgShp" presStyleIdx="1" presStyleCnt="3"/>
      <dgm:spPr/>
    </dgm:pt>
    <dgm:pt modelId="{133CADA7-79ED-46B9-8087-BEF1A4225F09}" type="pres">
      <dgm:prSet presAssocID="{9CFE54B1-BADC-472C-9D28-87FCD80DD86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bweb"/>
        </a:ext>
      </dgm:extLst>
    </dgm:pt>
    <dgm:pt modelId="{333CE07E-158F-420D-BA80-39340E641798}" type="pres">
      <dgm:prSet presAssocID="{9CFE54B1-BADC-472C-9D28-87FCD80DD861}" presName="spaceRect" presStyleCnt="0"/>
      <dgm:spPr/>
    </dgm:pt>
    <dgm:pt modelId="{BDCE6781-EBC9-43DD-9BE0-393E720D2B19}" type="pres">
      <dgm:prSet presAssocID="{9CFE54B1-BADC-472C-9D28-87FCD80DD861}" presName="parTx" presStyleLbl="revTx" presStyleIdx="1" presStyleCnt="3">
        <dgm:presLayoutVars>
          <dgm:chMax val="0"/>
          <dgm:chPref val="0"/>
        </dgm:presLayoutVars>
      </dgm:prSet>
      <dgm:spPr/>
    </dgm:pt>
    <dgm:pt modelId="{0DD2CADF-24DF-4B9A-9162-F028E99209D4}" type="pres">
      <dgm:prSet presAssocID="{E64B4FD3-9A3F-4BFF-A911-54AFAF3E2D3C}" presName="sibTrans" presStyleCnt="0"/>
      <dgm:spPr/>
    </dgm:pt>
    <dgm:pt modelId="{C14A0F32-90FE-4987-8960-8B5075AEAFA0}" type="pres">
      <dgm:prSet presAssocID="{5A92B585-11DD-4501-8343-B1E0E813D18B}" presName="compNode" presStyleCnt="0"/>
      <dgm:spPr/>
    </dgm:pt>
    <dgm:pt modelId="{CF2F2117-F677-4F7D-8B74-608A174CF9EC}" type="pres">
      <dgm:prSet presAssocID="{5A92B585-11DD-4501-8343-B1E0E813D18B}" presName="bgRect" presStyleLbl="bgShp" presStyleIdx="2" presStyleCnt="3"/>
      <dgm:spPr/>
    </dgm:pt>
    <dgm:pt modelId="{E4685BB8-D85D-45D8-87C1-55068882CECA}" type="pres">
      <dgm:prSet presAssocID="{5A92B585-11DD-4501-8343-B1E0E813D1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722F3EE8-F62B-4D8B-BE59-192EF3F7B2CC}" type="pres">
      <dgm:prSet presAssocID="{5A92B585-11DD-4501-8343-B1E0E813D18B}" presName="spaceRect" presStyleCnt="0"/>
      <dgm:spPr/>
    </dgm:pt>
    <dgm:pt modelId="{F9D5E193-CF8C-42FF-9A62-3B3535D7D549}" type="pres">
      <dgm:prSet presAssocID="{5A92B585-11DD-4501-8343-B1E0E813D18B}" presName="parTx" presStyleLbl="revTx" presStyleIdx="2" presStyleCnt="3">
        <dgm:presLayoutVars>
          <dgm:chMax val="0"/>
          <dgm:chPref val="0"/>
        </dgm:presLayoutVars>
      </dgm:prSet>
      <dgm:spPr/>
    </dgm:pt>
  </dgm:ptLst>
  <dgm:cxnLst>
    <dgm:cxn modelId="{01FC850F-6DAA-484D-8ED5-0A4713384EF1}" type="presOf" srcId="{9CFE54B1-BADC-472C-9D28-87FCD80DD861}" destId="{BDCE6781-EBC9-43DD-9BE0-393E720D2B19}" srcOrd="0" destOrd="0" presId="urn:microsoft.com/office/officeart/2018/2/layout/IconVerticalSolidList"/>
    <dgm:cxn modelId="{9FFFBA21-58E7-47BC-BB74-B44BF261CCBE}" type="presOf" srcId="{5A92B585-11DD-4501-8343-B1E0E813D18B}" destId="{F9D5E193-CF8C-42FF-9A62-3B3535D7D549}" srcOrd="0" destOrd="0" presId="urn:microsoft.com/office/officeart/2018/2/layout/IconVerticalSolidList"/>
    <dgm:cxn modelId="{07A4388B-B24A-455E-B9DD-AC46DE0585B2}" srcId="{77C1313A-AB77-475D-9CA8-D606F5B62A67}" destId="{D76E93C6-3548-4F17-874E-190FD73CA42D}" srcOrd="0" destOrd="0" parTransId="{BA5C7FDB-0453-4D25-BF88-AF7A1112F7AA}" sibTransId="{AD0C21CD-6E4F-4823-93E3-B985727830B3}"/>
    <dgm:cxn modelId="{CB2443A4-B888-43D2-AE59-C417B07AD614}" type="presOf" srcId="{77C1313A-AB77-475D-9CA8-D606F5B62A67}" destId="{16741581-AEAF-48A0-A839-AA9175CEC5F2}" srcOrd="0" destOrd="0" presId="urn:microsoft.com/office/officeart/2018/2/layout/IconVerticalSolidList"/>
    <dgm:cxn modelId="{3ACD8BAC-01E0-4577-B822-60135B21DD7A}" srcId="{77C1313A-AB77-475D-9CA8-D606F5B62A67}" destId="{9CFE54B1-BADC-472C-9D28-87FCD80DD861}" srcOrd="1" destOrd="0" parTransId="{24431412-9714-467D-8233-04204532389A}" sibTransId="{E64B4FD3-9A3F-4BFF-A911-54AFAF3E2D3C}"/>
    <dgm:cxn modelId="{CA1BE8D2-6F33-4C73-8918-2F153AE86210}" type="presOf" srcId="{D76E93C6-3548-4F17-874E-190FD73CA42D}" destId="{F2051FF2-E29B-4854-B731-C8D3580379B7}" srcOrd="0" destOrd="0" presId="urn:microsoft.com/office/officeart/2018/2/layout/IconVerticalSolidList"/>
    <dgm:cxn modelId="{9A177BD3-9D7F-4108-9CDC-0F2D3433642B}" srcId="{77C1313A-AB77-475D-9CA8-D606F5B62A67}" destId="{5A92B585-11DD-4501-8343-B1E0E813D18B}" srcOrd="2" destOrd="0" parTransId="{1D529D6B-648E-43BE-B1B7-47DCE06A186B}" sibTransId="{E3870C46-7617-46E5-BCE0-4BDD94F342FF}"/>
    <dgm:cxn modelId="{86328C8E-1E71-451D-A976-B5080BD3B574}" type="presParOf" srcId="{16741581-AEAF-48A0-A839-AA9175CEC5F2}" destId="{43FE4509-B60C-49DA-8259-508DC97CAFB2}" srcOrd="0" destOrd="0" presId="urn:microsoft.com/office/officeart/2018/2/layout/IconVerticalSolidList"/>
    <dgm:cxn modelId="{BB6F78AB-5AAE-4E65-AB7C-D7370E326F58}" type="presParOf" srcId="{43FE4509-B60C-49DA-8259-508DC97CAFB2}" destId="{A89B6E62-992C-4FF0-B4AE-ED5A47F7882D}" srcOrd="0" destOrd="0" presId="urn:microsoft.com/office/officeart/2018/2/layout/IconVerticalSolidList"/>
    <dgm:cxn modelId="{6B44C690-80EE-4E5F-8759-90B3FB880641}" type="presParOf" srcId="{43FE4509-B60C-49DA-8259-508DC97CAFB2}" destId="{9E3D3C39-5C66-4014-8A98-926745619FD5}" srcOrd="1" destOrd="0" presId="urn:microsoft.com/office/officeart/2018/2/layout/IconVerticalSolidList"/>
    <dgm:cxn modelId="{C55370EB-6A43-450C-B0FB-0119E18937B8}" type="presParOf" srcId="{43FE4509-B60C-49DA-8259-508DC97CAFB2}" destId="{79AA223F-4596-4451-A9BA-0AC43E5FBFEF}" srcOrd="2" destOrd="0" presId="urn:microsoft.com/office/officeart/2018/2/layout/IconVerticalSolidList"/>
    <dgm:cxn modelId="{88BE9EC7-CD0F-4D98-8728-92DE2EC67BB9}" type="presParOf" srcId="{43FE4509-B60C-49DA-8259-508DC97CAFB2}" destId="{F2051FF2-E29B-4854-B731-C8D3580379B7}" srcOrd="3" destOrd="0" presId="urn:microsoft.com/office/officeart/2018/2/layout/IconVerticalSolidList"/>
    <dgm:cxn modelId="{A19198FA-7D82-466E-94BA-733C029FCA77}" type="presParOf" srcId="{16741581-AEAF-48A0-A839-AA9175CEC5F2}" destId="{F09E3326-09F0-4635-BC83-120538B9EF55}" srcOrd="1" destOrd="0" presId="urn:microsoft.com/office/officeart/2018/2/layout/IconVerticalSolidList"/>
    <dgm:cxn modelId="{CC8423C0-CEBC-46FE-8DCF-A43BB6E117AB}" type="presParOf" srcId="{16741581-AEAF-48A0-A839-AA9175CEC5F2}" destId="{981A7CEE-1245-4293-B471-096D2F048876}" srcOrd="2" destOrd="0" presId="urn:microsoft.com/office/officeart/2018/2/layout/IconVerticalSolidList"/>
    <dgm:cxn modelId="{D0CF1FE0-DDD1-442D-A307-9E48C148E9DC}" type="presParOf" srcId="{981A7CEE-1245-4293-B471-096D2F048876}" destId="{6611D8C3-9ED0-4578-B316-6E08B140FE6F}" srcOrd="0" destOrd="0" presId="urn:microsoft.com/office/officeart/2018/2/layout/IconVerticalSolidList"/>
    <dgm:cxn modelId="{6CA8A411-4BC4-4C12-BFEE-1ABD3EF95E37}" type="presParOf" srcId="{981A7CEE-1245-4293-B471-096D2F048876}" destId="{133CADA7-79ED-46B9-8087-BEF1A4225F09}" srcOrd="1" destOrd="0" presId="urn:microsoft.com/office/officeart/2018/2/layout/IconVerticalSolidList"/>
    <dgm:cxn modelId="{55AC0F2E-D4BC-4637-A988-BD7A8D13E63B}" type="presParOf" srcId="{981A7CEE-1245-4293-B471-096D2F048876}" destId="{333CE07E-158F-420D-BA80-39340E641798}" srcOrd="2" destOrd="0" presId="urn:microsoft.com/office/officeart/2018/2/layout/IconVerticalSolidList"/>
    <dgm:cxn modelId="{6DACAE23-C447-4CDC-8D62-57775BF16136}" type="presParOf" srcId="{981A7CEE-1245-4293-B471-096D2F048876}" destId="{BDCE6781-EBC9-43DD-9BE0-393E720D2B19}" srcOrd="3" destOrd="0" presId="urn:microsoft.com/office/officeart/2018/2/layout/IconVerticalSolidList"/>
    <dgm:cxn modelId="{B4C38982-20FC-45A8-98F8-A10340F7F650}" type="presParOf" srcId="{16741581-AEAF-48A0-A839-AA9175CEC5F2}" destId="{0DD2CADF-24DF-4B9A-9162-F028E99209D4}" srcOrd="3" destOrd="0" presId="urn:microsoft.com/office/officeart/2018/2/layout/IconVerticalSolidList"/>
    <dgm:cxn modelId="{6F9813FC-A25A-493A-AE63-D4940460C354}" type="presParOf" srcId="{16741581-AEAF-48A0-A839-AA9175CEC5F2}" destId="{C14A0F32-90FE-4987-8960-8B5075AEAFA0}" srcOrd="4" destOrd="0" presId="urn:microsoft.com/office/officeart/2018/2/layout/IconVerticalSolidList"/>
    <dgm:cxn modelId="{6F9FE386-D7BE-4007-B2F8-8BCB5905360B}" type="presParOf" srcId="{C14A0F32-90FE-4987-8960-8B5075AEAFA0}" destId="{CF2F2117-F677-4F7D-8B74-608A174CF9EC}" srcOrd="0" destOrd="0" presId="urn:microsoft.com/office/officeart/2018/2/layout/IconVerticalSolidList"/>
    <dgm:cxn modelId="{75CD8C64-6139-43D1-A0A8-40D2C4AB7102}" type="presParOf" srcId="{C14A0F32-90FE-4987-8960-8B5075AEAFA0}" destId="{E4685BB8-D85D-45D8-87C1-55068882CECA}" srcOrd="1" destOrd="0" presId="urn:microsoft.com/office/officeart/2018/2/layout/IconVerticalSolidList"/>
    <dgm:cxn modelId="{24237FAA-AA0D-49C9-B481-097F8ED7406A}" type="presParOf" srcId="{C14A0F32-90FE-4987-8960-8B5075AEAFA0}" destId="{722F3EE8-F62B-4D8B-BE59-192EF3F7B2CC}" srcOrd="2" destOrd="0" presId="urn:microsoft.com/office/officeart/2018/2/layout/IconVerticalSolidList"/>
    <dgm:cxn modelId="{EF3107BB-F167-4900-908D-4F9F305C5248}" type="presParOf" srcId="{C14A0F32-90FE-4987-8960-8B5075AEAFA0}" destId="{F9D5E193-CF8C-42FF-9A62-3B3535D7D5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7FA0FAB-5E52-4531-954B-1943F6220B94}"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2D7E5EB3-D817-4468-B82B-66E2C175C694}">
      <dgm:prSet/>
      <dgm:spPr/>
      <dgm:t>
        <a:bodyPr/>
        <a:lstStyle/>
        <a:p>
          <a:r>
            <a:rPr lang="en-GB"/>
            <a:t>The Neglected Tropical Diseases (NTDs), which have suffered from a lack of attention by the public health community, include parasitic diseases such as lymphatic filariasis, onchocerciasis, and Guinea worm disease. </a:t>
          </a:r>
          <a:endParaRPr lang="en-US"/>
        </a:p>
      </dgm:t>
    </dgm:pt>
    <dgm:pt modelId="{58611768-8A1C-45A9-9EA2-D84EF6E7A878}" type="parTrans" cxnId="{427ACF20-AFB7-4E72-B7B3-FB820624E88F}">
      <dgm:prSet/>
      <dgm:spPr/>
      <dgm:t>
        <a:bodyPr/>
        <a:lstStyle/>
        <a:p>
          <a:endParaRPr lang="en-US"/>
        </a:p>
      </dgm:t>
    </dgm:pt>
    <dgm:pt modelId="{894B1C00-C2C3-40C4-9F12-D523F5F6DEA7}" type="sibTrans" cxnId="{427ACF20-AFB7-4E72-B7B3-FB820624E88F}">
      <dgm:prSet/>
      <dgm:spPr/>
      <dgm:t>
        <a:bodyPr/>
        <a:lstStyle/>
        <a:p>
          <a:endParaRPr lang="en-US"/>
        </a:p>
      </dgm:t>
    </dgm:pt>
    <dgm:pt modelId="{4EF2BF4D-4661-4C22-B58E-D4079A9947BD}">
      <dgm:prSet/>
      <dgm:spPr/>
      <dgm:t>
        <a:bodyPr/>
        <a:lstStyle/>
        <a:p>
          <a:r>
            <a:rPr lang="en-GB"/>
            <a:t>The NTDs affect more than 1 billion people worldwide, largely in rural areas of low-income countries. </a:t>
          </a:r>
          <a:endParaRPr lang="en-US"/>
        </a:p>
      </dgm:t>
    </dgm:pt>
    <dgm:pt modelId="{40BA4A99-D956-4F95-945E-DE4D8959CBA6}" type="parTrans" cxnId="{ACDA213C-A0B2-4025-899B-28C2CB21E75B}">
      <dgm:prSet/>
      <dgm:spPr/>
      <dgm:t>
        <a:bodyPr/>
        <a:lstStyle/>
        <a:p>
          <a:endParaRPr lang="en-US"/>
        </a:p>
      </dgm:t>
    </dgm:pt>
    <dgm:pt modelId="{49B7CDC3-DD51-4302-AF77-0AC602FD7397}" type="sibTrans" cxnId="{ACDA213C-A0B2-4025-899B-28C2CB21E75B}">
      <dgm:prSet/>
      <dgm:spPr/>
      <dgm:t>
        <a:bodyPr/>
        <a:lstStyle/>
        <a:p>
          <a:endParaRPr lang="en-US"/>
        </a:p>
      </dgm:t>
    </dgm:pt>
    <dgm:pt modelId="{73CF3CDB-776C-4736-B9BF-8F2344575C39}">
      <dgm:prSet/>
      <dgm:spPr/>
      <dgm:t>
        <a:bodyPr/>
        <a:lstStyle/>
        <a:p>
          <a:r>
            <a:rPr lang="en-GB"/>
            <a:t>These diseases extract a large toll on endemic populations, including lost ability to attend school or work, stunting of growth in children, impairment of cognitive skills and development in young children, and the serious economic burden placed on entire countries.</a:t>
          </a:r>
          <a:endParaRPr lang="en-US"/>
        </a:p>
      </dgm:t>
    </dgm:pt>
    <dgm:pt modelId="{7854FCDB-624E-4CF1-81D2-F7939317EF7C}" type="parTrans" cxnId="{6ECD2761-B43A-4056-938B-0653A834AE44}">
      <dgm:prSet/>
      <dgm:spPr/>
      <dgm:t>
        <a:bodyPr/>
        <a:lstStyle/>
        <a:p>
          <a:endParaRPr lang="en-US"/>
        </a:p>
      </dgm:t>
    </dgm:pt>
    <dgm:pt modelId="{E81C08E8-88E2-4A48-BC57-6C598345DB39}" type="sibTrans" cxnId="{6ECD2761-B43A-4056-938B-0653A834AE44}">
      <dgm:prSet/>
      <dgm:spPr/>
      <dgm:t>
        <a:bodyPr/>
        <a:lstStyle/>
        <a:p>
          <a:endParaRPr lang="en-US"/>
        </a:p>
      </dgm:t>
    </dgm:pt>
    <dgm:pt modelId="{1688420A-6058-48F5-9FD3-62D8B201A598}" type="pres">
      <dgm:prSet presAssocID="{67FA0FAB-5E52-4531-954B-1943F6220B94}" presName="Name0" presStyleCnt="0">
        <dgm:presLayoutVars>
          <dgm:dir/>
          <dgm:animLvl val="lvl"/>
          <dgm:resizeHandles val="exact"/>
        </dgm:presLayoutVars>
      </dgm:prSet>
      <dgm:spPr/>
    </dgm:pt>
    <dgm:pt modelId="{16469D59-5AC1-4111-95B1-9A49B45132A6}" type="pres">
      <dgm:prSet presAssocID="{73CF3CDB-776C-4736-B9BF-8F2344575C39}" presName="boxAndChildren" presStyleCnt="0"/>
      <dgm:spPr/>
    </dgm:pt>
    <dgm:pt modelId="{88516783-1228-469C-9203-BC49B266E8CE}" type="pres">
      <dgm:prSet presAssocID="{73CF3CDB-776C-4736-B9BF-8F2344575C39}" presName="parentTextBox" presStyleLbl="node1" presStyleIdx="0" presStyleCnt="3"/>
      <dgm:spPr/>
    </dgm:pt>
    <dgm:pt modelId="{AD80F5A1-EC2D-4C11-9FA4-6E74E8FE44AB}" type="pres">
      <dgm:prSet presAssocID="{49B7CDC3-DD51-4302-AF77-0AC602FD7397}" presName="sp" presStyleCnt="0"/>
      <dgm:spPr/>
    </dgm:pt>
    <dgm:pt modelId="{DD8B06A8-2B13-4D12-B5FE-A00823E3483A}" type="pres">
      <dgm:prSet presAssocID="{4EF2BF4D-4661-4C22-B58E-D4079A9947BD}" presName="arrowAndChildren" presStyleCnt="0"/>
      <dgm:spPr/>
    </dgm:pt>
    <dgm:pt modelId="{C6AAFA1A-434C-4FB2-A1A9-51714FCDBCE5}" type="pres">
      <dgm:prSet presAssocID="{4EF2BF4D-4661-4C22-B58E-D4079A9947BD}" presName="parentTextArrow" presStyleLbl="node1" presStyleIdx="1" presStyleCnt="3"/>
      <dgm:spPr/>
    </dgm:pt>
    <dgm:pt modelId="{87CB20D5-20D7-48BC-B8FD-5D3662D099F0}" type="pres">
      <dgm:prSet presAssocID="{894B1C00-C2C3-40C4-9F12-D523F5F6DEA7}" presName="sp" presStyleCnt="0"/>
      <dgm:spPr/>
    </dgm:pt>
    <dgm:pt modelId="{21F8FBBC-EB9D-4233-9B8F-92554F576050}" type="pres">
      <dgm:prSet presAssocID="{2D7E5EB3-D817-4468-B82B-66E2C175C694}" presName="arrowAndChildren" presStyleCnt="0"/>
      <dgm:spPr/>
    </dgm:pt>
    <dgm:pt modelId="{F93E8ADD-B175-4BB1-86A7-42D4863EF23E}" type="pres">
      <dgm:prSet presAssocID="{2D7E5EB3-D817-4468-B82B-66E2C175C694}" presName="parentTextArrow" presStyleLbl="node1" presStyleIdx="2" presStyleCnt="3"/>
      <dgm:spPr/>
    </dgm:pt>
  </dgm:ptLst>
  <dgm:cxnLst>
    <dgm:cxn modelId="{427ACF20-AFB7-4E72-B7B3-FB820624E88F}" srcId="{67FA0FAB-5E52-4531-954B-1943F6220B94}" destId="{2D7E5EB3-D817-4468-B82B-66E2C175C694}" srcOrd="0" destOrd="0" parTransId="{58611768-8A1C-45A9-9EA2-D84EF6E7A878}" sibTransId="{894B1C00-C2C3-40C4-9F12-D523F5F6DEA7}"/>
    <dgm:cxn modelId="{203E0F33-15CC-4B34-9082-DBB6AF1B547C}" type="presOf" srcId="{2D7E5EB3-D817-4468-B82B-66E2C175C694}" destId="{F93E8ADD-B175-4BB1-86A7-42D4863EF23E}" srcOrd="0" destOrd="0" presId="urn:microsoft.com/office/officeart/2005/8/layout/process4"/>
    <dgm:cxn modelId="{ACDA213C-A0B2-4025-899B-28C2CB21E75B}" srcId="{67FA0FAB-5E52-4531-954B-1943F6220B94}" destId="{4EF2BF4D-4661-4C22-B58E-D4079A9947BD}" srcOrd="1" destOrd="0" parTransId="{40BA4A99-D956-4F95-945E-DE4D8959CBA6}" sibTransId="{49B7CDC3-DD51-4302-AF77-0AC602FD7397}"/>
    <dgm:cxn modelId="{410DC55C-3CD7-4C5C-AE2C-38ED79CE3EE8}" type="presOf" srcId="{73CF3CDB-776C-4736-B9BF-8F2344575C39}" destId="{88516783-1228-469C-9203-BC49B266E8CE}" srcOrd="0" destOrd="0" presId="urn:microsoft.com/office/officeart/2005/8/layout/process4"/>
    <dgm:cxn modelId="{D211E060-3C32-4369-90B1-0129B1C06459}" type="presOf" srcId="{67FA0FAB-5E52-4531-954B-1943F6220B94}" destId="{1688420A-6058-48F5-9FD3-62D8B201A598}" srcOrd="0" destOrd="0" presId="urn:microsoft.com/office/officeart/2005/8/layout/process4"/>
    <dgm:cxn modelId="{6ECD2761-B43A-4056-938B-0653A834AE44}" srcId="{67FA0FAB-5E52-4531-954B-1943F6220B94}" destId="{73CF3CDB-776C-4736-B9BF-8F2344575C39}" srcOrd="2" destOrd="0" parTransId="{7854FCDB-624E-4CF1-81D2-F7939317EF7C}" sibTransId="{E81C08E8-88E2-4A48-BC57-6C598345DB39}"/>
    <dgm:cxn modelId="{2088DEFE-21BD-45CB-9334-D7FC35E7404D}" type="presOf" srcId="{4EF2BF4D-4661-4C22-B58E-D4079A9947BD}" destId="{C6AAFA1A-434C-4FB2-A1A9-51714FCDBCE5}" srcOrd="0" destOrd="0" presId="urn:microsoft.com/office/officeart/2005/8/layout/process4"/>
    <dgm:cxn modelId="{513B4B85-7135-4D0B-ABBE-57BBEA6BDF64}" type="presParOf" srcId="{1688420A-6058-48F5-9FD3-62D8B201A598}" destId="{16469D59-5AC1-4111-95B1-9A49B45132A6}" srcOrd="0" destOrd="0" presId="urn:microsoft.com/office/officeart/2005/8/layout/process4"/>
    <dgm:cxn modelId="{E7EC7AA8-38F2-4CA5-9B5C-5DB847B064DE}" type="presParOf" srcId="{16469D59-5AC1-4111-95B1-9A49B45132A6}" destId="{88516783-1228-469C-9203-BC49B266E8CE}" srcOrd="0" destOrd="0" presId="urn:microsoft.com/office/officeart/2005/8/layout/process4"/>
    <dgm:cxn modelId="{57825F00-C12A-44FD-8940-DFC4455159D4}" type="presParOf" srcId="{1688420A-6058-48F5-9FD3-62D8B201A598}" destId="{AD80F5A1-EC2D-4C11-9FA4-6E74E8FE44AB}" srcOrd="1" destOrd="0" presId="urn:microsoft.com/office/officeart/2005/8/layout/process4"/>
    <dgm:cxn modelId="{88A31059-7932-4AAD-8BD7-598DE3FE6A32}" type="presParOf" srcId="{1688420A-6058-48F5-9FD3-62D8B201A598}" destId="{DD8B06A8-2B13-4D12-B5FE-A00823E3483A}" srcOrd="2" destOrd="0" presId="urn:microsoft.com/office/officeart/2005/8/layout/process4"/>
    <dgm:cxn modelId="{BE8074F7-9F6A-45F7-A6E0-C586C11A7C43}" type="presParOf" srcId="{DD8B06A8-2B13-4D12-B5FE-A00823E3483A}" destId="{C6AAFA1A-434C-4FB2-A1A9-51714FCDBCE5}" srcOrd="0" destOrd="0" presId="urn:microsoft.com/office/officeart/2005/8/layout/process4"/>
    <dgm:cxn modelId="{A70F4B04-ABE4-4AB5-99A8-3D0E54B034D1}" type="presParOf" srcId="{1688420A-6058-48F5-9FD3-62D8B201A598}" destId="{87CB20D5-20D7-48BC-B8FD-5D3662D099F0}" srcOrd="3" destOrd="0" presId="urn:microsoft.com/office/officeart/2005/8/layout/process4"/>
    <dgm:cxn modelId="{BA48F3E0-3663-4C35-BA49-4A60A1ED2AB7}" type="presParOf" srcId="{1688420A-6058-48F5-9FD3-62D8B201A598}" destId="{21F8FBBC-EB9D-4233-9B8F-92554F576050}" srcOrd="4" destOrd="0" presId="urn:microsoft.com/office/officeart/2005/8/layout/process4"/>
    <dgm:cxn modelId="{090B935E-EF1B-4DB5-97B3-E78D6C62F8CC}" type="presParOf" srcId="{21F8FBBC-EB9D-4233-9B8F-92554F576050}" destId="{F93E8ADD-B175-4BB1-86A7-42D4863EF23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666E647-68A2-41D7-8C38-235D0AAC7D9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26CC2A-6630-455E-A869-447772622331}">
      <dgm:prSet/>
      <dgm:spPr/>
      <dgm:t>
        <a:bodyPr/>
        <a:lstStyle/>
        <a:p>
          <a:r>
            <a:rPr lang="en-GB"/>
            <a:t>These pathogens are not made up of cells.</a:t>
          </a:r>
          <a:endParaRPr lang="en-US"/>
        </a:p>
      </dgm:t>
    </dgm:pt>
    <dgm:pt modelId="{A70A903A-349F-4722-BEA6-4F44FF8BB867}" type="parTrans" cxnId="{C3D61517-CFC8-4588-B988-2C037A46DC0E}">
      <dgm:prSet/>
      <dgm:spPr/>
      <dgm:t>
        <a:bodyPr/>
        <a:lstStyle/>
        <a:p>
          <a:endParaRPr lang="en-US"/>
        </a:p>
      </dgm:t>
    </dgm:pt>
    <dgm:pt modelId="{28A2113F-87DE-4B17-B7EE-1ACC24AE4299}" type="sibTrans" cxnId="{C3D61517-CFC8-4588-B988-2C037A46DC0E}">
      <dgm:prSet/>
      <dgm:spPr/>
      <dgm:t>
        <a:bodyPr/>
        <a:lstStyle/>
        <a:p>
          <a:endParaRPr lang="en-US"/>
        </a:p>
      </dgm:t>
    </dgm:pt>
    <dgm:pt modelId="{E415725C-C9C9-4719-9AC5-2C69829BEAC2}">
      <dgm:prSet/>
      <dgm:spPr/>
      <dgm:t>
        <a:bodyPr/>
        <a:lstStyle/>
        <a:p>
          <a:r>
            <a:rPr lang="en-GB"/>
            <a:t>They are unable to reproduce alone an require a host cell. </a:t>
          </a:r>
          <a:endParaRPr lang="en-US"/>
        </a:p>
      </dgm:t>
    </dgm:pt>
    <dgm:pt modelId="{B6007142-2FF2-4071-9E9B-4A10F6F50470}" type="parTrans" cxnId="{040BA4BF-1C06-43DD-89C4-C6EE54067332}">
      <dgm:prSet/>
      <dgm:spPr/>
      <dgm:t>
        <a:bodyPr/>
        <a:lstStyle/>
        <a:p>
          <a:endParaRPr lang="en-US"/>
        </a:p>
      </dgm:t>
    </dgm:pt>
    <dgm:pt modelId="{16CB4BEE-45D2-45F4-B72B-713D9D6A57C2}" type="sibTrans" cxnId="{040BA4BF-1C06-43DD-89C4-C6EE54067332}">
      <dgm:prSet/>
      <dgm:spPr/>
      <dgm:t>
        <a:bodyPr/>
        <a:lstStyle/>
        <a:p>
          <a:endParaRPr lang="en-US"/>
        </a:p>
      </dgm:t>
    </dgm:pt>
    <dgm:pt modelId="{4B44CE06-B8E6-4A10-8626-CC44898BB586}">
      <dgm:prSet/>
      <dgm:spPr/>
      <dgm:t>
        <a:bodyPr/>
        <a:lstStyle/>
        <a:p>
          <a:r>
            <a:rPr lang="en-GB"/>
            <a:t>They are known as pathogenic </a:t>
          </a:r>
          <a:r>
            <a:rPr lang="en-GB" i="1"/>
            <a:t>agents</a:t>
          </a:r>
          <a:r>
            <a:rPr lang="en-GB"/>
            <a:t>.</a:t>
          </a:r>
          <a:endParaRPr lang="en-US"/>
        </a:p>
      </dgm:t>
    </dgm:pt>
    <dgm:pt modelId="{D0FED62E-040A-465A-893D-046D413B72BD}" type="parTrans" cxnId="{BB6E0D84-AA01-4A94-A172-011961C4C4FB}">
      <dgm:prSet/>
      <dgm:spPr/>
      <dgm:t>
        <a:bodyPr/>
        <a:lstStyle/>
        <a:p>
          <a:endParaRPr lang="en-US"/>
        </a:p>
      </dgm:t>
    </dgm:pt>
    <dgm:pt modelId="{AD0077A0-82DB-4B91-B78D-F52A7029531F}" type="sibTrans" cxnId="{BB6E0D84-AA01-4A94-A172-011961C4C4FB}">
      <dgm:prSet/>
      <dgm:spPr/>
      <dgm:t>
        <a:bodyPr/>
        <a:lstStyle/>
        <a:p>
          <a:endParaRPr lang="en-US"/>
        </a:p>
      </dgm:t>
    </dgm:pt>
    <dgm:pt modelId="{59E13601-BC10-448D-9111-9AF45AE7F90B}">
      <dgm:prSet/>
      <dgm:spPr/>
      <dgm:t>
        <a:bodyPr/>
        <a:lstStyle/>
        <a:p>
          <a:r>
            <a:rPr lang="en-GB"/>
            <a:t>Antibiotics have no effect. </a:t>
          </a:r>
          <a:endParaRPr lang="en-US"/>
        </a:p>
      </dgm:t>
    </dgm:pt>
    <dgm:pt modelId="{9E010A53-22FA-4844-B160-30B121268D3F}" type="parTrans" cxnId="{22409280-0BEF-422F-8AC8-410A9837B403}">
      <dgm:prSet/>
      <dgm:spPr/>
      <dgm:t>
        <a:bodyPr/>
        <a:lstStyle/>
        <a:p>
          <a:endParaRPr lang="en-US"/>
        </a:p>
      </dgm:t>
    </dgm:pt>
    <dgm:pt modelId="{941EED49-FF2D-4A7A-9E0A-4BCDA695EED4}" type="sibTrans" cxnId="{22409280-0BEF-422F-8AC8-410A9837B403}">
      <dgm:prSet/>
      <dgm:spPr/>
      <dgm:t>
        <a:bodyPr/>
        <a:lstStyle/>
        <a:p>
          <a:endParaRPr lang="en-US"/>
        </a:p>
      </dgm:t>
    </dgm:pt>
    <dgm:pt modelId="{CB6AFFC7-D6A2-461E-B4C8-5BE58EB24BC6}" type="pres">
      <dgm:prSet presAssocID="{C666E647-68A2-41D7-8C38-235D0AAC7D96}" presName="root" presStyleCnt="0">
        <dgm:presLayoutVars>
          <dgm:dir/>
          <dgm:resizeHandles val="exact"/>
        </dgm:presLayoutVars>
      </dgm:prSet>
      <dgm:spPr/>
    </dgm:pt>
    <dgm:pt modelId="{D22EB684-84C3-4B5B-8B96-781D8247F364}" type="pres">
      <dgm:prSet presAssocID="{0F26CC2A-6630-455E-A869-447772622331}" presName="compNode" presStyleCnt="0"/>
      <dgm:spPr/>
    </dgm:pt>
    <dgm:pt modelId="{8852C01D-6E39-4411-BEA4-CA080825A9B2}" type="pres">
      <dgm:prSet presAssocID="{0F26CC2A-6630-455E-A869-447772622331}" presName="bgRect" presStyleLbl="bgShp" presStyleIdx="0" presStyleCnt="4"/>
      <dgm:spPr/>
    </dgm:pt>
    <dgm:pt modelId="{CD01A248-EFF6-4346-A480-EC0C6EE16C0D}" type="pres">
      <dgm:prSet presAssocID="{0F26CC2A-6630-455E-A869-44777262233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mach"/>
        </a:ext>
      </dgm:extLst>
    </dgm:pt>
    <dgm:pt modelId="{22D3147C-ED1E-4CCB-B544-021652EB31E0}" type="pres">
      <dgm:prSet presAssocID="{0F26CC2A-6630-455E-A869-447772622331}" presName="spaceRect" presStyleCnt="0"/>
      <dgm:spPr/>
    </dgm:pt>
    <dgm:pt modelId="{25911985-6E2C-47FA-9A79-038A159E54B4}" type="pres">
      <dgm:prSet presAssocID="{0F26CC2A-6630-455E-A869-447772622331}" presName="parTx" presStyleLbl="revTx" presStyleIdx="0" presStyleCnt="4">
        <dgm:presLayoutVars>
          <dgm:chMax val="0"/>
          <dgm:chPref val="0"/>
        </dgm:presLayoutVars>
      </dgm:prSet>
      <dgm:spPr/>
    </dgm:pt>
    <dgm:pt modelId="{7EBED6B7-DE07-42D5-8D2E-D9293A1B9D5D}" type="pres">
      <dgm:prSet presAssocID="{28A2113F-87DE-4B17-B7EE-1ACC24AE4299}" presName="sibTrans" presStyleCnt="0"/>
      <dgm:spPr/>
    </dgm:pt>
    <dgm:pt modelId="{BE5A04F6-E8A7-4B31-83A3-32862254A52F}" type="pres">
      <dgm:prSet presAssocID="{E415725C-C9C9-4719-9AC5-2C69829BEAC2}" presName="compNode" presStyleCnt="0"/>
      <dgm:spPr/>
    </dgm:pt>
    <dgm:pt modelId="{B6ECDEE0-EA92-4A00-AD2B-7047198C4AF7}" type="pres">
      <dgm:prSet presAssocID="{E415725C-C9C9-4719-9AC5-2C69829BEAC2}" presName="bgRect" presStyleLbl="bgShp" presStyleIdx="1" presStyleCnt="4"/>
      <dgm:spPr/>
    </dgm:pt>
    <dgm:pt modelId="{F4E285A2-1312-443F-9C52-DD963F7C2866}" type="pres">
      <dgm:prSet presAssocID="{E415725C-C9C9-4719-9AC5-2C69829BEAC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 Print"/>
        </a:ext>
      </dgm:extLst>
    </dgm:pt>
    <dgm:pt modelId="{8C8402FC-4882-4414-8538-EB4B861F945F}" type="pres">
      <dgm:prSet presAssocID="{E415725C-C9C9-4719-9AC5-2C69829BEAC2}" presName="spaceRect" presStyleCnt="0"/>
      <dgm:spPr/>
    </dgm:pt>
    <dgm:pt modelId="{061D5EE1-AA96-47A2-8988-F071040A5BD9}" type="pres">
      <dgm:prSet presAssocID="{E415725C-C9C9-4719-9AC5-2C69829BEAC2}" presName="parTx" presStyleLbl="revTx" presStyleIdx="1" presStyleCnt="4">
        <dgm:presLayoutVars>
          <dgm:chMax val="0"/>
          <dgm:chPref val="0"/>
        </dgm:presLayoutVars>
      </dgm:prSet>
      <dgm:spPr/>
    </dgm:pt>
    <dgm:pt modelId="{F5722F82-19CE-4CAA-A56A-D21B59594654}" type="pres">
      <dgm:prSet presAssocID="{16CB4BEE-45D2-45F4-B72B-713D9D6A57C2}" presName="sibTrans" presStyleCnt="0"/>
      <dgm:spPr/>
    </dgm:pt>
    <dgm:pt modelId="{5CAB6A74-BFCB-491E-8FDB-ADFD6C82A86C}" type="pres">
      <dgm:prSet presAssocID="{4B44CE06-B8E6-4A10-8626-CC44898BB586}" presName="compNode" presStyleCnt="0"/>
      <dgm:spPr/>
    </dgm:pt>
    <dgm:pt modelId="{7E64ADCD-3C6D-4F50-A3C1-0F573E62C635}" type="pres">
      <dgm:prSet presAssocID="{4B44CE06-B8E6-4A10-8626-CC44898BB586}" presName="bgRect" presStyleLbl="bgShp" presStyleIdx="2" presStyleCnt="4"/>
      <dgm:spPr/>
    </dgm:pt>
    <dgm:pt modelId="{93A82D8E-04FD-4E46-A46C-6729ECDF86F0}" type="pres">
      <dgm:prSet presAssocID="{4B44CE06-B8E6-4A10-8626-CC44898BB5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s"/>
        </a:ext>
      </dgm:extLst>
    </dgm:pt>
    <dgm:pt modelId="{A7379D4A-3BDD-497B-9190-0B92F3C8DF9C}" type="pres">
      <dgm:prSet presAssocID="{4B44CE06-B8E6-4A10-8626-CC44898BB586}" presName="spaceRect" presStyleCnt="0"/>
      <dgm:spPr/>
    </dgm:pt>
    <dgm:pt modelId="{50580099-C096-4D5C-B3EC-46E13367A7EC}" type="pres">
      <dgm:prSet presAssocID="{4B44CE06-B8E6-4A10-8626-CC44898BB586}" presName="parTx" presStyleLbl="revTx" presStyleIdx="2" presStyleCnt="4">
        <dgm:presLayoutVars>
          <dgm:chMax val="0"/>
          <dgm:chPref val="0"/>
        </dgm:presLayoutVars>
      </dgm:prSet>
      <dgm:spPr/>
    </dgm:pt>
    <dgm:pt modelId="{5E99DF70-B340-44DA-BDDC-C4904CEECB96}" type="pres">
      <dgm:prSet presAssocID="{AD0077A0-82DB-4B91-B78D-F52A7029531F}" presName="sibTrans" presStyleCnt="0"/>
      <dgm:spPr/>
    </dgm:pt>
    <dgm:pt modelId="{0070460A-45BC-489C-A05B-38FFA3BCF778}" type="pres">
      <dgm:prSet presAssocID="{59E13601-BC10-448D-9111-9AF45AE7F90B}" presName="compNode" presStyleCnt="0"/>
      <dgm:spPr/>
    </dgm:pt>
    <dgm:pt modelId="{AE84DDA5-7CD7-48F8-B6F9-8A99B52689FF}" type="pres">
      <dgm:prSet presAssocID="{59E13601-BC10-448D-9111-9AF45AE7F90B}" presName="bgRect" presStyleLbl="bgShp" presStyleIdx="3" presStyleCnt="4"/>
      <dgm:spPr/>
    </dgm:pt>
    <dgm:pt modelId="{41ADDFCD-43BF-42F9-8392-80DC40CEC0F8}" type="pres">
      <dgm:prSet presAssocID="{59E13601-BC10-448D-9111-9AF45AE7F9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0DBD8D1C-BF6D-47C8-BDE7-F1A03EFB8080}" type="pres">
      <dgm:prSet presAssocID="{59E13601-BC10-448D-9111-9AF45AE7F90B}" presName="spaceRect" presStyleCnt="0"/>
      <dgm:spPr/>
    </dgm:pt>
    <dgm:pt modelId="{A0ACC929-E9D3-4D32-9DAE-B52CEAB2C128}" type="pres">
      <dgm:prSet presAssocID="{59E13601-BC10-448D-9111-9AF45AE7F90B}" presName="parTx" presStyleLbl="revTx" presStyleIdx="3" presStyleCnt="4">
        <dgm:presLayoutVars>
          <dgm:chMax val="0"/>
          <dgm:chPref val="0"/>
        </dgm:presLayoutVars>
      </dgm:prSet>
      <dgm:spPr/>
    </dgm:pt>
  </dgm:ptLst>
  <dgm:cxnLst>
    <dgm:cxn modelId="{C3D61517-CFC8-4588-B988-2C037A46DC0E}" srcId="{C666E647-68A2-41D7-8C38-235D0AAC7D96}" destId="{0F26CC2A-6630-455E-A869-447772622331}" srcOrd="0" destOrd="0" parTransId="{A70A903A-349F-4722-BEA6-4F44FF8BB867}" sibTransId="{28A2113F-87DE-4B17-B7EE-1ACC24AE4299}"/>
    <dgm:cxn modelId="{4D0BA327-6C3D-4087-BB56-698F7341478B}" type="presOf" srcId="{E415725C-C9C9-4719-9AC5-2C69829BEAC2}" destId="{061D5EE1-AA96-47A2-8988-F071040A5BD9}" srcOrd="0" destOrd="0" presId="urn:microsoft.com/office/officeart/2018/2/layout/IconVerticalSolidList"/>
    <dgm:cxn modelId="{74484C45-2638-4A89-9DF3-54994B396312}" type="presOf" srcId="{0F26CC2A-6630-455E-A869-447772622331}" destId="{25911985-6E2C-47FA-9A79-038A159E54B4}" srcOrd="0" destOrd="0" presId="urn:microsoft.com/office/officeart/2018/2/layout/IconVerticalSolidList"/>
    <dgm:cxn modelId="{22409280-0BEF-422F-8AC8-410A9837B403}" srcId="{C666E647-68A2-41D7-8C38-235D0AAC7D96}" destId="{59E13601-BC10-448D-9111-9AF45AE7F90B}" srcOrd="3" destOrd="0" parTransId="{9E010A53-22FA-4844-B160-30B121268D3F}" sibTransId="{941EED49-FF2D-4A7A-9E0A-4BCDA695EED4}"/>
    <dgm:cxn modelId="{BB6E0D84-AA01-4A94-A172-011961C4C4FB}" srcId="{C666E647-68A2-41D7-8C38-235D0AAC7D96}" destId="{4B44CE06-B8E6-4A10-8626-CC44898BB586}" srcOrd="2" destOrd="0" parTransId="{D0FED62E-040A-465A-893D-046D413B72BD}" sibTransId="{AD0077A0-82DB-4B91-B78D-F52A7029531F}"/>
    <dgm:cxn modelId="{F24EBA8F-66EF-42FF-A632-AD5FA39CAE12}" type="presOf" srcId="{59E13601-BC10-448D-9111-9AF45AE7F90B}" destId="{A0ACC929-E9D3-4D32-9DAE-B52CEAB2C128}" srcOrd="0" destOrd="0" presId="urn:microsoft.com/office/officeart/2018/2/layout/IconVerticalSolidList"/>
    <dgm:cxn modelId="{7CB1C594-E80F-4BA6-A526-E6B567BA9C75}" type="presOf" srcId="{4B44CE06-B8E6-4A10-8626-CC44898BB586}" destId="{50580099-C096-4D5C-B3EC-46E13367A7EC}" srcOrd="0" destOrd="0" presId="urn:microsoft.com/office/officeart/2018/2/layout/IconVerticalSolidList"/>
    <dgm:cxn modelId="{040BA4BF-1C06-43DD-89C4-C6EE54067332}" srcId="{C666E647-68A2-41D7-8C38-235D0AAC7D96}" destId="{E415725C-C9C9-4719-9AC5-2C69829BEAC2}" srcOrd="1" destOrd="0" parTransId="{B6007142-2FF2-4071-9E9B-4A10F6F50470}" sibTransId="{16CB4BEE-45D2-45F4-B72B-713D9D6A57C2}"/>
    <dgm:cxn modelId="{FF6627F7-E257-4A03-B254-369389B9A375}" type="presOf" srcId="{C666E647-68A2-41D7-8C38-235D0AAC7D96}" destId="{CB6AFFC7-D6A2-461E-B4C8-5BE58EB24BC6}" srcOrd="0" destOrd="0" presId="urn:microsoft.com/office/officeart/2018/2/layout/IconVerticalSolidList"/>
    <dgm:cxn modelId="{1108ECA9-F717-4570-94C1-9CFC80693D27}" type="presParOf" srcId="{CB6AFFC7-D6A2-461E-B4C8-5BE58EB24BC6}" destId="{D22EB684-84C3-4B5B-8B96-781D8247F364}" srcOrd="0" destOrd="0" presId="urn:microsoft.com/office/officeart/2018/2/layout/IconVerticalSolidList"/>
    <dgm:cxn modelId="{FFEEA3BF-F615-4669-9DEB-59B131FBA342}" type="presParOf" srcId="{D22EB684-84C3-4B5B-8B96-781D8247F364}" destId="{8852C01D-6E39-4411-BEA4-CA080825A9B2}" srcOrd="0" destOrd="0" presId="urn:microsoft.com/office/officeart/2018/2/layout/IconVerticalSolidList"/>
    <dgm:cxn modelId="{2EC98E2E-FB5A-472D-9CE7-EAD30A0F49C6}" type="presParOf" srcId="{D22EB684-84C3-4B5B-8B96-781D8247F364}" destId="{CD01A248-EFF6-4346-A480-EC0C6EE16C0D}" srcOrd="1" destOrd="0" presId="urn:microsoft.com/office/officeart/2018/2/layout/IconVerticalSolidList"/>
    <dgm:cxn modelId="{9F72A014-5D5A-4E8A-B9D3-415781DF0D0D}" type="presParOf" srcId="{D22EB684-84C3-4B5B-8B96-781D8247F364}" destId="{22D3147C-ED1E-4CCB-B544-021652EB31E0}" srcOrd="2" destOrd="0" presId="urn:microsoft.com/office/officeart/2018/2/layout/IconVerticalSolidList"/>
    <dgm:cxn modelId="{08883D09-1925-41B9-B132-F0E4615F4217}" type="presParOf" srcId="{D22EB684-84C3-4B5B-8B96-781D8247F364}" destId="{25911985-6E2C-47FA-9A79-038A159E54B4}" srcOrd="3" destOrd="0" presId="urn:microsoft.com/office/officeart/2018/2/layout/IconVerticalSolidList"/>
    <dgm:cxn modelId="{A58139F2-EC4C-4D2D-AE11-E05FBDAE4EE2}" type="presParOf" srcId="{CB6AFFC7-D6A2-461E-B4C8-5BE58EB24BC6}" destId="{7EBED6B7-DE07-42D5-8D2E-D9293A1B9D5D}" srcOrd="1" destOrd="0" presId="urn:microsoft.com/office/officeart/2018/2/layout/IconVerticalSolidList"/>
    <dgm:cxn modelId="{9885AC4F-34BC-48C4-A900-96DBA8037C32}" type="presParOf" srcId="{CB6AFFC7-D6A2-461E-B4C8-5BE58EB24BC6}" destId="{BE5A04F6-E8A7-4B31-83A3-32862254A52F}" srcOrd="2" destOrd="0" presId="urn:microsoft.com/office/officeart/2018/2/layout/IconVerticalSolidList"/>
    <dgm:cxn modelId="{108E57D9-1F85-42CD-8986-F49809ED8D43}" type="presParOf" srcId="{BE5A04F6-E8A7-4B31-83A3-32862254A52F}" destId="{B6ECDEE0-EA92-4A00-AD2B-7047198C4AF7}" srcOrd="0" destOrd="0" presId="urn:microsoft.com/office/officeart/2018/2/layout/IconVerticalSolidList"/>
    <dgm:cxn modelId="{F8370581-D18E-42B4-A91F-5D7F54AA5AE8}" type="presParOf" srcId="{BE5A04F6-E8A7-4B31-83A3-32862254A52F}" destId="{F4E285A2-1312-443F-9C52-DD963F7C2866}" srcOrd="1" destOrd="0" presId="urn:microsoft.com/office/officeart/2018/2/layout/IconVerticalSolidList"/>
    <dgm:cxn modelId="{CD08CE8D-C4FC-43EF-9DD5-C72D06FA7664}" type="presParOf" srcId="{BE5A04F6-E8A7-4B31-83A3-32862254A52F}" destId="{8C8402FC-4882-4414-8538-EB4B861F945F}" srcOrd="2" destOrd="0" presId="urn:microsoft.com/office/officeart/2018/2/layout/IconVerticalSolidList"/>
    <dgm:cxn modelId="{9254718A-B9A6-4314-8CA4-237FC4B74D85}" type="presParOf" srcId="{BE5A04F6-E8A7-4B31-83A3-32862254A52F}" destId="{061D5EE1-AA96-47A2-8988-F071040A5BD9}" srcOrd="3" destOrd="0" presId="urn:microsoft.com/office/officeart/2018/2/layout/IconVerticalSolidList"/>
    <dgm:cxn modelId="{41443721-90DA-4535-8CED-09E8BA2C6460}" type="presParOf" srcId="{CB6AFFC7-D6A2-461E-B4C8-5BE58EB24BC6}" destId="{F5722F82-19CE-4CAA-A56A-D21B59594654}" srcOrd="3" destOrd="0" presId="urn:microsoft.com/office/officeart/2018/2/layout/IconVerticalSolidList"/>
    <dgm:cxn modelId="{3BE615A1-8880-4D36-AF36-87881D22A40A}" type="presParOf" srcId="{CB6AFFC7-D6A2-461E-B4C8-5BE58EB24BC6}" destId="{5CAB6A74-BFCB-491E-8FDB-ADFD6C82A86C}" srcOrd="4" destOrd="0" presId="urn:microsoft.com/office/officeart/2018/2/layout/IconVerticalSolidList"/>
    <dgm:cxn modelId="{01DFE4BC-B607-4485-A548-A319C209F459}" type="presParOf" srcId="{5CAB6A74-BFCB-491E-8FDB-ADFD6C82A86C}" destId="{7E64ADCD-3C6D-4F50-A3C1-0F573E62C635}" srcOrd="0" destOrd="0" presId="urn:microsoft.com/office/officeart/2018/2/layout/IconVerticalSolidList"/>
    <dgm:cxn modelId="{216A5D86-2D11-492F-B432-9D89692C6086}" type="presParOf" srcId="{5CAB6A74-BFCB-491E-8FDB-ADFD6C82A86C}" destId="{93A82D8E-04FD-4E46-A46C-6729ECDF86F0}" srcOrd="1" destOrd="0" presId="urn:microsoft.com/office/officeart/2018/2/layout/IconVerticalSolidList"/>
    <dgm:cxn modelId="{BED59715-CE4C-4222-BEDA-1C52DDAE9E7E}" type="presParOf" srcId="{5CAB6A74-BFCB-491E-8FDB-ADFD6C82A86C}" destId="{A7379D4A-3BDD-497B-9190-0B92F3C8DF9C}" srcOrd="2" destOrd="0" presId="urn:microsoft.com/office/officeart/2018/2/layout/IconVerticalSolidList"/>
    <dgm:cxn modelId="{0C37AC33-6E3D-4BFD-9DA5-8D3AD4DA45C4}" type="presParOf" srcId="{5CAB6A74-BFCB-491E-8FDB-ADFD6C82A86C}" destId="{50580099-C096-4D5C-B3EC-46E13367A7EC}" srcOrd="3" destOrd="0" presId="urn:microsoft.com/office/officeart/2018/2/layout/IconVerticalSolidList"/>
    <dgm:cxn modelId="{B7058B25-4446-4B7D-9CA1-66BE5F3971D0}" type="presParOf" srcId="{CB6AFFC7-D6A2-461E-B4C8-5BE58EB24BC6}" destId="{5E99DF70-B340-44DA-BDDC-C4904CEECB96}" srcOrd="5" destOrd="0" presId="urn:microsoft.com/office/officeart/2018/2/layout/IconVerticalSolidList"/>
    <dgm:cxn modelId="{CB95F9DD-E961-4AA1-A431-BFE65D077B7D}" type="presParOf" srcId="{CB6AFFC7-D6A2-461E-B4C8-5BE58EB24BC6}" destId="{0070460A-45BC-489C-A05B-38FFA3BCF778}" srcOrd="6" destOrd="0" presId="urn:microsoft.com/office/officeart/2018/2/layout/IconVerticalSolidList"/>
    <dgm:cxn modelId="{1A0396EE-E337-406F-8A12-F430F4DB6309}" type="presParOf" srcId="{0070460A-45BC-489C-A05B-38FFA3BCF778}" destId="{AE84DDA5-7CD7-48F8-B6F9-8A99B52689FF}" srcOrd="0" destOrd="0" presId="urn:microsoft.com/office/officeart/2018/2/layout/IconVerticalSolidList"/>
    <dgm:cxn modelId="{E97B6EA2-6219-4D40-B00C-054DDC998806}" type="presParOf" srcId="{0070460A-45BC-489C-A05B-38FFA3BCF778}" destId="{41ADDFCD-43BF-42F9-8392-80DC40CEC0F8}" srcOrd="1" destOrd="0" presId="urn:microsoft.com/office/officeart/2018/2/layout/IconVerticalSolidList"/>
    <dgm:cxn modelId="{41F0813F-20BC-4DE7-8EE3-031B4B4DAF4C}" type="presParOf" srcId="{0070460A-45BC-489C-A05B-38FFA3BCF778}" destId="{0DBD8D1C-BF6D-47C8-BDE7-F1A03EFB8080}" srcOrd="2" destOrd="0" presId="urn:microsoft.com/office/officeart/2018/2/layout/IconVerticalSolidList"/>
    <dgm:cxn modelId="{79EFE8F9-6166-4A2C-BBBA-58AFC6114104}" type="presParOf" srcId="{0070460A-45BC-489C-A05B-38FFA3BCF778}" destId="{A0ACC929-E9D3-4D32-9DAE-B52CEAB2C12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7EA3511-D6E9-49CC-9D4A-17B02C741D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1E5453B-0051-4956-A9EC-E1E472460365}">
      <dgm:prSet/>
      <dgm:spPr/>
      <dgm:t>
        <a:bodyPr/>
        <a:lstStyle/>
        <a:p>
          <a:r>
            <a:rPr lang="en-GB"/>
            <a:t>Prion diseases or transmissible spongiform encephalopathies (TSEs) are a family of rare progressive neurodegenerative disorders that affect both humans and animals. </a:t>
          </a:r>
          <a:endParaRPr lang="en-US"/>
        </a:p>
      </dgm:t>
    </dgm:pt>
    <dgm:pt modelId="{07B69AB5-D7EE-444E-8720-770AFDD37B59}" type="parTrans" cxnId="{BF5D3A5F-FCC0-4282-B868-AE29892B99AA}">
      <dgm:prSet/>
      <dgm:spPr/>
      <dgm:t>
        <a:bodyPr/>
        <a:lstStyle/>
        <a:p>
          <a:endParaRPr lang="en-US"/>
        </a:p>
      </dgm:t>
    </dgm:pt>
    <dgm:pt modelId="{3091316B-87B2-4D13-BE12-AA354BDECEF8}" type="sibTrans" cxnId="{BF5D3A5F-FCC0-4282-B868-AE29892B99AA}">
      <dgm:prSet/>
      <dgm:spPr/>
      <dgm:t>
        <a:bodyPr/>
        <a:lstStyle/>
        <a:p>
          <a:endParaRPr lang="en-US"/>
        </a:p>
      </dgm:t>
    </dgm:pt>
    <dgm:pt modelId="{20E8C162-B06B-44F9-B871-A80006401AD7}">
      <dgm:prSet/>
      <dgm:spPr/>
      <dgm:t>
        <a:bodyPr/>
        <a:lstStyle/>
        <a:p>
          <a:r>
            <a:rPr lang="en-GB"/>
            <a:t>They are distinguished by long incubation periods, characteristic spongiform changes associated with neuronal loss, and a failure to induce inflammatory response.</a:t>
          </a:r>
          <a:endParaRPr lang="en-US"/>
        </a:p>
      </dgm:t>
    </dgm:pt>
    <dgm:pt modelId="{F56388E1-3D6E-4B7F-A9A0-C7CAD63B3C0C}" type="parTrans" cxnId="{C4AA1314-0963-4DB9-81DD-D2466EA8CCF2}">
      <dgm:prSet/>
      <dgm:spPr/>
      <dgm:t>
        <a:bodyPr/>
        <a:lstStyle/>
        <a:p>
          <a:endParaRPr lang="en-US"/>
        </a:p>
      </dgm:t>
    </dgm:pt>
    <dgm:pt modelId="{E7B7C0FB-FBFD-44EC-925B-38A8005B8A0A}" type="sibTrans" cxnId="{C4AA1314-0963-4DB9-81DD-D2466EA8CCF2}">
      <dgm:prSet/>
      <dgm:spPr/>
      <dgm:t>
        <a:bodyPr/>
        <a:lstStyle/>
        <a:p>
          <a:endParaRPr lang="en-US"/>
        </a:p>
      </dgm:t>
    </dgm:pt>
    <dgm:pt modelId="{D5067379-59B1-4D62-89C8-7648B617835A}">
      <dgm:prSet/>
      <dgm:spPr/>
      <dgm:t>
        <a:bodyPr/>
        <a:lstStyle/>
        <a:p>
          <a:r>
            <a:rPr lang="en-GB"/>
            <a:t>The causative agents of TSEs are believed to be prions. </a:t>
          </a:r>
          <a:endParaRPr lang="en-US"/>
        </a:p>
      </dgm:t>
    </dgm:pt>
    <dgm:pt modelId="{65CA11C1-95B6-480B-9C4E-47FD39BCC586}" type="parTrans" cxnId="{D55ED603-72CE-45F5-9B72-9CBDD5343723}">
      <dgm:prSet/>
      <dgm:spPr/>
      <dgm:t>
        <a:bodyPr/>
        <a:lstStyle/>
        <a:p>
          <a:endParaRPr lang="en-US"/>
        </a:p>
      </dgm:t>
    </dgm:pt>
    <dgm:pt modelId="{4CD9A485-80A3-4D13-8335-553310471818}" type="sibTrans" cxnId="{D55ED603-72CE-45F5-9B72-9CBDD5343723}">
      <dgm:prSet/>
      <dgm:spPr/>
      <dgm:t>
        <a:bodyPr/>
        <a:lstStyle/>
        <a:p>
          <a:endParaRPr lang="en-US"/>
        </a:p>
      </dgm:t>
    </dgm:pt>
    <dgm:pt modelId="{B4C86FEA-1ADE-4128-B690-2D332B5CE8A2}">
      <dgm:prSet/>
      <dgm:spPr/>
      <dgm:t>
        <a:bodyPr/>
        <a:lstStyle/>
        <a:p>
          <a:r>
            <a:rPr lang="en-GB"/>
            <a:t>The term “prions” refers to abnormal, pathogenic agents that are transmissible and are able to induce abnormal folding of specific normal cellular proteins called prion proteins that are found most abundantly in the brain. </a:t>
          </a:r>
          <a:endParaRPr lang="en-US"/>
        </a:p>
      </dgm:t>
    </dgm:pt>
    <dgm:pt modelId="{84DF9251-37D2-4D6D-945D-2A25AE402218}" type="parTrans" cxnId="{244F8DED-E505-4542-A5CB-7FFA76254B9A}">
      <dgm:prSet/>
      <dgm:spPr/>
      <dgm:t>
        <a:bodyPr/>
        <a:lstStyle/>
        <a:p>
          <a:endParaRPr lang="en-US"/>
        </a:p>
      </dgm:t>
    </dgm:pt>
    <dgm:pt modelId="{3202B6BF-806D-4B67-A0B4-7DBBA6ED32FB}" type="sibTrans" cxnId="{244F8DED-E505-4542-A5CB-7FFA76254B9A}">
      <dgm:prSet/>
      <dgm:spPr/>
      <dgm:t>
        <a:bodyPr/>
        <a:lstStyle/>
        <a:p>
          <a:endParaRPr lang="en-US"/>
        </a:p>
      </dgm:t>
    </dgm:pt>
    <dgm:pt modelId="{1A406A8B-CAE7-4FB2-B7F0-90A6A609307B}" type="pres">
      <dgm:prSet presAssocID="{B7EA3511-D6E9-49CC-9D4A-17B02C741D99}" presName="linear" presStyleCnt="0">
        <dgm:presLayoutVars>
          <dgm:animLvl val="lvl"/>
          <dgm:resizeHandles val="exact"/>
        </dgm:presLayoutVars>
      </dgm:prSet>
      <dgm:spPr/>
    </dgm:pt>
    <dgm:pt modelId="{6C0B9E9E-6B4F-4AB4-9453-05F9FEDCF8EF}" type="pres">
      <dgm:prSet presAssocID="{A1E5453B-0051-4956-A9EC-E1E472460365}" presName="parentText" presStyleLbl="node1" presStyleIdx="0" presStyleCnt="4">
        <dgm:presLayoutVars>
          <dgm:chMax val="0"/>
          <dgm:bulletEnabled val="1"/>
        </dgm:presLayoutVars>
      </dgm:prSet>
      <dgm:spPr/>
    </dgm:pt>
    <dgm:pt modelId="{5921E668-7278-420B-A699-1E37BF5707F7}" type="pres">
      <dgm:prSet presAssocID="{3091316B-87B2-4D13-BE12-AA354BDECEF8}" presName="spacer" presStyleCnt="0"/>
      <dgm:spPr/>
    </dgm:pt>
    <dgm:pt modelId="{52305B24-5408-40F6-8EDE-C3A5242408DE}" type="pres">
      <dgm:prSet presAssocID="{20E8C162-B06B-44F9-B871-A80006401AD7}" presName="parentText" presStyleLbl="node1" presStyleIdx="1" presStyleCnt="4">
        <dgm:presLayoutVars>
          <dgm:chMax val="0"/>
          <dgm:bulletEnabled val="1"/>
        </dgm:presLayoutVars>
      </dgm:prSet>
      <dgm:spPr/>
    </dgm:pt>
    <dgm:pt modelId="{6C244C4B-52EF-4671-A2AE-889C8D8E8EDE}" type="pres">
      <dgm:prSet presAssocID="{E7B7C0FB-FBFD-44EC-925B-38A8005B8A0A}" presName="spacer" presStyleCnt="0"/>
      <dgm:spPr/>
    </dgm:pt>
    <dgm:pt modelId="{819A391E-0A07-40CB-B385-51C6C1E949E4}" type="pres">
      <dgm:prSet presAssocID="{D5067379-59B1-4D62-89C8-7648B617835A}" presName="parentText" presStyleLbl="node1" presStyleIdx="2" presStyleCnt="4">
        <dgm:presLayoutVars>
          <dgm:chMax val="0"/>
          <dgm:bulletEnabled val="1"/>
        </dgm:presLayoutVars>
      </dgm:prSet>
      <dgm:spPr/>
    </dgm:pt>
    <dgm:pt modelId="{2F0749BA-E2AA-4271-B99F-33CA3613A94A}" type="pres">
      <dgm:prSet presAssocID="{4CD9A485-80A3-4D13-8335-553310471818}" presName="spacer" presStyleCnt="0"/>
      <dgm:spPr/>
    </dgm:pt>
    <dgm:pt modelId="{8FE370C3-3247-4B37-BCDD-92C93B0AAB33}" type="pres">
      <dgm:prSet presAssocID="{B4C86FEA-1ADE-4128-B690-2D332B5CE8A2}" presName="parentText" presStyleLbl="node1" presStyleIdx="3" presStyleCnt="4">
        <dgm:presLayoutVars>
          <dgm:chMax val="0"/>
          <dgm:bulletEnabled val="1"/>
        </dgm:presLayoutVars>
      </dgm:prSet>
      <dgm:spPr/>
    </dgm:pt>
  </dgm:ptLst>
  <dgm:cxnLst>
    <dgm:cxn modelId="{D55ED603-72CE-45F5-9B72-9CBDD5343723}" srcId="{B7EA3511-D6E9-49CC-9D4A-17B02C741D99}" destId="{D5067379-59B1-4D62-89C8-7648B617835A}" srcOrd="2" destOrd="0" parTransId="{65CA11C1-95B6-480B-9C4E-47FD39BCC586}" sibTransId="{4CD9A485-80A3-4D13-8335-553310471818}"/>
    <dgm:cxn modelId="{C4AA1314-0963-4DB9-81DD-D2466EA8CCF2}" srcId="{B7EA3511-D6E9-49CC-9D4A-17B02C741D99}" destId="{20E8C162-B06B-44F9-B871-A80006401AD7}" srcOrd="1" destOrd="0" parTransId="{F56388E1-3D6E-4B7F-A9A0-C7CAD63B3C0C}" sibTransId="{E7B7C0FB-FBFD-44EC-925B-38A8005B8A0A}"/>
    <dgm:cxn modelId="{BF5D3A5F-FCC0-4282-B868-AE29892B99AA}" srcId="{B7EA3511-D6E9-49CC-9D4A-17B02C741D99}" destId="{A1E5453B-0051-4956-A9EC-E1E472460365}" srcOrd="0" destOrd="0" parTransId="{07B69AB5-D7EE-444E-8720-770AFDD37B59}" sibTransId="{3091316B-87B2-4D13-BE12-AA354BDECEF8}"/>
    <dgm:cxn modelId="{B466BD97-7D9D-425E-BD3B-C11EA55F3FFC}" type="presOf" srcId="{A1E5453B-0051-4956-A9EC-E1E472460365}" destId="{6C0B9E9E-6B4F-4AB4-9453-05F9FEDCF8EF}" srcOrd="0" destOrd="0" presId="urn:microsoft.com/office/officeart/2005/8/layout/vList2"/>
    <dgm:cxn modelId="{94045AB5-ECAD-4A9E-8719-B15AE8ABA1BA}" type="presOf" srcId="{B4C86FEA-1ADE-4128-B690-2D332B5CE8A2}" destId="{8FE370C3-3247-4B37-BCDD-92C93B0AAB33}" srcOrd="0" destOrd="0" presId="urn:microsoft.com/office/officeart/2005/8/layout/vList2"/>
    <dgm:cxn modelId="{0B7436CA-7117-4096-A6EC-CAB0A1BE50E9}" type="presOf" srcId="{20E8C162-B06B-44F9-B871-A80006401AD7}" destId="{52305B24-5408-40F6-8EDE-C3A5242408DE}" srcOrd="0" destOrd="0" presId="urn:microsoft.com/office/officeart/2005/8/layout/vList2"/>
    <dgm:cxn modelId="{0B67BAE3-542C-458D-9AE4-9810594BED1C}" type="presOf" srcId="{B7EA3511-D6E9-49CC-9D4A-17B02C741D99}" destId="{1A406A8B-CAE7-4FB2-B7F0-90A6A609307B}" srcOrd="0" destOrd="0" presId="urn:microsoft.com/office/officeart/2005/8/layout/vList2"/>
    <dgm:cxn modelId="{244F8DED-E505-4542-A5CB-7FFA76254B9A}" srcId="{B7EA3511-D6E9-49CC-9D4A-17B02C741D99}" destId="{B4C86FEA-1ADE-4128-B690-2D332B5CE8A2}" srcOrd="3" destOrd="0" parTransId="{84DF9251-37D2-4D6D-945D-2A25AE402218}" sibTransId="{3202B6BF-806D-4B67-A0B4-7DBBA6ED32FB}"/>
    <dgm:cxn modelId="{E0A755F0-62DF-4122-872D-EDC731BBF86A}" type="presOf" srcId="{D5067379-59B1-4D62-89C8-7648B617835A}" destId="{819A391E-0A07-40CB-B385-51C6C1E949E4}" srcOrd="0" destOrd="0" presId="urn:microsoft.com/office/officeart/2005/8/layout/vList2"/>
    <dgm:cxn modelId="{CD668786-9924-4776-BCA7-86F5FF6AD083}" type="presParOf" srcId="{1A406A8B-CAE7-4FB2-B7F0-90A6A609307B}" destId="{6C0B9E9E-6B4F-4AB4-9453-05F9FEDCF8EF}" srcOrd="0" destOrd="0" presId="urn:microsoft.com/office/officeart/2005/8/layout/vList2"/>
    <dgm:cxn modelId="{4E4DBDEB-E340-4BE9-94D6-321DE004887D}" type="presParOf" srcId="{1A406A8B-CAE7-4FB2-B7F0-90A6A609307B}" destId="{5921E668-7278-420B-A699-1E37BF5707F7}" srcOrd="1" destOrd="0" presId="urn:microsoft.com/office/officeart/2005/8/layout/vList2"/>
    <dgm:cxn modelId="{A9CCD24B-A4FC-4528-B06B-013574E0D866}" type="presParOf" srcId="{1A406A8B-CAE7-4FB2-B7F0-90A6A609307B}" destId="{52305B24-5408-40F6-8EDE-C3A5242408DE}" srcOrd="2" destOrd="0" presId="urn:microsoft.com/office/officeart/2005/8/layout/vList2"/>
    <dgm:cxn modelId="{A42CD3CF-976C-427D-999E-A3644EB1252C}" type="presParOf" srcId="{1A406A8B-CAE7-4FB2-B7F0-90A6A609307B}" destId="{6C244C4B-52EF-4671-A2AE-889C8D8E8EDE}" srcOrd="3" destOrd="0" presId="urn:microsoft.com/office/officeart/2005/8/layout/vList2"/>
    <dgm:cxn modelId="{7030AE01-A373-42E0-8B54-33F606D944BE}" type="presParOf" srcId="{1A406A8B-CAE7-4FB2-B7F0-90A6A609307B}" destId="{819A391E-0A07-40CB-B385-51C6C1E949E4}" srcOrd="4" destOrd="0" presId="urn:microsoft.com/office/officeart/2005/8/layout/vList2"/>
    <dgm:cxn modelId="{8AD9B4B5-8968-4BD9-9A57-6A6254644A02}" type="presParOf" srcId="{1A406A8B-CAE7-4FB2-B7F0-90A6A609307B}" destId="{2F0749BA-E2AA-4271-B99F-33CA3613A94A}" srcOrd="5" destOrd="0" presId="urn:microsoft.com/office/officeart/2005/8/layout/vList2"/>
    <dgm:cxn modelId="{D7169CA9-B1D5-4CFE-A70F-89C7802B518A}" type="presParOf" srcId="{1A406A8B-CAE7-4FB2-B7F0-90A6A609307B}" destId="{8FE370C3-3247-4B37-BCDD-92C93B0AAB3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6DB93ED-A5CA-45E8-B47F-5AF82C2342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2DC385-ABF2-49EC-A2A4-250F7EDB7A98}">
      <dgm:prSet/>
      <dgm:spPr/>
      <dgm:t>
        <a:bodyPr/>
        <a:lstStyle/>
        <a:p>
          <a:r>
            <a:rPr lang="en-GB"/>
            <a:t>The functions of these normal prion proteins are still not completely understood. </a:t>
          </a:r>
          <a:endParaRPr lang="en-US"/>
        </a:p>
      </dgm:t>
    </dgm:pt>
    <dgm:pt modelId="{72D98C23-F291-468F-9DB7-803B0D9D72CA}" type="parTrans" cxnId="{CEC011D4-0D54-4B65-8FCB-7567C6376C9D}">
      <dgm:prSet/>
      <dgm:spPr/>
      <dgm:t>
        <a:bodyPr/>
        <a:lstStyle/>
        <a:p>
          <a:endParaRPr lang="en-US"/>
        </a:p>
      </dgm:t>
    </dgm:pt>
    <dgm:pt modelId="{E5E839F7-E17D-44DE-97CD-78EE095A346E}" type="sibTrans" cxnId="{CEC011D4-0D54-4B65-8FCB-7567C6376C9D}">
      <dgm:prSet/>
      <dgm:spPr/>
      <dgm:t>
        <a:bodyPr/>
        <a:lstStyle/>
        <a:p>
          <a:endParaRPr lang="en-US"/>
        </a:p>
      </dgm:t>
    </dgm:pt>
    <dgm:pt modelId="{2916A1FA-5770-4A09-906B-F7A8F98BA8F8}">
      <dgm:prSet/>
      <dgm:spPr/>
      <dgm:t>
        <a:bodyPr/>
        <a:lstStyle/>
        <a:p>
          <a:r>
            <a:rPr lang="en-GB"/>
            <a:t>The abnormal folding of the prion proteins leads to brain damage and the characteristic signs and symptoms of the disease. </a:t>
          </a:r>
          <a:endParaRPr lang="en-US"/>
        </a:p>
      </dgm:t>
    </dgm:pt>
    <dgm:pt modelId="{49AD2821-7122-4023-B341-4F6463BFBCE1}" type="parTrans" cxnId="{C712ADE2-6DE0-4834-82A9-4E934B512890}">
      <dgm:prSet/>
      <dgm:spPr/>
      <dgm:t>
        <a:bodyPr/>
        <a:lstStyle/>
        <a:p>
          <a:endParaRPr lang="en-US"/>
        </a:p>
      </dgm:t>
    </dgm:pt>
    <dgm:pt modelId="{971B57BC-287E-47E9-91B4-4432481C7B47}" type="sibTrans" cxnId="{C712ADE2-6DE0-4834-82A9-4E934B512890}">
      <dgm:prSet/>
      <dgm:spPr/>
      <dgm:t>
        <a:bodyPr/>
        <a:lstStyle/>
        <a:p>
          <a:endParaRPr lang="en-US"/>
        </a:p>
      </dgm:t>
    </dgm:pt>
    <dgm:pt modelId="{4B1F4A72-1B39-4356-8931-07984A049E3E}">
      <dgm:prSet/>
      <dgm:spPr/>
      <dgm:t>
        <a:bodyPr/>
        <a:lstStyle/>
        <a:p>
          <a:r>
            <a:rPr lang="en-GB"/>
            <a:t>Prion diseases are usually rapidly progressive and always fatal.</a:t>
          </a:r>
          <a:endParaRPr lang="en-US"/>
        </a:p>
      </dgm:t>
    </dgm:pt>
    <dgm:pt modelId="{5D999275-B684-42FA-9A6A-5034EA9FE923}" type="parTrans" cxnId="{B78E2853-C8B5-481D-9192-D67388133F11}">
      <dgm:prSet/>
      <dgm:spPr/>
      <dgm:t>
        <a:bodyPr/>
        <a:lstStyle/>
        <a:p>
          <a:endParaRPr lang="en-US"/>
        </a:p>
      </dgm:t>
    </dgm:pt>
    <dgm:pt modelId="{73D45BC5-D2C7-427B-A964-E216FBC0A437}" type="sibTrans" cxnId="{B78E2853-C8B5-481D-9192-D67388133F11}">
      <dgm:prSet/>
      <dgm:spPr/>
      <dgm:t>
        <a:bodyPr/>
        <a:lstStyle/>
        <a:p>
          <a:endParaRPr lang="en-US"/>
        </a:p>
      </dgm:t>
    </dgm:pt>
    <dgm:pt modelId="{6CFA0784-D98B-414B-825F-F0C126629440}" type="pres">
      <dgm:prSet presAssocID="{86DB93ED-A5CA-45E8-B47F-5AF82C23427B}" presName="linear" presStyleCnt="0">
        <dgm:presLayoutVars>
          <dgm:animLvl val="lvl"/>
          <dgm:resizeHandles val="exact"/>
        </dgm:presLayoutVars>
      </dgm:prSet>
      <dgm:spPr/>
    </dgm:pt>
    <dgm:pt modelId="{28308455-C839-4BD0-A16D-DE38430C08B0}" type="pres">
      <dgm:prSet presAssocID="{7F2DC385-ABF2-49EC-A2A4-250F7EDB7A98}" presName="parentText" presStyleLbl="node1" presStyleIdx="0" presStyleCnt="3">
        <dgm:presLayoutVars>
          <dgm:chMax val="0"/>
          <dgm:bulletEnabled val="1"/>
        </dgm:presLayoutVars>
      </dgm:prSet>
      <dgm:spPr/>
    </dgm:pt>
    <dgm:pt modelId="{54E5E739-8DDB-4D66-8F43-746C8B7DA994}" type="pres">
      <dgm:prSet presAssocID="{E5E839F7-E17D-44DE-97CD-78EE095A346E}" presName="spacer" presStyleCnt="0"/>
      <dgm:spPr/>
    </dgm:pt>
    <dgm:pt modelId="{44663E2A-DDD4-401C-9D1D-2D45E6FD32BB}" type="pres">
      <dgm:prSet presAssocID="{2916A1FA-5770-4A09-906B-F7A8F98BA8F8}" presName="parentText" presStyleLbl="node1" presStyleIdx="1" presStyleCnt="3">
        <dgm:presLayoutVars>
          <dgm:chMax val="0"/>
          <dgm:bulletEnabled val="1"/>
        </dgm:presLayoutVars>
      </dgm:prSet>
      <dgm:spPr/>
    </dgm:pt>
    <dgm:pt modelId="{F93E9013-66A0-40DD-BD53-54AAB3F7C2A2}" type="pres">
      <dgm:prSet presAssocID="{971B57BC-287E-47E9-91B4-4432481C7B47}" presName="spacer" presStyleCnt="0"/>
      <dgm:spPr/>
    </dgm:pt>
    <dgm:pt modelId="{C62906F6-E5D0-41CD-A4B6-F2036936391C}" type="pres">
      <dgm:prSet presAssocID="{4B1F4A72-1B39-4356-8931-07984A049E3E}" presName="parentText" presStyleLbl="node1" presStyleIdx="2" presStyleCnt="3">
        <dgm:presLayoutVars>
          <dgm:chMax val="0"/>
          <dgm:bulletEnabled val="1"/>
        </dgm:presLayoutVars>
      </dgm:prSet>
      <dgm:spPr/>
    </dgm:pt>
  </dgm:ptLst>
  <dgm:cxnLst>
    <dgm:cxn modelId="{B0ABEC27-233D-4B91-8177-44428FC37860}" type="presOf" srcId="{7F2DC385-ABF2-49EC-A2A4-250F7EDB7A98}" destId="{28308455-C839-4BD0-A16D-DE38430C08B0}" srcOrd="0" destOrd="0" presId="urn:microsoft.com/office/officeart/2005/8/layout/vList2"/>
    <dgm:cxn modelId="{C7DF526A-2440-4579-9871-D1A848412D63}" type="presOf" srcId="{4B1F4A72-1B39-4356-8931-07984A049E3E}" destId="{C62906F6-E5D0-41CD-A4B6-F2036936391C}" srcOrd="0" destOrd="0" presId="urn:microsoft.com/office/officeart/2005/8/layout/vList2"/>
    <dgm:cxn modelId="{B78E2853-C8B5-481D-9192-D67388133F11}" srcId="{86DB93ED-A5CA-45E8-B47F-5AF82C23427B}" destId="{4B1F4A72-1B39-4356-8931-07984A049E3E}" srcOrd="2" destOrd="0" parTransId="{5D999275-B684-42FA-9A6A-5034EA9FE923}" sibTransId="{73D45BC5-D2C7-427B-A964-E216FBC0A437}"/>
    <dgm:cxn modelId="{8A3CE0AF-369B-45AE-9DA7-D56991090AC3}" type="presOf" srcId="{2916A1FA-5770-4A09-906B-F7A8F98BA8F8}" destId="{44663E2A-DDD4-401C-9D1D-2D45E6FD32BB}" srcOrd="0" destOrd="0" presId="urn:microsoft.com/office/officeart/2005/8/layout/vList2"/>
    <dgm:cxn modelId="{3DC3ACC4-644C-4F70-90EF-21799A01A939}" type="presOf" srcId="{86DB93ED-A5CA-45E8-B47F-5AF82C23427B}" destId="{6CFA0784-D98B-414B-825F-F0C126629440}" srcOrd="0" destOrd="0" presId="urn:microsoft.com/office/officeart/2005/8/layout/vList2"/>
    <dgm:cxn modelId="{CEC011D4-0D54-4B65-8FCB-7567C6376C9D}" srcId="{86DB93ED-A5CA-45E8-B47F-5AF82C23427B}" destId="{7F2DC385-ABF2-49EC-A2A4-250F7EDB7A98}" srcOrd="0" destOrd="0" parTransId="{72D98C23-F291-468F-9DB7-803B0D9D72CA}" sibTransId="{E5E839F7-E17D-44DE-97CD-78EE095A346E}"/>
    <dgm:cxn modelId="{C712ADE2-6DE0-4834-82A9-4E934B512890}" srcId="{86DB93ED-A5CA-45E8-B47F-5AF82C23427B}" destId="{2916A1FA-5770-4A09-906B-F7A8F98BA8F8}" srcOrd="1" destOrd="0" parTransId="{49AD2821-7122-4023-B341-4F6463BFBCE1}" sibTransId="{971B57BC-287E-47E9-91B4-4432481C7B47}"/>
    <dgm:cxn modelId="{5E01C1D4-8A6B-48D5-9BAA-CB0A7646A82D}" type="presParOf" srcId="{6CFA0784-D98B-414B-825F-F0C126629440}" destId="{28308455-C839-4BD0-A16D-DE38430C08B0}" srcOrd="0" destOrd="0" presId="urn:microsoft.com/office/officeart/2005/8/layout/vList2"/>
    <dgm:cxn modelId="{35EED1F9-7A13-4078-8909-B59EE5117F45}" type="presParOf" srcId="{6CFA0784-D98B-414B-825F-F0C126629440}" destId="{54E5E739-8DDB-4D66-8F43-746C8B7DA994}" srcOrd="1" destOrd="0" presId="urn:microsoft.com/office/officeart/2005/8/layout/vList2"/>
    <dgm:cxn modelId="{3423D551-DF7D-4114-8F14-DE2AA4C8A8DE}" type="presParOf" srcId="{6CFA0784-D98B-414B-825F-F0C126629440}" destId="{44663E2A-DDD4-401C-9D1D-2D45E6FD32BB}" srcOrd="2" destOrd="0" presId="urn:microsoft.com/office/officeart/2005/8/layout/vList2"/>
    <dgm:cxn modelId="{07FEC79B-C558-4740-80E7-5E843AFE3FAD}" type="presParOf" srcId="{6CFA0784-D98B-414B-825F-F0C126629440}" destId="{F93E9013-66A0-40DD-BD53-54AAB3F7C2A2}" srcOrd="3" destOrd="0" presId="urn:microsoft.com/office/officeart/2005/8/layout/vList2"/>
    <dgm:cxn modelId="{2D421611-ED91-4273-9579-E12CA3D4691D}" type="presParOf" srcId="{6CFA0784-D98B-414B-825F-F0C126629440}" destId="{C62906F6-E5D0-41CD-A4B6-F2036936391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D0B766F-9D6C-41A3-BECF-202BCEEB0213}"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961B72D3-AC92-4CA5-AB22-0AF3C725174C}">
      <dgm:prSet phldrT="[Text]" phldr="0"/>
      <dgm:spPr/>
      <dgm:t>
        <a:bodyPr/>
        <a:lstStyle/>
        <a:p>
          <a:pPr algn="l">
            <a:lnSpc>
              <a:spcPct val="110000"/>
            </a:lnSpc>
          </a:pPr>
          <a:r>
            <a:rPr lang="en-GB" dirty="0">
              <a:latin typeface="Arial"/>
              <a:cs typeface="Arial"/>
            </a:rPr>
            <a:t>Ungulate spongiform encephalopathy</a:t>
          </a:r>
          <a:endParaRPr lang="en-GB" dirty="0"/>
        </a:p>
      </dgm:t>
    </dgm:pt>
    <dgm:pt modelId="{234C45FE-29C4-4060-A630-A9316E9D0695}" type="parTrans" cxnId="{29BFCBEE-F896-43B6-AD09-E3AA472CFBA6}">
      <dgm:prSet/>
      <dgm:spPr/>
      <dgm:t>
        <a:bodyPr/>
        <a:lstStyle/>
        <a:p>
          <a:endParaRPr lang="en-GB"/>
        </a:p>
      </dgm:t>
    </dgm:pt>
    <dgm:pt modelId="{DA3DEBEE-9D9F-44F1-863E-4C988CD58332}" type="sibTrans" cxnId="{29BFCBEE-F896-43B6-AD09-E3AA472CFBA6}">
      <dgm:prSet/>
      <dgm:spPr/>
      <dgm:t>
        <a:bodyPr/>
        <a:lstStyle/>
        <a:p>
          <a:endParaRPr lang="en-GB"/>
        </a:p>
      </dgm:t>
    </dgm:pt>
    <dgm:pt modelId="{E8B03D2C-1FA1-4F03-95DD-00C4FFB8FC20}">
      <dgm:prSet phldr="0"/>
      <dgm:spPr/>
      <dgm:t>
        <a:bodyPr/>
        <a:lstStyle/>
        <a:p>
          <a:pPr algn="l" rtl="0">
            <a:lnSpc>
              <a:spcPct val="110000"/>
            </a:lnSpc>
          </a:pPr>
          <a:r>
            <a:rPr lang="en-GB">
              <a:latin typeface="Arial"/>
              <a:cs typeface="Arial"/>
            </a:rPr>
            <a:t>Creutzfeldt-Jakob Disease (CJD)</a:t>
          </a:r>
          <a:endParaRPr lang="en-GB" dirty="0">
            <a:latin typeface="Arial"/>
            <a:cs typeface="Arial"/>
          </a:endParaRPr>
        </a:p>
      </dgm:t>
    </dgm:pt>
    <dgm:pt modelId="{4F76570D-E12F-4C6F-865D-01FFEDC86754}" type="parTrans" cxnId="{F545A053-B259-4A56-AE5A-A3EE964C8CA9}">
      <dgm:prSet/>
      <dgm:spPr/>
    </dgm:pt>
    <dgm:pt modelId="{F7ABBEBD-5FAF-4119-BDFB-05684E868D90}" type="sibTrans" cxnId="{F545A053-B259-4A56-AE5A-A3EE964C8CA9}">
      <dgm:prSet/>
      <dgm:spPr/>
    </dgm:pt>
    <dgm:pt modelId="{D5A1DB75-E4DE-4741-9B57-32B2BB43A323}">
      <dgm:prSet phldr="0"/>
      <dgm:spPr/>
      <dgm:t>
        <a:bodyPr/>
        <a:lstStyle/>
        <a:p>
          <a:pPr algn="l">
            <a:lnSpc>
              <a:spcPct val="110000"/>
            </a:lnSpc>
          </a:pPr>
          <a:r>
            <a:rPr lang="en-GB">
              <a:latin typeface="Arial"/>
              <a:cs typeface="Arial"/>
            </a:rPr>
            <a:t>Variant Creutzfeldt-Jakob Disease (</a:t>
          </a:r>
          <a:r>
            <a:rPr lang="en-GB" err="1">
              <a:latin typeface="Arial"/>
              <a:cs typeface="Arial"/>
            </a:rPr>
            <a:t>vCJD</a:t>
          </a:r>
          <a:r>
            <a:rPr lang="en-GB">
              <a:latin typeface="Arial"/>
              <a:cs typeface="Arial"/>
            </a:rPr>
            <a:t>)</a:t>
          </a:r>
          <a:endParaRPr lang="en-GB" dirty="0">
            <a:latin typeface="Arial"/>
            <a:cs typeface="Arial"/>
          </a:endParaRPr>
        </a:p>
      </dgm:t>
    </dgm:pt>
    <dgm:pt modelId="{FCDC1EED-A83B-48F6-9291-6363564EBB6F}" type="parTrans" cxnId="{41B57464-8642-474F-A452-08314EB3092A}">
      <dgm:prSet/>
      <dgm:spPr/>
    </dgm:pt>
    <dgm:pt modelId="{32C05301-7668-4E32-8515-E06BB4946A15}" type="sibTrans" cxnId="{41B57464-8642-474F-A452-08314EB3092A}">
      <dgm:prSet/>
      <dgm:spPr/>
    </dgm:pt>
    <dgm:pt modelId="{A881B169-EF02-459B-AF20-9A54963EF65B}">
      <dgm:prSet phldr="0"/>
      <dgm:spPr/>
      <dgm:t>
        <a:bodyPr/>
        <a:lstStyle/>
        <a:p>
          <a:pPr algn="l">
            <a:lnSpc>
              <a:spcPct val="110000"/>
            </a:lnSpc>
          </a:pPr>
          <a:r>
            <a:rPr lang="en-GB">
              <a:latin typeface="Arial"/>
              <a:cs typeface="Arial"/>
            </a:rPr>
            <a:t>Gerstmann-</a:t>
          </a:r>
          <a:r>
            <a:rPr lang="en-GB" err="1">
              <a:latin typeface="Arial"/>
              <a:cs typeface="Arial"/>
            </a:rPr>
            <a:t>Straussler</a:t>
          </a:r>
          <a:r>
            <a:rPr lang="en-GB">
              <a:latin typeface="Arial"/>
              <a:cs typeface="Arial"/>
            </a:rPr>
            <a:t>-</a:t>
          </a:r>
          <a:r>
            <a:rPr lang="en-GB" err="1">
              <a:latin typeface="Arial"/>
              <a:cs typeface="Arial"/>
            </a:rPr>
            <a:t>Scheinker</a:t>
          </a:r>
          <a:r>
            <a:rPr lang="en-GB">
              <a:latin typeface="Arial"/>
              <a:cs typeface="Arial"/>
            </a:rPr>
            <a:t> Syndrome</a:t>
          </a:r>
          <a:endParaRPr lang="en-GB" dirty="0">
            <a:latin typeface="Arial"/>
            <a:cs typeface="Arial"/>
          </a:endParaRPr>
        </a:p>
      </dgm:t>
    </dgm:pt>
    <dgm:pt modelId="{0592CCE5-2CC5-4310-8954-26B15CE30E33}" type="parTrans" cxnId="{DF24E44D-2955-446A-BFCF-48F58C95C15D}">
      <dgm:prSet/>
      <dgm:spPr/>
    </dgm:pt>
    <dgm:pt modelId="{DC21E3F0-747D-4EE4-B3A5-293E5F65CB57}" type="sibTrans" cxnId="{DF24E44D-2955-446A-BFCF-48F58C95C15D}">
      <dgm:prSet/>
      <dgm:spPr/>
    </dgm:pt>
    <dgm:pt modelId="{C18CE442-543A-4900-B83D-E4F0A56B2D76}">
      <dgm:prSet phldr="0"/>
      <dgm:spPr/>
      <dgm:t>
        <a:bodyPr/>
        <a:lstStyle/>
        <a:p>
          <a:pPr algn="l">
            <a:lnSpc>
              <a:spcPct val="110000"/>
            </a:lnSpc>
          </a:pPr>
          <a:r>
            <a:rPr lang="en-GB">
              <a:latin typeface="Arial"/>
              <a:cs typeface="Arial"/>
            </a:rPr>
            <a:t>Fatal Familial Insomnia</a:t>
          </a:r>
          <a:endParaRPr lang="en-GB" dirty="0">
            <a:latin typeface="Arial"/>
            <a:cs typeface="Arial"/>
          </a:endParaRPr>
        </a:p>
      </dgm:t>
    </dgm:pt>
    <dgm:pt modelId="{96CEADA4-B668-4D01-958B-AB59F4BCA88D}" type="parTrans" cxnId="{CF144E16-3030-4183-836D-3C52BB92D2B7}">
      <dgm:prSet/>
      <dgm:spPr/>
    </dgm:pt>
    <dgm:pt modelId="{2FA95DD4-CC7D-4A19-B772-B27355791FC1}" type="sibTrans" cxnId="{CF144E16-3030-4183-836D-3C52BB92D2B7}">
      <dgm:prSet/>
      <dgm:spPr/>
    </dgm:pt>
    <dgm:pt modelId="{15E89501-521E-435C-8AF4-A253D78769CB}">
      <dgm:prSet phldr="0"/>
      <dgm:spPr/>
      <dgm:t>
        <a:bodyPr/>
        <a:lstStyle/>
        <a:p>
          <a:pPr algn="l">
            <a:lnSpc>
              <a:spcPct val="110000"/>
            </a:lnSpc>
          </a:pPr>
          <a:r>
            <a:rPr lang="en-GB" dirty="0">
              <a:latin typeface="Arial"/>
              <a:cs typeface="Arial"/>
            </a:rPr>
            <a:t>Kuru</a:t>
          </a:r>
          <a:endParaRPr lang="en-US" dirty="0">
            <a:latin typeface="Arial"/>
            <a:cs typeface="Arial"/>
          </a:endParaRPr>
        </a:p>
      </dgm:t>
    </dgm:pt>
    <dgm:pt modelId="{A6C5DE38-1678-410B-BE50-DB900CAC993A}" type="parTrans" cxnId="{EDFF78B9-F98F-4FEC-9831-14096905E509}">
      <dgm:prSet/>
      <dgm:spPr/>
    </dgm:pt>
    <dgm:pt modelId="{1F9CC1C7-C04F-4D75-B13F-CC16B1192F7F}" type="sibTrans" cxnId="{EDFF78B9-F98F-4FEC-9831-14096905E509}">
      <dgm:prSet/>
      <dgm:spPr/>
    </dgm:pt>
    <dgm:pt modelId="{2735EE74-ABDA-474E-B361-246817A655DB}">
      <dgm:prSet phldr="0"/>
      <dgm:spPr/>
      <dgm:t>
        <a:bodyPr/>
        <a:lstStyle/>
        <a:p>
          <a:pPr algn="l">
            <a:lnSpc>
              <a:spcPct val="110000"/>
            </a:lnSpc>
          </a:pPr>
          <a:r>
            <a:rPr lang="en-GB" dirty="0">
              <a:latin typeface="Arial"/>
              <a:cs typeface="Arial"/>
            </a:rPr>
            <a:t>Bovine Spongiform Encephalopathy (BSE)</a:t>
          </a:r>
        </a:p>
      </dgm:t>
    </dgm:pt>
    <dgm:pt modelId="{7F193337-A426-4940-AA93-776B7ABE5E2D}" type="parTrans" cxnId="{C860B3B0-44F6-4EB1-8F14-CBD50CB0495E}">
      <dgm:prSet/>
      <dgm:spPr/>
    </dgm:pt>
    <dgm:pt modelId="{A9BEBC7D-3B04-46EE-9E5A-49E060F9FD0B}" type="sibTrans" cxnId="{C860B3B0-44F6-4EB1-8F14-CBD50CB0495E}">
      <dgm:prSet/>
      <dgm:spPr/>
    </dgm:pt>
    <dgm:pt modelId="{5CCC6A1D-9B40-4253-B318-CFE5A45669CE}">
      <dgm:prSet phldr="0"/>
      <dgm:spPr/>
      <dgm:t>
        <a:bodyPr/>
        <a:lstStyle/>
        <a:p>
          <a:pPr algn="l">
            <a:lnSpc>
              <a:spcPct val="110000"/>
            </a:lnSpc>
          </a:pPr>
          <a:r>
            <a:rPr lang="en-GB" dirty="0">
              <a:latin typeface="Arial"/>
              <a:cs typeface="Arial"/>
            </a:rPr>
            <a:t>Chronic Wasting Disease (CWD)</a:t>
          </a:r>
        </a:p>
      </dgm:t>
    </dgm:pt>
    <dgm:pt modelId="{77DA9710-8B01-4238-BE19-FDD7C520B13C}" type="parTrans" cxnId="{3E0B98A0-9DEF-45CF-9CB2-23DEDDF02CD7}">
      <dgm:prSet/>
      <dgm:spPr/>
    </dgm:pt>
    <dgm:pt modelId="{7F8EBE07-0417-4309-8DFE-9AD780FE6476}" type="sibTrans" cxnId="{3E0B98A0-9DEF-45CF-9CB2-23DEDDF02CD7}">
      <dgm:prSet/>
      <dgm:spPr/>
    </dgm:pt>
    <dgm:pt modelId="{5CD0FA86-3C99-48FD-9FDE-952A71CB153F}">
      <dgm:prSet phldr="0"/>
      <dgm:spPr/>
      <dgm:t>
        <a:bodyPr/>
        <a:lstStyle/>
        <a:p>
          <a:pPr algn="l">
            <a:lnSpc>
              <a:spcPct val="110000"/>
            </a:lnSpc>
          </a:pPr>
          <a:r>
            <a:rPr lang="en-GB" dirty="0">
              <a:latin typeface="Arial"/>
              <a:cs typeface="Arial"/>
            </a:rPr>
            <a:t>Scrapie</a:t>
          </a:r>
        </a:p>
      </dgm:t>
    </dgm:pt>
    <dgm:pt modelId="{72EA0C34-6756-41DA-949B-3141D1A30807}" type="parTrans" cxnId="{B545C944-33BF-4A41-BA83-40ADEBFAF15C}">
      <dgm:prSet/>
      <dgm:spPr/>
    </dgm:pt>
    <dgm:pt modelId="{D61095E2-D0AD-4559-836D-E41CD4770674}" type="sibTrans" cxnId="{B545C944-33BF-4A41-BA83-40ADEBFAF15C}">
      <dgm:prSet/>
      <dgm:spPr/>
    </dgm:pt>
    <dgm:pt modelId="{4D26C11F-7437-40DF-982F-0C30AB294F09}">
      <dgm:prSet phldr="0"/>
      <dgm:spPr/>
      <dgm:t>
        <a:bodyPr/>
        <a:lstStyle/>
        <a:p>
          <a:pPr algn="l">
            <a:lnSpc>
              <a:spcPct val="110000"/>
            </a:lnSpc>
          </a:pPr>
          <a:r>
            <a:rPr lang="en-GB" dirty="0">
              <a:latin typeface="Arial"/>
              <a:cs typeface="Arial"/>
            </a:rPr>
            <a:t>Transmissible mink encephalopathy</a:t>
          </a:r>
        </a:p>
      </dgm:t>
    </dgm:pt>
    <dgm:pt modelId="{76254F3C-21A2-4026-B32F-0D74A54BC608}" type="parTrans" cxnId="{F51FD2CD-92FD-486F-A47D-CDCCC0952BB2}">
      <dgm:prSet/>
      <dgm:spPr/>
    </dgm:pt>
    <dgm:pt modelId="{547A347B-3E05-44DA-BC8E-ED2ED0433469}" type="sibTrans" cxnId="{F51FD2CD-92FD-486F-A47D-CDCCC0952BB2}">
      <dgm:prSet/>
      <dgm:spPr/>
    </dgm:pt>
    <dgm:pt modelId="{C583DECA-4CDB-42BB-9E45-B9DF616A6B8D}">
      <dgm:prSet phldr="0"/>
      <dgm:spPr/>
      <dgm:t>
        <a:bodyPr/>
        <a:lstStyle/>
        <a:p>
          <a:pPr algn="l">
            <a:lnSpc>
              <a:spcPct val="110000"/>
            </a:lnSpc>
          </a:pPr>
          <a:r>
            <a:rPr lang="en-GB" dirty="0">
              <a:latin typeface="Arial"/>
              <a:cs typeface="Arial"/>
            </a:rPr>
            <a:t>Feline spongiform encephalopathy</a:t>
          </a:r>
        </a:p>
      </dgm:t>
    </dgm:pt>
    <dgm:pt modelId="{DD1EFCEC-C456-4CFD-A618-837314BA255D}" type="parTrans" cxnId="{698F159A-FBCD-497D-9739-A586BF7FFA3F}">
      <dgm:prSet/>
      <dgm:spPr/>
    </dgm:pt>
    <dgm:pt modelId="{3116739B-158C-4FBF-911C-1389C29EE977}" type="sibTrans" cxnId="{698F159A-FBCD-497D-9739-A586BF7FFA3F}">
      <dgm:prSet/>
      <dgm:spPr/>
    </dgm:pt>
    <dgm:pt modelId="{7111796D-A23D-44C4-A79D-2E5FE203679D}" type="pres">
      <dgm:prSet presAssocID="{AD0B766F-9D6C-41A3-BECF-202BCEEB0213}" presName="diagram" presStyleCnt="0">
        <dgm:presLayoutVars>
          <dgm:dir/>
          <dgm:resizeHandles val="exact"/>
        </dgm:presLayoutVars>
      </dgm:prSet>
      <dgm:spPr/>
    </dgm:pt>
    <dgm:pt modelId="{6B50E1FE-46BB-4C47-A9A8-88C8502176F6}" type="pres">
      <dgm:prSet presAssocID="{E8B03D2C-1FA1-4F03-95DD-00C4FFB8FC20}" presName="node" presStyleLbl="node1" presStyleIdx="0" presStyleCnt="11">
        <dgm:presLayoutVars>
          <dgm:bulletEnabled val="1"/>
        </dgm:presLayoutVars>
      </dgm:prSet>
      <dgm:spPr/>
    </dgm:pt>
    <dgm:pt modelId="{EAA57AE4-0CCF-4E2D-91C8-7AF48C34913E}" type="pres">
      <dgm:prSet presAssocID="{F7ABBEBD-5FAF-4119-BDFB-05684E868D90}" presName="sibTrans" presStyleCnt="0"/>
      <dgm:spPr/>
    </dgm:pt>
    <dgm:pt modelId="{8E1F8C1E-6CE2-4597-B0A0-9B6AE75AD9BB}" type="pres">
      <dgm:prSet presAssocID="{D5A1DB75-E4DE-4741-9B57-32B2BB43A323}" presName="node" presStyleLbl="node1" presStyleIdx="1" presStyleCnt="11">
        <dgm:presLayoutVars>
          <dgm:bulletEnabled val="1"/>
        </dgm:presLayoutVars>
      </dgm:prSet>
      <dgm:spPr/>
    </dgm:pt>
    <dgm:pt modelId="{FBD414B6-CE4A-4119-9BDD-8C99BA040087}" type="pres">
      <dgm:prSet presAssocID="{32C05301-7668-4E32-8515-E06BB4946A15}" presName="sibTrans" presStyleCnt="0"/>
      <dgm:spPr/>
    </dgm:pt>
    <dgm:pt modelId="{2B39066A-91CA-4F76-886F-54A1BFC2A654}" type="pres">
      <dgm:prSet presAssocID="{A881B169-EF02-459B-AF20-9A54963EF65B}" presName="node" presStyleLbl="node1" presStyleIdx="2" presStyleCnt="11">
        <dgm:presLayoutVars>
          <dgm:bulletEnabled val="1"/>
        </dgm:presLayoutVars>
      </dgm:prSet>
      <dgm:spPr/>
    </dgm:pt>
    <dgm:pt modelId="{DBC24258-BCE5-4669-BD03-6A36E071BBC8}" type="pres">
      <dgm:prSet presAssocID="{DC21E3F0-747D-4EE4-B3A5-293E5F65CB57}" presName="sibTrans" presStyleCnt="0"/>
      <dgm:spPr/>
    </dgm:pt>
    <dgm:pt modelId="{F6E33B5B-F33B-4B81-B208-7583D35F2297}" type="pres">
      <dgm:prSet presAssocID="{C18CE442-543A-4900-B83D-E4F0A56B2D76}" presName="node" presStyleLbl="node1" presStyleIdx="3" presStyleCnt="11">
        <dgm:presLayoutVars>
          <dgm:bulletEnabled val="1"/>
        </dgm:presLayoutVars>
      </dgm:prSet>
      <dgm:spPr/>
    </dgm:pt>
    <dgm:pt modelId="{A59FC571-7A9D-4B65-A4E7-E2DAD330B2E1}" type="pres">
      <dgm:prSet presAssocID="{2FA95DD4-CC7D-4A19-B772-B27355791FC1}" presName="sibTrans" presStyleCnt="0"/>
      <dgm:spPr/>
    </dgm:pt>
    <dgm:pt modelId="{996E4B87-72F0-41D1-BE96-77E0979FD66F}" type="pres">
      <dgm:prSet presAssocID="{15E89501-521E-435C-8AF4-A253D78769CB}" presName="node" presStyleLbl="node1" presStyleIdx="4" presStyleCnt="11">
        <dgm:presLayoutVars>
          <dgm:bulletEnabled val="1"/>
        </dgm:presLayoutVars>
      </dgm:prSet>
      <dgm:spPr/>
    </dgm:pt>
    <dgm:pt modelId="{79ACF2F7-C334-4EFD-AEA1-738476651EA0}" type="pres">
      <dgm:prSet presAssocID="{1F9CC1C7-C04F-4D75-B13F-CC16B1192F7F}" presName="sibTrans" presStyleCnt="0"/>
      <dgm:spPr/>
    </dgm:pt>
    <dgm:pt modelId="{84AF973B-236C-40DE-B6EE-BBE02156F33F}" type="pres">
      <dgm:prSet presAssocID="{2735EE74-ABDA-474E-B361-246817A655DB}" presName="node" presStyleLbl="node1" presStyleIdx="5" presStyleCnt="11">
        <dgm:presLayoutVars>
          <dgm:bulletEnabled val="1"/>
        </dgm:presLayoutVars>
      </dgm:prSet>
      <dgm:spPr/>
    </dgm:pt>
    <dgm:pt modelId="{39BB1F8A-4E1E-4B61-8A92-E21893191D52}" type="pres">
      <dgm:prSet presAssocID="{A9BEBC7D-3B04-46EE-9E5A-49E060F9FD0B}" presName="sibTrans" presStyleCnt="0"/>
      <dgm:spPr/>
    </dgm:pt>
    <dgm:pt modelId="{651C67E2-4C78-495F-8C64-219D6586D82A}" type="pres">
      <dgm:prSet presAssocID="{5CCC6A1D-9B40-4253-B318-CFE5A45669CE}" presName="node" presStyleLbl="node1" presStyleIdx="6" presStyleCnt="11">
        <dgm:presLayoutVars>
          <dgm:bulletEnabled val="1"/>
        </dgm:presLayoutVars>
      </dgm:prSet>
      <dgm:spPr/>
    </dgm:pt>
    <dgm:pt modelId="{B71726A7-2474-4718-A3B9-5D71814D0BF7}" type="pres">
      <dgm:prSet presAssocID="{7F8EBE07-0417-4309-8DFE-9AD780FE6476}" presName="sibTrans" presStyleCnt="0"/>
      <dgm:spPr/>
    </dgm:pt>
    <dgm:pt modelId="{1305F1C3-482E-4366-AAF1-E492B3A3D3E6}" type="pres">
      <dgm:prSet presAssocID="{5CD0FA86-3C99-48FD-9FDE-952A71CB153F}" presName="node" presStyleLbl="node1" presStyleIdx="7" presStyleCnt="11">
        <dgm:presLayoutVars>
          <dgm:bulletEnabled val="1"/>
        </dgm:presLayoutVars>
      </dgm:prSet>
      <dgm:spPr/>
    </dgm:pt>
    <dgm:pt modelId="{8392E0CE-515B-4E02-A2D0-1A871783D4E6}" type="pres">
      <dgm:prSet presAssocID="{D61095E2-D0AD-4559-836D-E41CD4770674}" presName="sibTrans" presStyleCnt="0"/>
      <dgm:spPr/>
    </dgm:pt>
    <dgm:pt modelId="{1328CE2A-4470-4574-B8D6-3B6723B5256A}" type="pres">
      <dgm:prSet presAssocID="{4D26C11F-7437-40DF-982F-0C30AB294F09}" presName="node" presStyleLbl="node1" presStyleIdx="8" presStyleCnt="11">
        <dgm:presLayoutVars>
          <dgm:bulletEnabled val="1"/>
        </dgm:presLayoutVars>
      </dgm:prSet>
      <dgm:spPr/>
    </dgm:pt>
    <dgm:pt modelId="{3CFCF0A3-A8C8-41C4-94FA-B652754F56FD}" type="pres">
      <dgm:prSet presAssocID="{547A347B-3E05-44DA-BC8E-ED2ED0433469}" presName="sibTrans" presStyleCnt="0"/>
      <dgm:spPr/>
    </dgm:pt>
    <dgm:pt modelId="{9FF17A3E-F12C-48F8-A555-9EC4FC85D135}" type="pres">
      <dgm:prSet presAssocID="{C583DECA-4CDB-42BB-9E45-B9DF616A6B8D}" presName="node" presStyleLbl="node1" presStyleIdx="9" presStyleCnt="11">
        <dgm:presLayoutVars>
          <dgm:bulletEnabled val="1"/>
        </dgm:presLayoutVars>
      </dgm:prSet>
      <dgm:spPr/>
    </dgm:pt>
    <dgm:pt modelId="{B254768F-289D-4D0F-8F89-7BB3B9D458D7}" type="pres">
      <dgm:prSet presAssocID="{3116739B-158C-4FBF-911C-1389C29EE977}" presName="sibTrans" presStyleCnt="0"/>
      <dgm:spPr/>
    </dgm:pt>
    <dgm:pt modelId="{53824D07-A478-4DAA-8399-95758E11A1BF}" type="pres">
      <dgm:prSet presAssocID="{961B72D3-AC92-4CA5-AB22-0AF3C725174C}" presName="node" presStyleLbl="node1" presStyleIdx="10" presStyleCnt="11">
        <dgm:presLayoutVars>
          <dgm:bulletEnabled val="1"/>
        </dgm:presLayoutVars>
      </dgm:prSet>
      <dgm:spPr/>
    </dgm:pt>
  </dgm:ptLst>
  <dgm:cxnLst>
    <dgm:cxn modelId="{DEAEFC11-AFE2-4EB4-A5BB-6EB07DB3FD8B}" type="presOf" srcId="{D5A1DB75-E4DE-4741-9B57-32B2BB43A323}" destId="{8E1F8C1E-6CE2-4597-B0A0-9B6AE75AD9BB}" srcOrd="0" destOrd="0" presId="urn:microsoft.com/office/officeart/2005/8/layout/default"/>
    <dgm:cxn modelId="{CF144E16-3030-4183-836D-3C52BB92D2B7}" srcId="{AD0B766F-9D6C-41A3-BECF-202BCEEB0213}" destId="{C18CE442-543A-4900-B83D-E4F0A56B2D76}" srcOrd="3" destOrd="0" parTransId="{96CEADA4-B668-4D01-958B-AB59F4BCA88D}" sibTransId="{2FA95DD4-CC7D-4A19-B772-B27355791FC1}"/>
    <dgm:cxn modelId="{A29C3B34-B054-4BFE-A5D0-E610E73BB693}" type="presOf" srcId="{15E89501-521E-435C-8AF4-A253D78769CB}" destId="{996E4B87-72F0-41D1-BE96-77E0979FD66F}" srcOrd="0" destOrd="0" presId="urn:microsoft.com/office/officeart/2005/8/layout/default"/>
    <dgm:cxn modelId="{41B57464-8642-474F-A452-08314EB3092A}" srcId="{AD0B766F-9D6C-41A3-BECF-202BCEEB0213}" destId="{D5A1DB75-E4DE-4741-9B57-32B2BB43A323}" srcOrd="1" destOrd="0" parTransId="{FCDC1EED-A83B-48F6-9291-6363564EBB6F}" sibTransId="{32C05301-7668-4E32-8515-E06BB4946A15}"/>
    <dgm:cxn modelId="{B545C944-33BF-4A41-BA83-40ADEBFAF15C}" srcId="{AD0B766F-9D6C-41A3-BECF-202BCEEB0213}" destId="{5CD0FA86-3C99-48FD-9FDE-952A71CB153F}" srcOrd="7" destOrd="0" parTransId="{72EA0C34-6756-41DA-949B-3141D1A30807}" sibTransId="{D61095E2-D0AD-4559-836D-E41CD4770674}"/>
    <dgm:cxn modelId="{DF24E44D-2955-446A-BFCF-48F58C95C15D}" srcId="{AD0B766F-9D6C-41A3-BECF-202BCEEB0213}" destId="{A881B169-EF02-459B-AF20-9A54963EF65B}" srcOrd="2" destOrd="0" parTransId="{0592CCE5-2CC5-4310-8954-26B15CE30E33}" sibTransId="{DC21E3F0-747D-4EE4-B3A5-293E5F65CB57}"/>
    <dgm:cxn modelId="{F545A053-B259-4A56-AE5A-A3EE964C8CA9}" srcId="{AD0B766F-9D6C-41A3-BECF-202BCEEB0213}" destId="{E8B03D2C-1FA1-4F03-95DD-00C4FFB8FC20}" srcOrd="0" destOrd="0" parTransId="{4F76570D-E12F-4C6F-865D-01FFEDC86754}" sibTransId="{F7ABBEBD-5FAF-4119-BDFB-05684E868D90}"/>
    <dgm:cxn modelId="{0142217E-4C8F-4A49-A047-471904E69752}" type="presOf" srcId="{5CCC6A1D-9B40-4253-B318-CFE5A45669CE}" destId="{651C67E2-4C78-495F-8C64-219D6586D82A}" srcOrd="0" destOrd="0" presId="urn:microsoft.com/office/officeart/2005/8/layout/default"/>
    <dgm:cxn modelId="{98B40086-C82A-466D-8C3C-4381008154E6}" type="presOf" srcId="{E8B03D2C-1FA1-4F03-95DD-00C4FFB8FC20}" destId="{6B50E1FE-46BB-4C47-A9A8-88C8502176F6}" srcOrd="0" destOrd="0" presId="urn:microsoft.com/office/officeart/2005/8/layout/default"/>
    <dgm:cxn modelId="{5D350991-10D5-4EEE-B8E6-CA8E094CC81F}" type="presOf" srcId="{5CD0FA86-3C99-48FD-9FDE-952A71CB153F}" destId="{1305F1C3-482E-4366-AAF1-E492B3A3D3E6}" srcOrd="0" destOrd="0" presId="urn:microsoft.com/office/officeart/2005/8/layout/default"/>
    <dgm:cxn modelId="{698F159A-FBCD-497D-9739-A586BF7FFA3F}" srcId="{AD0B766F-9D6C-41A3-BECF-202BCEEB0213}" destId="{C583DECA-4CDB-42BB-9E45-B9DF616A6B8D}" srcOrd="9" destOrd="0" parTransId="{DD1EFCEC-C456-4CFD-A618-837314BA255D}" sibTransId="{3116739B-158C-4FBF-911C-1389C29EE977}"/>
    <dgm:cxn modelId="{3E0B98A0-9DEF-45CF-9CB2-23DEDDF02CD7}" srcId="{AD0B766F-9D6C-41A3-BECF-202BCEEB0213}" destId="{5CCC6A1D-9B40-4253-B318-CFE5A45669CE}" srcOrd="6" destOrd="0" parTransId="{77DA9710-8B01-4238-BE19-FDD7C520B13C}" sibTransId="{7F8EBE07-0417-4309-8DFE-9AD780FE6476}"/>
    <dgm:cxn modelId="{0CB6E7A4-BE0F-401D-A7FE-1AA41E48C8E0}" type="presOf" srcId="{2735EE74-ABDA-474E-B361-246817A655DB}" destId="{84AF973B-236C-40DE-B6EE-BBE02156F33F}" srcOrd="0" destOrd="0" presId="urn:microsoft.com/office/officeart/2005/8/layout/default"/>
    <dgm:cxn modelId="{C9C36EAD-C366-45EA-BC04-E0BC9AEE508A}" type="presOf" srcId="{C583DECA-4CDB-42BB-9E45-B9DF616A6B8D}" destId="{9FF17A3E-F12C-48F8-A555-9EC4FC85D135}" srcOrd="0" destOrd="0" presId="urn:microsoft.com/office/officeart/2005/8/layout/default"/>
    <dgm:cxn modelId="{C860B3B0-44F6-4EB1-8F14-CBD50CB0495E}" srcId="{AD0B766F-9D6C-41A3-BECF-202BCEEB0213}" destId="{2735EE74-ABDA-474E-B361-246817A655DB}" srcOrd="5" destOrd="0" parTransId="{7F193337-A426-4940-AA93-776B7ABE5E2D}" sibTransId="{A9BEBC7D-3B04-46EE-9E5A-49E060F9FD0B}"/>
    <dgm:cxn modelId="{EDFF78B9-F98F-4FEC-9831-14096905E509}" srcId="{AD0B766F-9D6C-41A3-BECF-202BCEEB0213}" destId="{15E89501-521E-435C-8AF4-A253D78769CB}" srcOrd="4" destOrd="0" parTransId="{A6C5DE38-1678-410B-BE50-DB900CAC993A}" sibTransId="{1F9CC1C7-C04F-4D75-B13F-CC16B1192F7F}"/>
    <dgm:cxn modelId="{ECB509C2-AA7C-45F1-9BFF-6E90547BE0C3}" type="presOf" srcId="{961B72D3-AC92-4CA5-AB22-0AF3C725174C}" destId="{53824D07-A478-4DAA-8399-95758E11A1BF}" srcOrd="0" destOrd="0" presId="urn:microsoft.com/office/officeart/2005/8/layout/default"/>
    <dgm:cxn modelId="{0172E5C8-F9AE-4823-9985-81036A327743}" type="presOf" srcId="{C18CE442-543A-4900-B83D-E4F0A56B2D76}" destId="{F6E33B5B-F33B-4B81-B208-7583D35F2297}" srcOrd="0" destOrd="0" presId="urn:microsoft.com/office/officeart/2005/8/layout/default"/>
    <dgm:cxn modelId="{F51FD2CD-92FD-486F-A47D-CDCCC0952BB2}" srcId="{AD0B766F-9D6C-41A3-BECF-202BCEEB0213}" destId="{4D26C11F-7437-40DF-982F-0C30AB294F09}" srcOrd="8" destOrd="0" parTransId="{76254F3C-21A2-4026-B32F-0D74A54BC608}" sibTransId="{547A347B-3E05-44DA-BC8E-ED2ED0433469}"/>
    <dgm:cxn modelId="{BEC501D0-3DA7-46BE-A564-9B4825326138}" type="presOf" srcId="{A881B169-EF02-459B-AF20-9A54963EF65B}" destId="{2B39066A-91CA-4F76-886F-54A1BFC2A654}" srcOrd="0" destOrd="0" presId="urn:microsoft.com/office/officeart/2005/8/layout/default"/>
    <dgm:cxn modelId="{6739A7D7-8461-4529-8BAB-CC97F7A7A63C}" type="presOf" srcId="{AD0B766F-9D6C-41A3-BECF-202BCEEB0213}" destId="{7111796D-A23D-44C4-A79D-2E5FE203679D}" srcOrd="0" destOrd="0" presId="urn:microsoft.com/office/officeart/2005/8/layout/default"/>
    <dgm:cxn modelId="{A70EF1DF-8EBA-4ACD-98AA-7695BD512F05}" type="presOf" srcId="{4D26C11F-7437-40DF-982F-0C30AB294F09}" destId="{1328CE2A-4470-4574-B8D6-3B6723B5256A}" srcOrd="0" destOrd="0" presId="urn:microsoft.com/office/officeart/2005/8/layout/default"/>
    <dgm:cxn modelId="{29BFCBEE-F896-43B6-AD09-E3AA472CFBA6}" srcId="{AD0B766F-9D6C-41A3-BECF-202BCEEB0213}" destId="{961B72D3-AC92-4CA5-AB22-0AF3C725174C}" srcOrd="10" destOrd="0" parTransId="{234C45FE-29C4-4060-A630-A9316E9D0695}" sibTransId="{DA3DEBEE-9D9F-44F1-863E-4C988CD58332}"/>
    <dgm:cxn modelId="{796B98F3-CB45-4148-85FF-C6B1EABCEE6C}" type="presParOf" srcId="{7111796D-A23D-44C4-A79D-2E5FE203679D}" destId="{6B50E1FE-46BB-4C47-A9A8-88C8502176F6}" srcOrd="0" destOrd="0" presId="urn:microsoft.com/office/officeart/2005/8/layout/default"/>
    <dgm:cxn modelId="{52A66FDA-35DD-47A5-89A7-44CAD8854CDE}" type="presParOf" srcId="{7111796D-A23D-44C4-A79D-2E5FE203679D}" destId="{EAA57AE4-0CCF-4E2D-91C8-7AF48C34913E}" srcOrd="1" destOrd="0" presId="urn:microsoft.com/office/officeart/2005/8/layout/default"/>
    <dgm:cxn modelId="{14B8D6FD-A611-438C-87C9-FEFFFCA1E067}" type="presParOf" srcId="{7111796D-A23D-44C4-A79D-2E5FE203679D}" destId="{8E1F8C1E-6CE2-4597-B0A0-9B6AE75AD9BB}" srcOrd="2" destOrd="0" presId="urn:microsoft.com/office/officeart/2005/8/layout/default"/>
    <dgm:cxn modelId="{1004B64D-569C-4CC7-85B9-6B340E1356ED}" type="presParOf" srcId="{7111796D-A23D-44C4-A79D-2E5FE203679D}" destId="{FBD414B6-CE4A-4119-9BDD-8C99BA040087}" srcOrd="3" destOrd="0" presId="urn:microsoft.com/office/officeart/2005/8/layout/default"/>
    <dgm:cxn modelId="{C962F587-C922-458D-85B2-0A1F1CFB8A9A}" type="presParOf" srcId="{7111796D-A23D-44C4-A79D-2E5FE203679D}" destId="{2B39066A-91CA-4F76-886F-54A1BFC2A654}" srcOrd="4" destOrd="0" presId="urn:microsoft.com/office/officeart/2005/8/layout/default"/>
    <dgm:cxn modelId="{0A117A98-4D41-4AF2-9E14-2A27AC91E564}" type="presParOf" srcId="{7111796D-A23D-44C4-A79D-2E5FE203679D}" destId="{DBC24258-BCE5-4669-BD03-6A36E071BBC8}" srcOrd="5" destOrd="0" presId="urn:microsoft.com/office/officeart/2005/8/layout/default"/>
    <dgm:cxn modelId="{8B982DA6-378D-40B0-9AAE-4268F02550B2}" type="presParOf" srcId="{7111796D-A23D-44C4-A79D-2E5FE203679D}" destId="{F6E33B5B-F33B-4B81-B208-7583D35F2297}" srcOrd="6" destOrd="0" presId="urn:microsoft.com/office/officeart/2005/8/layout/default"/>
    <dgm:cxn modelId="{1B7CC32D-8499-41D2-9D99-DC55BF2D0823}" type="presParOf" srcId="{7111796D-A23D-44C4-A79D-2E5FE203679D}" destId="{A59FC571-7A9D-4B65-A4E7-E2DAD330B2E1}" srcOrd="7" destOrd="0" presId="urn:microsoft.com/office/officeart/2005/8/layout/default"/>
    <dgm:cxn modelId="{7C8B8AAC-4DDE-4B44-A435-CB2F5744D74E}" type="presParOf" srcId="{7111796D-A23D-44C4-A79D-2E5FE203679D}" destId="{996E4B87-72F0-41D1-BE96-77E0979FD66F}" srcOrd="8" destOrd="0" presId="urn:microsoft.com/office/officeart/2005/8/layout/default"/>
    <dgm:cxn modelId="{126180AB-F7B8-4330-87EA-B8D89497117C}" type="presParOf" srcId="{7111796D-A23D-44C4-A79D-2E5FE203679D}" destId="{79ACF2F7-C334-4EFD-AEA1-738476651EA0}" srcOrd="9" destOrd="0" presId="urn:microsoft.com/office/officeart/2005/8/layout/default"/>
    <dgm:cxn modelId="{EEA8142A-FAEB-401C-97AB-B8E5514B8B41}" type="presParOf" srcId="{7111796D-A23D-44C4-A79D-2E5FE203679D}" destId="{84AF973B-236C-40DE-B6EE-BBE02156F33F}" srcOrd="10" destOrd="0" presId="urn:microsoft.com/office/officeart/2005/8/layout/default"/>
    <dgm:cxn modelId="{98A98A24-FDE8-4635-B8AB-59FEFC6CEF5F}" type="presParOf" srcId="{7111796D-A23D-44C4-A79D-2E5FE203679D}" destId="{39BB1F8A-4E1E-4B61-8A92-E21893191D52}" srcOrd="11" destOrd="0" presId="urn:microsoft.com/office/officeart/2005/8/layout/default"/>
    <dgm:cxn modelId="{BDD85E43-6DA0-4C93-8C73-D5308C952F1A}" type="presParOf" srcId="{7111796D-A23D-44C4-A79D-2E5FE203679D}" destId="{651C67E2-4C78-495F-8C64-219D6586D82A}" srcOrd="12" destOrd="0" presId="urn:microsoft.com/office/officeart/2005/8/layout/default"/>
    <dgm:cxn modelId="{7F841184-EEE4-4B84-AE03-44F870E3C430}" type="presParOf" srcId="{7111796D-A23D-44C4-A79D-2E5FE203679D}" destId="{B71726A7-2474-4718-A3B9-5D71814D0BF7}" srcOrd="13" destOrd="0" presId="urn:microsoft.com/office/officeart/2005/8/layout/default"/>
    <dgm:cxn modelId="{26BAFD89-8F3F-46D0-A987-11439316E13F}" type="presParOf" srcId="{7111796D-A23D-44C4-A79D-2E5FE203679D}" destId="{1305F1C3-482E-4366-AAF1-E492B3A3D3E6}" srcOrd="14" destOrd="0" presId="urn:microsoft.com/office/officeart/2005/8/layout/default"/>
    <dgm:cxn modelId="{8ABB4630-55B9-468A-8EC9-F38F6A9D49FA}" type="presParOf" srcId="{7111796D-A23D-44C4-A79D-2E5FE203679D}" destId="{8392E0CE-515B-4E02-A2D0-1A871783D4E6}" srcOrd="15" destOrd="0" presId="urn:microsoft.com/office/officeart/2005/8/layout/default"/>
    <dgm:cxn modelId="{CA69D1AE-40E8-4AF4-A73B-1F26A6D86680}" type="presParOf" srcId="{7111796D-A23D-44C4-A79D-2E5FE203679D}" destId="{1328CE2A-4470-4574-B8D6-3B6723B5256A}" srcOrd="16" destOrd="0" presId="urn:microsoft.com/office/officeart/2005/8/layout/default"/>
    <dgm:cxn modelId="{71C7F264-AE23-4D84-8B74-730D6CDDBE1B}" type="presParOf" srcId="{7111796D-A23D-44C4-A79D-2E5FE203679D}" destId="{3CFCF0A3-A8C8-41C4-94FA-B652754F56FD}" srcOrd="17" destOrd="0" presId="urn:microsoft.com/office/officeart/2005/8/layout/default"/>
    <dgm:cxn modelId="{8D290788-990B-4076-86EA-D50A3A8F317C}" type="presParOf" srcId="{7111796D-A23D-44C4-A79D-2E5FE203679D}" destId="{9FF17A3E-F12C-48F8-A555-9EC4FC85D135}" srcOrd="18" destOrd="0" presId="urn:microsoft.com/office/officeart/2005/8/layout/default"/>
    <dgm:cxn modelId="{893E933A-F8A4-435F-B794-C080414D896D}" type="presParOf" srcId="{7111796D-A23D-44C4-A79D-2E5FE203679D}" destId="{B254768F-289D-4D0F-8F89-7BB3B9D458D7}" srcOrd="19" destOrd="0" presId="urn:microsoft.com/office/officeart/2005/8/layout/default"/>
    <dgm:cxn modelId="{34D806CA-4A84-4290-9BAF-E42972A0CE5A}" type="presParOf" srcId="{7111796D-A23D-44C4-A79D-2E5FE203679D}" destId="{53824D07-A478-4DAA-8399-95758E11A1BF}"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4B8C28D-2945-43D2-AAFD-51628C3111A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1716BB-1596-4898-AA15-79655F027F88}">
      <dgm:prSet/>
      <dgm:spPr/>
      <dgm:t>
        <a:bodyPr/>
        <a:lstStyle/>
        <a:p>
          <a:r>
            <a:rPr lang="en-GB"/>
            <a:t>Avoid discussing these in your assignment!</a:t>
          </a:r>
          <a:endParaRPr lang="en-US"/>
        </a:p>
      </dgm:t>
    </dgm:pt>
    <dgm:pt modelId="{B2FBADAF-34FC-4488-B091-444B619693E7}" type="parTrans" cxnId="{373A3618-A7F1-48BB-8254-137AD8E6E799}">
      <dgm:prSet/>
      <dgm:spPr/>
      <dgm:t>
        <a:bodyPr/>
        <a:lstStyle/>
        <a:p>
          <a:endParaRPr lang="en-US"/>
        </a:p>
      </dgm:t>
    </dgm:pt>
    <dgm:pt modelId="{9441AED6-2CA3-4209-9632-EFEB41065806}" type="sibTrans" cxnId="{373A3618-A7F1-48BB-8254-137AD8E6E799}">
      <dgm:prSet/>
      <dgm:spPr/>
      <dgm:t>
        <a:bodyPr/>
        <a:lstStyle/>
        <a:p>
          <a:endParaRPr lang="en-US"/>
        </a:p>
      </dgm:t>
    </dgm:pt>
    <dgm:pt modelId="{F2AD9D6F-B9F5-42F4-BE8C-CDDF6582A1FD}">
      <dgm:prSet/>
      <dgm:spPr/>
      <dgm:t>
        <a:bodyPr/>
        <a:lstStyle/>
        <a:p>
          <a:r>
            <a:rPr lang="en-GB"/>
            <a:t>The evidence that these are communicable is still theoretical and will be a struggle to write comprehensively about. </a:t>
          </a:r>
          <a:endParaRPr lang="en-US"/>
        </a:p>
      </dgm:t>
    </dgm:pt>
    <dgm:pt modelId="{6014CFAD-EC83-4005-AAB7-62903D390A75}" type="parTrans" cxnId="{66A72780-B7E2-4381-A174-F000C7EC9AB2}">
      <dgm:prSet/>
      <dgm:spPr/>
      <dgm:t>
        <a:bodyPr/>
        <a:lstStyle/>
        <a:p>
          <a:endParaRPr lang="en-US"/>
        </a:p>
      </dgm:t>
    </dgm:pt>
    <dgm:pt modelId="{FDB1E4DC-1C74-494E-9324-29408FB86D5B}" type="sibTrans" cxnId="{66A72780-B7E2-4381-A174-F000C7EC9AB2}">
      <dgm:prSet/>
      <dgm:spPr/>
      <dgm:t>
        <a:bodyPr/>
        <a:lstStyle/>
        <a:p>
          <a:endParaRPr lang="en-US"/>
        </a:p>
      </dgm:t>
    </dgm:pt>
    <dgm:pt modelId="{999FAACE-FB5E-46B9-B29A-1F08C0622202}" type="pres">
      <dgm:prSet presAssocID="{14B8C28D-2945-43D2-AAFD-51628C3111A8}" presName="root" presStyleCnt="0">
        <dgm:presLayoutVars>
          <dgm:dir/>
          <dgm:resizeHandles val="exact"/>
        </dgm:presLayoutVars>
      </dgm:prSet>
      <dgm:spPr/>
    </dgm:pt>
    <dgm:pt modelId="{B2A4878F-F15A-4AB3-88C2-1EC1CB8DCF39}" type="pres">
      <dgm:prSet presAssocID="{F41716BB-1596-4898-AA15-79655F027F88}" presName="compNode" presStyleCnt="0"/>
      <dgm:spPr/>
    </dgm:pt>
    <dgm:pt modelId="{DDE99A1B-84A8-492C-A75C-843CA592823D}" type="pres">
      <dgm:prSet presAssocID="{F41716BB-1596-4898-AA15-79655F027F88}" presName="bgRect" presStyleLbl="bgShp" presStyleIdx="0" presStyleCnt="2"/>
      <dgm:spPr/>
    </dgm:pt>
    <dgm:pt modelId="{BA72FD91-38C0-4654-B09E-5F3438313C9F}" type="pres">
      <dgm:prSet presAssocID="{F41716BB-1596-4898-AA15-79655F027F8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B7453215-998F-495F-BCDF-4DB41A85A3EA}" type="pres">
      <dgm:prSet presAssocID="{F41716BB-1596-4898-AA15-79655F027F88}" presName="spaceRect" presStyleCnt="0"/>
      <dgm:spPr/>
    </dgm:pt>
    <dgm:pt modelId="{04D303E5-C501-4ACB-BE83-CF27A797D297}" type="pres">
      <dgm:prSet presAssocID="{F41716BB-1596-4898-AA15-79655F027F88}" presName="parTx" presStyleLbl="revTx" presStyleIdx="0" presStyleCnt="2">
        <dgm:presLayoutVars>
          <dgm:chMax val="0"/>
          <dgm:chPref val="0"/>
        </dgm:presLayoutVars>
      </dgm:prSet>
      <dgm:spPr/>
    </dgm:pt>
    <dgm:pt modelId="{D2C23811-3A21-41E2-B9C1-E0C3F9189FDF}" type="pres">
      <dgm:prSet presAssocID="{9441AED6-2CA3-4209-9632-EFEB41065806}" presName="sibTrans" presStyleCnt="0"/>
      <dgm:spPr/>
    </dgm:pt>
    <dgm:pt modelId="{98D060A3-65C5-4F7E-ACED-883776E1E325}" type="pres">
      <dgm:prSet presAssocID="{F2AD9D6F-B9F5-42F4-BE8C-CDDF6582A1FD}" presName="compNode" presStyleCnt="0"/>
      <dgm:spPr/>
    </dgm:pt>
    <dgm:pt modelId="{97B6446E-600C-4B77-855E-40CEB720C109}" type="pres">
      <dgm:prSet presAssocID="{F2AD9D6F-B9F5-42F4-BE8C-CDDF6582A1FD}" presName="bgRect" presStyleLbl="bgShp" presStyleIdx="1" presStyleCnt="2"/>
      <dgm:spPr/>
    </dgm:pt>
    <dgm:pt modelId="{B42929A3-443E-456E-837A-7BEEB10C485A}" type="pres">
      <dgm:prSet presAssocID="{F2AD9D6F-B9F5-42F4-BE8C-CDDF6582A1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047A88E6-446C-4778-A178-9C3D3811FDDA}" type="pres">
      <dgm:prSet presAssocID="{F2AD9D6F-B9F5-42F4-BE8C-CDDF6582A1FD}" presName="spaceRect" presStyleCnt="0"/>
      <dgm:spPr/>
    </dgm:pt>
    <dgm:pt modelId="{F254FDD9-5B0D-45A6-8D98-9558C1780FA9}" type="pres">
      <dgm:prSet presAssocID="{F2AD9D6F-B9F5-42F4-BE8C-CDDF6582A1FD}" presName="parTx" presStyleLbl="revTx" presStyleIdx="1" presStyleCnt="2">
        <dgm:presLayoutVars>
          <dgm:chMax val="0"/>
          <dgm:chPref val="0"/>
        </dgm:presLayoutVars>
      </dgm:prSet>
      <dgm:spPr/>
    </dgm:pt>
  </dgm:ptLst>
  <dgm:cxnLst>
    <dgm:cxn modelId="{373A3618-A7F1-48BB-8254-137AD8E6E799}" srcId="{14B8C28D-2945-43D2-AAFD-51628C3111A8}" destId="{F41716BB-1596-4898-AA15-79655F027F88}" srcOrd="0" destOrd="0" parTransId="{B2FBADAF-34FC-4488-B091-444B619693E7}" sibTransId="{9441AED6-2CA3-4209-9632-EFEB41065806}"/>
    <dgm:cxn modelId="{411B213B-7806-45A8-83D1-90063406E4F0}" type="presOf" srcId="{F2AD9D6F-B9F5-42F4-BE8C-CDDF6582A1FD}" destId="{F254FDD9-5B0D-45A6-8D98-9558C1780FA9}" srcOrd="0" destOrd="0" presId="urn:microsoft.com/office/officeart/2018/2/layout/IconVerticalSolidList"/>
    <dgm:cxn modelId="{1830A53D-DF29-4C7A-9B9F-22CEA7D25FF5}" type="presOf" srcId="{F41716BB-1596-4898-AA15-79655F027F88}" destId="{04D303E5-C501-4ACB-BE83-CF27A797D297}" srcOrd="0" destOrd="0" presId="urn:microsoft.com/office/officeart/2018/2/layout/IconVerticalSolidList"/>
    <dgm:cxn modelId="{66A72780-B7E2-4381-A174-F000C7EC9AB2}" srcId="{14B8C28D-2945-43D2-AAFD-51628C3111A8}" destId="{F2AD9D6F-B9F5-42F4-BE8C-CDDF6582A1FD}" srcOrd="1" destOrd="0" parTransId="{6014CFAD-EC83-4005-AAB7-62903D390A75}" sibTransId="{FDB1E4DC-1C74-494E-9324-29408FB86D5B}"/>
    <dgm:cxn modelId="{A6277188-FFC0-4FFA-AC4E-07F13F5E2020}" type="presOf" srcId="{14B8C28D-2945-43D2-AAFD-51628C3111A8}" destId="{999FAACE-FB5E-46B9-B29A-1F08C0622202}" srcOrd="0" destOrd="0" presId="urn:microsoft.com/office/officeart/2018/2/layout/IconVerticalSolidList"/>
    <dgm:cxn modelId="{3663553D-E0B5-46EE-95E7-96F8CAEE448C}" type="presParOf" srcId="{999FAACE-FB5E-46B9-B29A-1F08C0622202}" destId="{B2A4878F-F15A-4AB3-88C2-1EC1CB8DCF39}" srcOrd="0" destOrd="0" presId="urn:microsoft.com/office/officeart/2018/2/layout/IconVerticalSolidList"/>
    <dgm:cxn modelId="{DA714C00-9341-4309-86DA-B76430E8232C}" type="presParOf" srcId="{B2A4878F-F15A-4AB3-88C2-1EC1CB8DCF39}" destId="{DDE99A1B-84A8-492C-A75C-843CA592823D}" srcOrd="0" destOrd="0" presId="urn:microsoft.com/office/officeart/2018/2/layout/IconVerticalSolidList"/>
    <dgm:cxn modelId="{EB5A667D-DDE3-492E-A73F-0A21735DEDE6}" type="presParOf" srcId="{B2A4878F-F15A-4AB3-88C2-1EC1CB8DCF39}" destId="{BA72FD91-38C0-4654-B09E-5F3438313C9F}" srcOrd="1" destOrd="0" presId="urn:microsoft.com/office/officeart/2018/2/layout/IconVerticalSolidList"/>
    <dgm:cxn modelId="{45BE8033-94A0-40DF-95E1-8213DEC49CD3}" type="presParOf" srcId="{B2A4878F-F15A-4AB3-88C2-1EC1CB8DCF39}" destId="{B7453215-998F-495F-BCDF-4DB41A85A3EA}" srcOrd="2" destOrd="0" presId="urn:microsoft.com/office/officeart/2018/2/layout/IconVerticalSolidList"/>
    <dgm:cxn modelId="{D86E7036-772D-455A-B2FB-87581BBD8DA5}" type="presParOf" srcId="{B2A4878F-F15A-4AB3-88C2-1EC1CB8DCF39}" destId="{04D303E5-C501-4ACB-BE83-CF27A797D297}" srcOrd="3" destOrd="0" presId="urn:microsoft.com/office/officeart/2018/2/layout/IconVerticalSolidList"/>
    <dgm:cxn modelId="{7908DE2E-4D0E-4DB3-BE00-657592A36432}" type="presParOf" srcId="{999FAACE-FB5E-46B9-B29A-1F08C0622202}" destId="{D2C23811-3A21-41E2-B9C1-E0C3F9189FDF}" srcOrd="1" destOrd="0" presId="urn:microsoft.com/office/officeart/2018/2/layout/IconVerticalSolidList"/>
    <dgm:cxn modelId="{E6B9C417-7144-4E5A-AAD8-B6CCD34661FB}" type="presParOf" srcId="{999FAACE-FB5E-46B9-B29A-1F08C0622202}" destId="{98D060A3-65C5-4F7E-ACED-883776E1E325}" srcOrd="2" destOrd="0" presId="urn:microsoft.com/office/officeart/2018/2/layout/IconVerticalSolidList"/>
    <dgm:cxn modelId="{766DBFB8-9AE4-4D59-8358-B5AD507FFF27}" type="presParOf" srcId="{98D060A3-65C5-4F7E-ACED-883776E1E325}" destId="{97B6446E-600C-4B77-855E-40CEB720C109}" srcOrd="0" destOrd="0" presId="urn:microsoft.com/office/officeart/2018/2/layout/IconVerticalSolidList"/>
    <dgm:cxn modelId="{C81A6A23-ED59-478F-9DFF-DB35E6D6E8C4}" type="presParOf" srcId="{98D060A3-65C5-4F7E-ACED-883776E1E325}" destId="{B42929A3-443E-456E-837A-7BEEB10C485A}" srcOrd="1" destOrd="0" presId="urn:microsoft.com/office/officeart/2018/2/layout/IconVerticalSolidList"/>
    <dgm:cxn modelId="{2416FE20-17AD-4A19-8731-CBEB4498ECB8}" type="presParOf" srcId="{98D060A3-65C5-4F7E-ACED-883776E1E325}" destId="{047A88E6-446C-4778-A178-9C3D3811FDDA}" srcOrd="2" destOrd="0" presId="urn:microsoft.com/office/officeart/2018/2/layout/IconVerticalSolidList"/>
    <dgm:cxn modelId="{36916F36-9560-473B-89FA-DB433630FF02}" type="presParOf" srcId="{98D060A3-65C5-4F7E-ACED-883776E1E325}" destId="{F254FDD9-5B0D-45A6-8D98-9558C1780FA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9331A61-1DE0-45A1-902A-6A045E68331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C6995D-014D-4D4C-A477-A21D3B18FFC1}">
      <dgm:prSet/>
      <dgm:spPr/>
      <dgm:t>
        <a:bodyPr/>
        <a:lstStyle/>
        <a:p>
          <a:r>
            <a:rPr lang="en-GB"/>
            <a:t>Genetic material encased in protein.</a:t>
          </a:r>
          <a:endParaRPr lang="en-US"/>
        </a:p>
      </dgm:t>
    </dgm:pt>
    <dgm:pt modelId="{CF7DE7F7-40EB-4A50-83B1-5E4302E5E9FE}" type="parTrans" cxnId="{12CE5EC4-5925-4303-B493-26A41A3EABFD}">
      <dgm:prSet/>
      <dgm:spPr/>
      <dgm:t>
        <a:bodyPr/>
        <a:lstStyle/>
        <a:p>
          <a:endParaRPr lang="en-US"/>
        </a:p>
      </dgm:t>
    </dgm:pt>
    <dgm:pt modelId="{0D899DE1-D0F8-4D7F-B825-AD492BC8D472}" type="sibTrans" cxnId="{12CE5EC4-5925-4303-B493-26A41A3EABFD}">
      <dgm:prSet/>
      <dgm:spPr/>
      <dgm:t>
        <a:bodyPr/>
        <a:lstStyle/>
        <a:p>
          <a:endParaRPr lang="en-US"/>
        </a:p>
      </dgm:t>
    </dgm:pt>
    <dgm:pt modelId="{F4DABCD2-D897-425D-B9DF-C6E26A1611A6}">
      <dgm:prSet/>
      <dgm:spPr/>
      <dgm:t>
        <a:bodyPr/>
        <a:lstStyle/>
        <a:p>
          <a:r>
            <a:rPr lang="en-GB"/>
            <a:t>Researchers debate whether this is 'alive'! </a:t>
          </a:r>
          <a:endParaRPr lang="en-US"/>
        </a:p>
      </dgm:t>
    </dgm:pt>
    <dgm:pt modelId="{72802118-AB84-46D7-B6ED-24DD7484BF40}" type="parTrans" cxnId="{CF1B95BE-C627-4465-B8DD-BC2480F8009B}">
      <dgm:prSet/>
      <dgm:spPr/>
      <dgm:t>
        <a:bodyPr/>
        <a:lstStyle/>
        <a:p>
          <a:endParaRPr lang="en-US"/>
        </a:p>
      </dgm:t>
    </dgm:pt>
    <dgm:pt modelId="{24E2678C-CF94-4E86-AC26-71598029EF3C}" type="sibTrans" cxnId="{CF1B95BE-C627-4465-B8DD-BC2480F8009B}">
      <dgm:prSet/>
      <dgm:spPr/>
      <dgm:t>
        <a:bodyPr/>
        <a:lstStyle/>
        <a:p>
          <a:endParaRPr lang="en-US"/>
        </a:p>
      </dgm:t>
    </dgm:pt>
    <dgm:pt modelId="{25880C57-62FB-4153-A6A7-0D38B4D72650}">
      <dgm:prSet/>
      <dgm:spPr/>
      <dgm:t>
        <a:bodyPr/>
        <a:lstStyle/>
        <a:p>
          <a:r>
            <a:rPr lang="en-GB"/>
            <a:t>Viruses reproduce when they are inside a living host, causing infections.</a:t>
          </a:r>
          <a:endParaRPr lang="en-US"/>
        </a:p>
      </dgm:t>
    </dgm:pt>
    <dgm:pt modelId="{983C50C4-26EC-4613-8797-78D7539C414C}" type="parTrans" cxnId="{E780004E-BE42-4AF9-98C1-A49E9739FA7A}">
      <dgm:prSet/>
      <dgm:spPr/>
      <dgm:t>
        <a:bodyPr/>
        <a:lstStyle/>
        <a:p>
          <a:endParaRPr lang="en-US"/>
        </a:p>
      </dgm:t>
    </dgm:pt>
    <dgm:pt modelId="{68AA5DC6-6CAF-43B9-B6EE-B341013EA445}" type="sibTrans" cxnId="{E780004E-BE42-4AF9-98C1-A49E9739FA7A}">
      <dgm:prSet/>
      <dgm:spPr/>
      <dgm:t>
        <a:bodyPr/>
        <a:lstStyle/>
        <a:p>
          <a:endParaRPr lang="en-US"/>
        </a:p>
      </dgm:t>
    </dgm:pt>
    <dgm:pt modelId="{8900F3C1-0D79-422F-8DFF-C9479F9F9B5F}">
      <dgm:prSet/>
      <dgm:spPr/>
      <dgm:t>
        <a:bodyPr/>
        <a:lstStyle/>
        <a:p>
          <a:r>
            <a:rPr lang="en-GB"/>
            <a:t>This occurs when the immune system cannot destroy the virus as fast as it is reproducing. </a:t>
          </a:r>
          <a:endParaRPr lang="en-US"/>
        </a:p>
      </dgm:t>
    </dgm:pt>
    <dgm:pt modelId="{63B826DA-D7D7-45A6-A7B0-E90E33A67FBA}" type="parTrans" cxnId="{0AA60207-DC73-4BE5-9B96-B443BD962F33}">
      <dgm:prSet/>
      <dgm:spPr/>
      <dgm:t>
        <a:bodyPr/>
        <a:lstStyle/>
        <a:p>
          <a:endParaRPr lang="en-US"/>
        </a:p>
      </dgm:t>
    </dgm:pt>
    <dgm:pt modelId="{C1354712-74A7-43FE-AC31-03C4C6D514B1}" type="sibTrans" cxnId="{0AA60207-DC73-4BE5-9B96-B443BD962F33}">
      <dgm:prSet/>
      <dgm:spPr/>
      <dgm:t>
        <a:bodyPr/>
        <a:lstStyle/>
        <a:p>
          <a:endParaRPr lang="en-US"/>
        </a:p>
      </dgm:t>
    </dgm:pt>
    <dgm:pt modelId="{84CD06A2-B727-4C0F-BF0A-5E5D589055BF}" type="pres">
      <dgm:prSet presAssocID="{49331A61-1DE0-45A1-902A-6A045E683317}" presName="root" presStyleCnt="0">
        <dgm:presLayoutVars>
          <dgm:dir/>
          <dgm:resizeHandles val="exact"/>
        </dgm:presLayoutVars>
      </dgm:prSet>
      <dgm:spPr/>
    </dgm:pt>
    <dgm:pt modelId="{980A4CEF-ECDB-4254-8293-D9C3085421F9}" type="pres">
      <dgm:prSet presAssocID="{E3C6995D-014D-4D4C-A477-A21D3B18FFC1}" presName="compNode" presStyleCnt="0"/>
      <dgm:spPr/>
    </dgm:pt>
    <dgm:pt modelId="{F27280B9-B91A-4A94-A94E-DDA9B297A317}" type="pres">
      <dgm:prSet presAssocID="{E3C6995D-014D-4D4C-A477-A21D3B18FFC1}" presName="bgRect" presStyleLbl="bgShp" presStyleIdx="0" presStyleCnt="4"/>
      <dgm:spPr/>
    </dgm:pt>
    <dgm:pt modelId="{0D459286-0897-4751-9884-0528842B5D07}" type="pres">
      <dgm:prSet presAssocID="{E3C6995D-014D-4D4C-A477-A21D3B18FFC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nger Print"/>
        </a:ext>
      </dgm:extLst>
    </dgm:pt>
    <dgm:pt modelId="{65BAB47C-0ECF-4801-B14E-26F2D9B5B778}" type="pres">
      <dgm:prSet presAssocID="{E3C6995D-014D-4D4C-A477-A21D3B18FFC1}" presName="spaceRect" presStyleCnt="0"/>
      <dgm:spPr/>
    </dgm:pt>
    <dgm:pt modelId="{6E196611-9BE3-43B7-8767-88F679D9123C}" type="pres">
      <dgm:prSet presAssocID="{E3C6995D-014D-4D4C-A477-A21D3B18FFC1}" presName="parTx" presStyleLbl="revTx" presStyleIdx="0" presStyleCnt="4">
        <dgm:presLayoutVars>
          <dgm:chMax val="0"/>
          <dgm:chPref val="0"/>
        </dgm:presLayoutVars>
      </dgm:prSet>
      <dgm:spPr/>
    </dgm:pt>
    <dgm:pt modelId="{8DB1259A-85F9-41D3-9C6D-EE53F5B9261F}" type="pres">
      <dgm:prSet presAssocID="{0D899DE1-D0F8-4D7F-B825-AD492BC8D472}" presName="sibTrans" presStyleCnt="0"/>
      <dgm:spPr/>
    </dgm:pt>
    <dgm:pt modelId="{FC00150B-5772-41B6-A25C-BCAB4500797A}" type="pres">
      <dgm:prSet presAssocID="{F4DABCD2-D897-425D-B9DF-C6E26A1611A6}" presName="compNode" presStyleCnt="0"/>
      <dgm:spPr/>
    </dgm:pt>
    <dgm:pt modelId="{394CC7F6-2E11-489B-986D-5F6A725ECF70}" type="pres">
      <dgm:prSet presAssocID="{F4DABCD2-D897-425D-B9DF-C6E26A1611A6}" presName="bgRect" presStyleLbl="bgShp" presStyleIdx="1" presStyleCnt="4"/>
      <dgm:spPr/>
    </dgm:pt>
    <dgm:pt modelId="{43054325-FE9E-4B7B-9605-D2C93A40EC1A}" type="pres">
      <dgm:prSet presAssocID="{F4DABCD2-D897-425D-B9DF-C6E26A1611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4772D183-02C3-4AB9-9425-B1C6D5197CD0}" type="pres">
      <dgm:prSet presAssocID="{F4DABCD2-D897-425D-B9DF-C6E26A1611A6}" presName="spaceRect" presStyleCnt="0"/>
      <dgm:spPr/>
    </dgm:pt>
    <dgm:pt modelId="{22017FA6-CDDB-4E69-B2CB-B8E857B08E94}" type="pres">
      <dgm:prSet presAssocID="{F4DABCD2-D897-425D-B9DF-C6E26A1611A6}" presName="parTx" presStyleLbl="revTx" presStyleIdx="1" presStyleCnt="4">
        <dgm:presLayoutVars>
          <dgm:chMax val="0"/>
          <dgm:chPref val="0"/>
        </dgm:presLayoutVars>
      </dgm:prSet>
      <dgm:spPr/>
    </dgm:pt>
    <dgm:pt modelId="{F9902AC2-B8C4-424F-A6FC-E6FADDCF9C99}" type="pres">
      <dgm:prSet presAssocID="{24E2678C-CF94-4E86-AC26-71598029EF3C}" presName="sibTrans" presStyleCnt="0"/>
      <dgm:spPr/>
    </dgm:pt>
    <dgm:pt modelId="{CE9D5694-EE2A-4F4D-8188-6E0325889841}" type="pres">
      <dgm:prSet presAssocID="{25880C57-62FB-4153-A6A7-0D38B4D72650}" presName="compNode" presStyleCnt="0"/>
      <dgm:spPr/>
    </dgm:pt>
    <dgm:pt modelId="{3A05A177-2841-4753-B7FB-A3E6FBDFB23E}" type="pres">
      <dgm:prSet presAssocID="{25880C57-62FB-4153-A6A7-0D38B4D72650}" presName="bgRect" presStyleLbl="bgShp" presStyleIdx="2" presStyleCnt="4"/>
      <dgm:spPr/>
    </dgm:pt>
    <dgm:pt modelId="{72395B88-9E8F-42C7-9961-AC744D8CDC8B}" type="pres">
      <dgm:prSet presAssocID="{25880C57-62FB-4153-A6A7-0D38B4D726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sshopper"/>
        </a:ext>
      </dgm:extLst>
    </dgm:pt>
    <dgm:pt modelId="{6F0A5AF0-1925-4A60-94EA-A33F2036271C}" type="pres">
      <dgm:prSet presAssocID="{25880C57-62FB-4153-A6A7-0D38B4D72650}" presName="spaceRect" presStyleCnt="0"/>
      <dgm:spPr/>
    </dgm:pt>
    <dgm:pt modelId="{8190363E-786A-46C8-83ED-552FC4AD03E0}" type="pres">
      <dgm:prSet presAssocID="{25880C57-62FB-4153-A6A7-0D38B4D72650}" presName="parTx" presStyleLbl="revTx" presStyleIdx="2" presStyleCnt="4">
        <dgm:presLayoutVars>
          <dgm:chMax val="0"/>
          <dgm:chPref val="0"/>
        </dgm:presLayoutVars>
      </dgm:prSet>
      <dgm:spPr/>
    </dgm:pt>
    <dgm:pt modelId="{1FBCE8E6-A7E8-42C6-A1D0-83E4EB577C3D}" type="pres">
      <dgm:prSet presAssocID="{68AA5DC6-6CAF-43B9-B6EE-B341013EA445}" presName="sibTrans" presStyleCnt="0"/>
      <dgm:spPr/>
    </dgm:pt>
    <dgm:pt modelId="{3A35A6F1-4F45-4E3A-9DC9-E8C1F2C5F8EF}" type="pres">
      <dgm:prSet presAssocID="{8900F3C1-0D79-422F-8DFF-C9479F9F9B5F}" presName="compNode" presStyleCnt="0"/>
      <dgm:spPr/>
    </dgm:pt>
    <dgm:pt modelId="{A05E050B-63C7-46AF-8F4D-929452D5B46D}" type="pres">
      <dgm:prSet presAssocID="{8900F3C1-0D79-422F-8DFF-C9479F9F9B5F}" presName="bgRect" presStyleLbl="bgShp" presStyleIdx="3" presStyleCnt="4"/>
      <dgm:spPr/>
    </dgm:pt>
    <dgm:pt modelId="{BA8DF5F7-9916-43C6-A66C-706741C706F2}" type="pres">
      <dgm:prSet presAssocID="{8900F3C1-0D79-422F-8DFF-C9479F9F9B5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ED257725-2D9F-4B1F-874F-08A27E30CC97}" type="pres">
      <dgm:prSet presAssocID="{8900F3C1-0D79-422F-8DFF-C9479F9F9B5F}" presName="spaceRect" presStyleCnt="0"/>
      <dgm:spPr/>
    </dgm:pt>
    <dgm:pt modelId="{1FA7CCE4-6C26-40FD-B534-3BCCD1C6B216}" type="pres">
      <dgm:prSet presAssocID="{8900F3C1-0D79-422F-8DFF-C9479F9F9B5F}" presName="parTx" presStyleLbl="revTx" presStyleIdx="3" presStyleCnt="4">
        <dgm:presLayoutVars>
          <dgm:chMax val="0"/>
          <dgm:chPref val="0"/>
        </dgm:presLayoutVars>
      </dgm:prSet>
      <dgm:spPr/>
    </dgm:pt>
  </dgm:ptLst>
  <dgm:cxnLst>
    <dgm:cxn modelId="{D86F8900-C3B0-41F3-8D00-CA46CECC1E30}" type="presOf" srcId="{F4DABCD2-D897-425D-B9DF-C6E26A1611A6}" destId="{22017FA6-CDDB-4E69-B2CB-B8E857B08E94}" srcOrd="0" destOrd="0" presId="urn:microsoft.com/office/officeart/2018/2/layout/IconVerticalSolidList"/>
    <dgm:cxn modelId="{0AA60207-DC73-4BE5-9B96-B443BD962F33}" srcId="{49331A61-1DE0-45A1-902A-6A045E683317}" destId="{8900F3C1-0D79-422F-8DFF-C9479F9F9B5F}" srcOrd="3" destOrd="0" parTransId="{63B826DA-D7D7-45A6-A7B0-E90E33A67FBA}" sibTransId="{C1354712-74A7-43FE-AC31-03C4C6D514B1}"/>
    <dgm:cxn modelId="{31FC4B31-5DD2-4BA7-84A5-84451CAA3923}" type="presOf" srcId="{E3C6995D-014D-4D4C-A477-A21D3B18FFC1}" destId="{6E196611-9BE3-43B7-8767-88F679D9123C}" srcOrd="0" destOrd="0" presId="urn:microsoft.com/office/officeart/2018/2/layout/IconVerticalSolidList"/>
    <dgm:cxn modelId="{E780004E-BE42-4AF9-98C1-A49E9739FA7A}" srcId="{49331A61-1DE0-45A1-902A-6A045E683317}" destId="{25880C57-62FB-4153-A6A7-0D38B4D72650}" srcOrd="2" destOrd="0" parTransId="{983C50C4-26EC-4613-8797-78D7539C414C}" sibTransId="{68AA5DC6-6CAF-43B9-B6EE-B341013EA445}"/>
    <dgm:cxn modelId="{CF1B95BE-C627-4465-B8DD-BC2480F8009B}" srcId="{49331A61-1DE0-45A1-902A-6A045E683317}" destId="{F4DABCD2-D897-425D-B9DF-C6E26A1611A6}" srcOrd="1" destOrd="0" parTransId="{72802118-AB84-46D7-B6ED-24DD7484BF40}" sibTransId="{24E2678C-CF94-4E86-AC26-71598029EF3C}"/>
    <dgm:cxn modelId="{12CE5EC4-5925-4303-B493-26A41A3EABFD}" srcId="{49331A61-1DE0-45A1-902A-6A045E683317}" destId="{E3C6995D-014D-4D4C-A477-A21D3B18FFC1}" srcOrd="0" destOrd="0" parTransId="{CF7DE7F7-40EB-4A50-83B1-5E4302E5E9FE}" sibTransId="{0D899DE1-D0F8-4D7F-B825-AD492BC8D472}"/>
    <dgm:cxn modelId="{FBB965D7-6A87-472C-B135-C4B6A1D319C3}" type="presOf" srcId="{25880C57-62FB-4153-A6A7-0D38B4D72650}" destId="{8190363E-786A-46C8-83ED-552FC4AD03E0}" srcOrd="0" destOrd="0" presId="urn:microsoft.com/office/officeart/2018/2/layout/IconVerticalSolidList"/>
    <dgm:cxn modelId="{71E896E0-D6AF-4E17-AAA0-7F426CEC40CA}" type="presOf" srcId="{49331A61-1DE0-45A1-902A-6A045E683317}" destId="{84CD06A2-B727-4C0F-BF0A-5E5D589055BF}" srcOrd="0" destOrd="0" presId="urn:microsoft.com/office/officeart/2018/2/layout/IconVerticalSolidList"/>
    <dgm:cxn modelId="{99BFBAE4-24EC-4CC4-8A66-1DD4636A045B}" type="presOf" srcId="{8900F3C1-0D79-422F-8DFF-C9479F9F9B5F}" destId="{1FA7CCE4-6C26-40FD-B534-3BCCD1C6B216}" srcOrd="0" destOrd="0" presId="urn:microsoft.com/office/officeart/2018/2/layout/IconVerticalSolidList"/>
    <dgm:cxn modelId="{35DD3CCF-1F85-422F-93F9-34D237C6F74A}" type="presParOf" srcId="{84CD06A2-B727-4C0F-BF0A-5E5D589055BF}" destId="{980A4CEF-ECDB-4254-8293-D9C3085421F9}" srcOrd="0" destOrd="0" presId="urn:microsoft.com/office/officeart/2018/2/layout/IconVerticalSolidList"/>
    <dgm:cxn modelId="{27594D6A-A1B0-4B6B-B4E8-C0988A72CDE6}" type="presParOf" srcId="{980A4CEF-ECDB-4254-8293-D9C3085421F9}" destId="{F27280B9-B91A-4A94-A94E-DDA9B297A317}" srcOrd="0" destOrd="0" presId="urn:microsoft.com/office/officeart/2018/2/layout/IconVerticalSolidList"/>
    <dgm:cxn modelId="{607BEEE9-4F45-45B3-8AAE-95F7AA402018}" type="presParOf" srcId="{980A4CEF-ECDB-4254-8293-D9C3085421F9}" destId="{0D459286-0897-4751-9884-0528842B5D07}" srcOrd="1" destOrd="0" presId="urn:microsoft.com/office/officeart/2018/2/layout/IconVerticalSolidList"/>
    <dgm:cxn modelId="{B26CBE15-BF90-43AD-9C64-87A37480C836}" type="presParOf" srcId="{980A4CEF-ECDB-4254-8293-D9C3085421F9}" destId="{65BAB47C-0ECF-4801-B14E-26F2D9B5B778}" srcOrd="2" destOrd="0" presId="urn:microsoft.com/office/officeart/2018/2/layout/IconVerticalSolidList"/>
    <dgm:cxn modelId="{D6DE5C7D-4066-4B72-BE64-A8B75313A788}" type="presParOf" srcId="{980A4CEF-ECDB-4254-8293-D9C3085421F9}" destId="{6E196611-9BE3-43B7-8767-88F679D9123C}" srcOrd="3" destOrd="0" presId="urn:microsoft.com/office/officeart/2018/2/layout/IconVerticalSolidList"/>
    <dgm:cxn modelId="{C56FEE0D-F151-4B26-9EA7-6CC638F670F0}" type="presParOf" srcId="{84CD06A2-B727-4C0F-BF0A-5E5D589055BF}" destId="{8DB1259A-85F9-41D3-9C6D-EE53F5B9261F}" srcOrd="1" destOrd="0" presId="urn:microsoft.com/office/officeart/2018/2/layout/IconVerticalSolidList"/>
    <dgm:cxn modelId="{A82E9B8F-5AB8-45F0-9EA5-28F9A2931BB2}" type="presParOf" srcId="{84CD06A2-B727-4C0F-BF0A-5E5D589055BF}" destId="{FC00150B-5772-41B6-A25C-BCAB4500797A}" srcOrd="2" destOrd="0" presId="urn:microsoft.com/office/officeart/2018/2/layout/IconVerticalSolidList"/>
    <dgm:cxn modelId="{0E571E6D-4057-4350-A10F-030B265F8170}" type="presParOf" srcId="{FC00150B-5772-41B6-A25C-BCAB4500797A}" destId="{394CC7F6-2E11-489B-986D-5F6A725ECF70}" srcOrd="0" destOrd="0" presId="urn:microsoft.com/office/officeart/2018/2/layout/IconVerticalSolidList"/>
    <dgm:cxn modelId="{BEA4DC05-79E1-4E20-826B-28B89C67F9CF}" type="presParOf" srcId="{FC00150B-5772-41B6-A25C-BCAB4500797A}" destId="{43054325-FE9E-4B7B-9605-D2C93A40EC1A}" srcOrd="1" destOrd="0" presId="urn:microsoft.com/office/officeart/2018/2/layout/IconVerticalSolidList"/>
    <dgm:cxn modelId="{D4B4C62A-66F9-480E-B3ED-0DA0C4608458}" type="presParOf" srcId="{FC00150B-5772-41B6-A25C-BCAB4500797A}" destId="{4772D183-02C3-4AB9-9425-B1C6D5197CD0}" srcOrd="2" destOrd="0" presId="urn:microsoft.com/office/officeart/2018/2/layout/IconVerticalSolidList"/>
    <dgm:cxn modelId="{E276630B-DA52-469A-9DB9-AB97EAADBCEC}" type="presParOf" srcId="{FC00150B-5772-41B6-A25C-BCAB4500797A}" destId="{22017FA6-CDDB-4E69-B2CB-B8E857B08E94}" srcOrd="3" destOrd="0" presId="urn:microsoft.com/office/officeart/2018/2/layout/IconVerticalSolidList"/>
    <dgm:cxn modelId="{8A1AD823-767D-4360-A73E-21B7DA9EA865}" type="presParOf" srcId="{84CD06A2-B727-4C0F-BF0A-5E5D589055BF}" destId="{F9902AC2-B8C4-424F-A6FC-E6FADDCF9C99}" srcOrd="3" destOrd="0" presId="urn:microsoft.com/office/officeart/2018/2/layout/IconVerticalSolidList"/>
    <dgm:cxn modelId="{15E11BAB-AAE0-4D55-912C-0D3A46C0DCEA}" type="presParOf" srcId="{84CD06A2-B727-4C0F-BF0A-5E5D589055BF}" destId="{CE9D5694-EE2A-4F4D-8188-6E0325889841}" srcOrd="4" destOrd="0" presId="urn:microsoft.com/office/officeart/2018/2/layout/IconVerticalSolidList"/>
    <dgm:cxn modelId="{BD32E464-2602-4B2C-BA52-EAEA015AE354}" type="presParOf" srcId="{CE9D5694-EE2A-4F4D-8188-6E0325889841}" destId="{3A05A177-2841-4753-B7FB-A3E6FBDFB23E}" srcOrd="0" destOrd="0" presId="urn:microsoft.com/office/officeart/2018/2/layout/IconVerticalSolidList"/>
    <dgm:cxn modelId="{146CEE47-07C3-4BB0-B81E-F3A899448B03}" type="presParOf" srcId="{CE9D5694-EE2A-4F4D-8188-6E0325889841}" destId="{72395B88-9E8F-42C7-9961-AC744D8CDC8B}" srcOrd="1" destOrd="0" presId="urn:microsoft.com/office/officeart/2018/2/layout/IconVerticalSolidList"/>
    <dgm:cxn modelId="{EC680403-D735-4BC1-9832-0CDF19721E59}" type="presParOf" srcId="{CE9D5694-EE2A-4F4D-8188-6E0325889841}" destId="{6F0A5AF0-1925-4A60-94EA-A33F2036271C}" srcOrd="2" destOrd="0" presId="urn:microsoft.com/office/officeart/2018/2/layout/IconVerticalSolidList"/>
    <dgm:cxn modelId="{9CCAAA5F-D0E7-44AC-B311-E31ECCF5426E}" type="presParOf" srcId="{CE9D5694-EE2A-4F4D-8188-6E0325889841}" destId="{8190363E-786A-46C8-83ED-552FC4AD03E0}" srcOrd="3" destOrd="0" presId="urn:microsoft.com/office/officeart/2018/2/layout/IconVerticalSolidList"/>
    <dgm:cxn modelId="{0997CEE7-FD34-4247-9B9E-53029ED2525A}" type="presParOf" srcId="{84CD06A2-B727-4C0F-BF0A-5E5D589055BF}" destId="{1FBCE8E6-A7E8-42C6-A1D0-83E4EB577C3D}" srcOrd="5" destOrd="0" presId="urn:microsoft.com/office/officeart/2018/2/layout/IconVerticalSolidList"/>
    <dgm:cxn modelId="{88703F78-7529-4AE3-B7D5-A51AA124AC46}" type="presParOf" srcId="{84CD06A2-B727-4C0F-BF0A-5E5D589055BF}" destId="{3A35A6F1-4F45-4E3A-9DC9-E8C1F2C5F8EF}" srcOrd="6" destOrd="0" presId="urn:microsoft.com/office/officeart/2018/2/layout/IconVerticalSolidList"/>
    <dgm:cxn modelId="{BB83CFED-ED34-490E-B909-9C4439E4AB40}" type="presParOf" srcId="{3A35A6F1-4F45-4E3A-9DC9-E8C1F2C5F8EF}" destId="{A05E050B-63C7-46AF-8F4D-929452D5B46D}" srcOrd="0" destOrd="0" presId="urn:microsoft.com/office/officeart/2018/2/layout/IconVerticalSolidList"/>
    <dgm:cxn modelId="{5626085F-1F50-4621-BAFA-74F2D3630195}" type="presParOf" srcId="{3A35A6F1-4F45-4E3A-9DC9-E8C1F2C5F8EF}" destId="{BA8DF5F7-9916-43C6-A66C-706741C706F2}" srcOrd="1" destOrd="0" presId="urn:microsoft.com/office/officeart/2018/2/layout/IconVerticalSolidList"/>
    <dgm:cxn modelId="{646B5DC2-9D5D-4ABD-A4F8-B75767F30CDF}" type="presParOf" srcId="{3A35A6F1-4F45-4E3A-9DC9-E8C1F2C5F8EF}" destId="{ED257725-2D9F-4B1F-874F-08A27E30CC97}" srcOrd="2" destOrd="0" presId="urn:microsoft.com/office/officeart/2018/2/layout/IconVerticalSolidList"/>
    <dgm:cxn modelId="{BF674FFC-0B22-4454-8DE8-E6E91B13A924}" type="presParOf" srcId="{3A35A6F1-4F45-4E3A-9DC9-E8C1F2C5F8EF}" destId="{1FA7CCE4-6C26-40FD-B534-3BCCD1C6B21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BBC9CF1-C100-45A1-B76B-9B4E6420281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50C8961B-5E3E-4F7F-B407-B403269AD34E}">
      <dgm:prSet phldr="0"/>
      <dgm:spPr/>
      <dgm:t>
        <a:bodyPr/>
        <a:lstStyle/>
        <a:p>
          <a:pPr algn="l" rtl="0">
            <a:lnSpc>
              <a:spcPct val="110000"/>
            </a:lnSpc>
          </a:pPr>
          <a:r>
            <a:rPr lang="en-GB" dirty="0">
              <a:latin typeface="Arial"/>
              <a:cs typeface="Arial"/>
            </a:rPr>
            <a:t>2019-nCoV</a:t>
          </a:r>
        </a:p>
      </dgm:t>
    </dgm:pt>
    <dgm:pt modelId="{2060D94B-E859-43C9-A33A-FB2E3EAE7DEC}" type="parTrans" cxnId="{0A3989E0-00C4-448C-803D-1D08A5592198}">
      <dgm:prSet/>
      <dgm:spPr/>
    </dgm:pt>
    <dgm:pt modelId="{BB250A7C-8882-4C80-B2CF-3964374BA7FE}" type="sibTrans" cxnId="{0A3989E0-00C4-448C-803D-1D08A5592198}">
      <dgm:prSet/>
      <dgm:spPr/>
    </dgm:pt>
    <dgm:pt modelId="{1C92D3BA-5C6D-494F-8FA9-47F23F335D82}">
      <dgm:prSet phldr="0"/>
      <dgm:spPr/>
      <dgm:t>
        <a:bodyPr/>
        <a:lstStyle/>
        <a:p>
          <a:pPr algn="l">
            <a:lnSpc>
              <a:spcPct val="110000"/>
            </a:lnSpc>
          </a:pPr>
          <a:r>
            <a:rPr lang="en-GB" dirty="0">
              <a:latin typeface="Arial"/>
              <a:cs typeface="Arial"/>
            </a:rPr>
            <a:t>Avian Flu</a:t>
          </a:r>
        </a:p>
      </dgm:t>
    </dgm:pt>
    <dgm:pt modelId="{13B32DEF-49D6-4068-81D8-E582C19180B6}" type="parTrans" cxnId="{B5454B87-DBE4-4428-8986-75CBB4F3ACE4}">
      <dgm:prSet/>
      <dgm:spPr/>
    </dgm:pt>
    <dgm:pt modelId="{14A26486-E4C5-406A-9E7E-34D1AABAC19F}" type="sibTrans" cxnId="{B5454B87-DBE4-4428-8986-75CBB4F3ACE4}">
      <dgm:prSet/>
      <dgm:spPr/>
    </dgm:pt>
    <dgm:pt modelId="{98C92D93-2A18-48D5-A0D7-1BF3F59CF1A5}">
      <dgm:prSet phldr="0"/>
      <dgm:spPr/>
      <dgm:t>
        <a:bodyPr/>
        <a:lstStyle/>
        <a:p>
          <a:pPr algn="l">
            <a:lnSpc>
              <a:spcPct val="110000"/>
            </a:lnSpc>
          </a:pPr>
          <a:r>
            <a:rPr lang="en-GB" dirty="0">
              <a:latin typeface="Arial"/>
              <a:cs typeface="Arial"/>
            </a:rPr>
            <a:t>Carbapenem-Resistant Organisms (CROs)</a:t>
          </a:r>
        </a:p>
      </dgm:t>
    </dgm:pt>
    <dgm:pt modelId="{6FFEBB89-4CDF-4C8C-987E-C074F176FB68}" type="parTrans" cxnId="{1A94488E-F46D-426B-8F58-0D18A8398848}">
      <dgm:prSet/>
      <dgm:spPr/>
    </dgm:pt>
    <dgm:pt modelId="{0781ADF2-A20C-434F-88F8-12D0100A31F5}" type="sibTrans" cxnId="{1A94488E-F46D-426B-8F58-0D18A8398848}">
      <dgm:prSet/>
      <dgm:spPr/>
    </dgm:pt>
    <dgm:pt modelId="{D4E1D349-B15B-4253-B1F1-C48FAE60284D}">
      <dgm:prSet phldr="0"/>
      <dgm:spPr/>
      <dgm:t>
        <a:bodyPr/>
        <a:lstStyle/>
        <a:p>
          <a:pPr algn="l">
            <a:lnSpc>
              <a:spcPct val="110000"/>
            </a:lnSpc>
          </a:pPr>
          <a:r>
            <a:rPr lang="en-GB" dirty="0">
              <a:latin typeface="Arial"/>
              <a:cs typeface="Arial"/>
            </a:rPr>
            <a:t>Ebola</a:t>
          </a:r>
        </a:p>
      </dgm:t>
    </dgm:pt>
    <dgm:pt modelId="{847351A0-83C1-4154-8DC1-4606B63CEA89}" type="parTrans" cxnId="{0CFB5033-6A09-4796-9B43-2E48947F17FE}">
      <dgm:prSet/>
      <dgm:spPr/>
    </dgm:pt>
    <dgm:pt modelId="{6CF5ED4E-6D51-4D15-94A4-E675380B9E82}" type="sibTrans" cxnId="{0CFB5033-6A09-4796-9B43-2E48947F17FE}">
      <dgm:prSet/>
      <dgm:spPr/>
    </dgm:pt>
    <dgm:pt modelId="{935A6CBB-E204-4118-8221-1ED8EF6A2324}">
      <dgm:prSet phldr="0"/>
      <dgm:spPr/>
      <dgm:t>
        <a:bodyPr/>
        <a:lstStyle/>
        <a:p>
          <a:pPr algn="l">
            <a:lnSpc>
              <a:spcPct val="110000"/>
            </a:lnSpc>
          </a:pPr>
          <a:r>
            <a:rPr lang="en-GB" dirty="0">
              <a:latin typeface="Arial"/>
              <a:cs typeface="Arial"/>
            </a:rPr>
            <a:t>Enterovirus D68</a:t>
          </a:r>
        </a:p>
      </dgm:t>
    </dgm:pt>
    <dgm:pt modelId="{08F7D3F7-82F6-4F8C-826D-312CB7065558}" type="parTrans" cxnId="{840117FF-BC06-412C-BF6C-F5D24009E0F1}">
      <dgm:prSet/>
      <dgm:spPr/>
    </dgm:pt>
    <dgm:pt modelId="{849810B0-EDE1-44B0-BAA1-F370256C8E4B}" type="sibTrans" cxnId="{840117FF-BC06-412C-BF6C-F5D24009E0F1}">
      <dgm:prSet/>
      <dgm:spPr/>
    </dgm:pt>
    <dgm:pt modelId="{18C98777-C4C0-4326-976F-8973E287A299}">
      <dgm:prSet phldr="0"/>
      <dgm:spPr/>
      <dgm:t>
        <a:bodyPr/>
        <a:lstStyle/>
        <a:p>
          <a:pPr algn="l">
            <a:lnSpc>
              <a:spcPct val="110000"/>
            </a:lnSpc>
          </a:pPr>
          <a:r>
            <a:rPr lang="en-GB" dirty="0">
              <a:latin typeface="Arial"/>
              <a:cs typeface="Arial"/>
            </a:rPr>
            <a:t>Flu</a:t>
          </a:r>
        </a:p>
      </dgm:t>
    </dgm:pt>
    <dgm:pt modelId="{F6B247A4-FD55-48E0-B320-3F0E67F1590A}" type="parTrans" cxnId="{7CF4817A-1D37-4122-BEB9-F8751F1822D5}">
      <dgm:prSet/>
      <dgm:spPr/>
    </dgm:pt>
    <dgm:pt modelId="{9E51964C-5868-4B9D-8DF3-11B44E64C446}" type="sibTrans" cxnId="{7CF4817A-1D37-4122-BEB9-F8751F1822D5}">
      <dgm:prSet/>
      <dgm:spPr/>
    </dgm:pt>
    <dgm:pt modelId="{1976B62C-925E-4390-A9EC-7D4CB0569CE9}">
      <dgm:prSet phldr="0"/>
      <dgm:spPr/>
      <dgm:t>
        <a:bodyPr/>
        <a:lstStyle/>
        <a:p>
          <a:pPr algn="l">
            <a:lnSpc>
              <a:spcPct val="110000"/>
            </a:lnSpc>
          </a:pPr>
          <a:r>
            <a:rPr lang="en-GB" dirty="0">
              <a:latin typeface="Arial"/>
              <a:cs typeface="Arial"/>
            </a:rPr>
            <a:t>Hantavirus</a:t>
          </a:r>
        </a:p>
      </dgm:t>
    </dgm:pt>
    <dgm:pt modelId="{9FC9115F-3B73-43D4-8C3E-700C2FF821A1}" type="parTrans" cxnId="{473AEDB4-1215-4BD2-A635-B99CA3F6CFE0}">
      <dgm:prSet/>
      <dgm:spPr/>
    </dgm:pt>
    <dgm:pt modelId="{3679DF39-30F0-4225-9B35-DD42693C5E3C}" type="sibTrans" cxnId="{473AEDB4-1215-4BD2-A635-B99CA3F6CFE0}">
      <dgm:prSet/>
      <dgm:spPr/>
    </dgm:pt>
    <dgm:pt modelId="{4E828F73-80F6-4873-B86E-D32DC66A41DB}">
      <dgm:prSet phldr="0"/>
      <dgm:spPr/>
      <dgm:t>
        <a:bodyPr/>
        <a:lstStyle/>
        <a:p>
          <a:pPr algn="l">
            <a:lnSpc>
              <a:spcPct val="110000"/>
            </a:lnSpc>
          </a:pPr>
          <a:r>
            <a:rPr lang="en-GB" dirty="0">
              <a:latin typeface="Arial"/>
              <a:cs typeface="Arial"/>
            </a:rPr>
            <a:t>Hepatitis A</a:t>
          </a:r>
        </a:p>
      </dgm:t>
    </dgm:pt>
    <dgm:pt modelId="{B67C31C1-CF88-422A-818D-572A4E927E9E}" type="parTrans" cxnId="{B4228A50-0C78-4187-B798-DABCD8B1F503}">
      <dgm:prSet/>
      <dgm:spPr/>
    </dgm:pt>
    <dgm:pt modelId="{88FB133F-FBB6-449C-BD0E-23660395579B}" type="sibTrans" cxnId="{B4228A50-0C78-4187-B798-DABCD8B1F503}">
      <dgm:prSet/>
      <dgm:spPr/>
    </dgm:pt>
    <dgm:pt modelId="{E92C43CF-BE2D-40B0-9483-C45DBB00E61F}">
      <dgm:prSet phldr="0"/>
      <dgm:spPr/>
      <dgm:t>
        <a:bodyPr/>
        <a:lstStyle/>
        <a:p>
          <a:pPr algn="l">
            <a:lnSpc>
              <a:spcPct val="110000"/>
            </a:lnSpc>
          </a:pPr>
          <a:r>
            <a:rPr lang="en-GB" dirty="0">
              <a:latin typeface="Arial"/>
              <a:cs typeface="Arial"/>
            </a:rPr>
            <a:t>Hepatitis B</a:t>
          </a:r>
        </a:p>
      </dgm:t>
    </dgm:pt>
    <dgm:pt modelId="{7D08DE13-FF2F-4862-BE94-EDD2021E34CE}" type="parTrans" cxnId="{A1026217-1953-4980-B82D-5A111566EFAB}">
      <dgm:prSet/>
      <dgm:spPr/>
    </dgm:pt>
    <dgm:pt modelId="{BFECEEC8-35C7-427C-AE70-A63EB63BBEB8}" type="sibTrans" cxnId="{A1026217-1953-4980-B82D-5A111566EFAB}">
      <dgm:prSet/>
      <dgm:spPr/>
    </dgm:pt>
    <dgm:pt modelId="{8BDC693C-ADF9-4594-ADC1-8C4349E99589}">
      <dgm:prSet phldr="0"/>
      <dgm:spPr/>
      <dgm:t>
        <a:bodyPr/>
        <a:lstStyle/>
        <a:p>
          <a:pPr algn="l">
            <a:lnSpc>
              <a:spcPct val="110000"/>
            </a:lnSpc>
          </a:pPr>
          <a:r>
            <a:rPr lang="en-GB" dirty="0">
              <a:latin typeface="Arial"/>
              <a:cs typeface="Arial"/>
            </a:rPr>
            <a:t>HIV/AIDS</a:t>
          </a:r>
        </a:p>
      </dgm:t>
    </dgm:pt>
    <dgm:pt modelId="{911FDEA4-9598-4628-937D-4A8D49D180C8}" type="parTrans" cxnId="{5D0FC14A-38AC-45DB-BF1B-592C870CE485}">
      <dgm:prSet/>
      <dgm:spPr/>
    </dgm:pt>
    <dgm:pt modelId="{8880CDE7-9837-4017-A90B-B03F0AFAB774}" type="sibTrans" cxnId="{5D0FC14A-38AC-45DB-BF1B-592C870CE485}">
      <dgm:prSet/>
      <dgm:spPr/>
    </dgm:pt>
    <dgm:pt modelId="{D90300CD-7226-4C44-962D-F99FDA6B7DC2}">
      <dgm:prSet phldr="0"/>
      <dgm:spPr/>
      <dgm:t>
        <a:bodyPr/>
        <a:lstStyle/>
        <a:p>
          <a:pPr algn="l">
            <a:lnSpc>
              <a:spcPct val="110000"/>
            </a:lnSpc>
          </a:pPr>
          <a:r>
            <a:rPr lang="en-GB" dirty="0">
              <a:latin typeface="Arial"/>
              <a:cs typeface="Arial"/>
            </a:rPr>
            <a:t>Measles</a:t>
          </a:r>
        </a:p>
      </dgm:t>
    </dgm:pt>
    <dgm:pt modelId="{941B2232-0D5C-4C8E-9DE5-8B3B049F4357}" type="parTrans" cxnId="{BC517CDC-070E-4059-B539-8DCE3ACA8E36}">
      <dgm:prSet/>
      <dgm:spPr/>
    </dgm:pt>
    <dgm:pt modelId="{D742F683-C3B3-4E99-A4D7-818DC5F33D56}" type="sibTrans" cxnId="{BC517CDC-070E-4059-B539-8DCE3ACA8E36}">
      <dgm:prSet/>
      <dgm:spPr/>
    </dgm:pt>
    <dgm:pt modelId="{CEFBFB19-CE5B-4358-A00F-114CEF007762}">
      <dgm:prSet phldr="0"/>
      <dgm:spPr/>
      <dgm:t>
        <a:bodyPr/>
        <a:lstStyle/>
        <a:p>
          <a:pPr algn="l">
            <a:lnSpc>
              <a:spcPct val="110000"/>
            </a:lnSpc>
          </a:pPr>
          <a:r>
            <a:rPr lang="en-GB" dirty="0">
              <a:latin typeface="Arial"/>
              <a:cs typeface="Arial"/>
            </a:rPr>
            <a:t>MPX</a:t>
          </a:r>
        </a:p>
      </dgm:t>
    </dgm:pt>
    <dgm:pt modelId="{F116C664-0B96-403F-A470-D8B964E9334D}" type="parTrans" cxnId="{0F856CAC-2FAD-4C15-8743-F96E58A923ED}">
      <dgm:prSet/>
      <dgm:spPr/>
    </dgm:pt>
    <dgm:pt modelId="{694CCF44-D0F0-4A17-AAD4-74F377510ADD}" type="sibTrans" cxnId="{0F856CAC-2FAD-4C15-8743-F96E58A923ED}">
      <dgm:prSet/>
      <dgm:spPr/>
    </dgm:pt>
    <dgm:pt modelId="{2F4B18EE-96DF-4265-971B-4D1C3267999C}">
      <dgm:prSet phldr="0"/>
      <dgm:spPr/>
      <dgm:t>
        <a:bodyPr/>
        <a:lstStyle/>
        <a:p>
          <a:pPr algn="l">
            <a:lnSpc>
              <a:spcPct val="110000"/>
            </a:lnSpc>
          </a:pPr>
          <a:r>
            <a:rPr lang="en-GB" dirty="0">
              <a:latin typeface="Arial"/>
              <a:cs typeface="Arial"/>
            </a:rPr>
            <a:t>MRSA</a:t>
          </a:r>
        </a:p>
      </dgm:t>
    </dgm:pt>
    <dgm:pt modelId="{74C2E552-B4E7-461B-8E15-D64503B49FE3}" type="parTrans" cxnId="{8A0F6DB5-E457-40D9-8B78-D31DD52BF093}">
      <dgm:prSet/>
      <dgm:spPr/>
    </dgm:pt>
    <dgm:pt modelId="{8C728D1C-4E31-4BC8-9E67-05CAF5B23E9F}" type="sibTrans" cxnId="{8A0F6DB5-E457-40D9-8B78-D31DD52BF093}">
      <dgm:prSet/>
      <dgm:spPr/>
    </dgm:pt>
    <dgm:pt modelId="{C39F190D-4DA7-483D-832F-DC99399308C4}">
      <dgm:prSet phldr="0"/>
      <dgm:spPr/>
      <dgm:t>
        <a:bodyPr/>
        <a:lstStyle/>
        <a:p>
          <a:pPr algn="l">
            <a:lnSpc>
              <a:spcPct val="110000"/>
            </a:lnSpc>
          </a:pPr>
          <a:r>
            <a:rPr lang="en-GB" dirty="0">
              <a:latin typeface="Arial"/>
              <a:cs typeface="Arial"/>
            </a:rPr>
            <a:t>Pertussis</a:t>
          </a:r>
        </a:p>
      </dgm:t>
    </dgm:pt>
    <dgm:pt modelId="{057C2DCA-0771-41B0-B9F2-4EDCB270B2D8}" type="parTrans" cxnId="{B68FC447-5E98-40E7-B4F9-7DB576698519}">
      <dgm:prSet/>
      <dgm:spPr/>
    </dgm:pt>
    <dgm:pt modelId="{4A5795DC-9425-4916-B3ED-5BC53427B302}" type="sibTrans" cxnId="{B68FC447-5E98-40E7-B4F9-7DB576698519}">
      <dgm:prSet/>
      <dgm:spPr/>
    </dgm:pt>
    <dgm:pt modelId="{9E8486F9-8515-4D90-BFC3-F9C195D4ECF9}">
      <dgm:prSet phldr="0"/>
      <dgm:spPr/>
      <dgm:t>
        <a:bodyPr/>
        <a:lstStyle/>
        <a:p>
          <a:pPr algn="l">
            <a:lnSpc>
              <a:spcPct val="110000"/>
            </a:lnSpc>
          </a:pPr>
          <a:r>
            <a:rPr lang="en-GB" dirty="0">
              <a:latin typeface="Arial"/>
              <a:cs typeface="Arial"/>
            </a:rPr>
            <a:t>Rabies</a:t>
          </a:r>
        </a:p>
      </dgm:t>
    </dgm:pt>
    <dgm:pt modelId="{D79F10BE-16CF-43D1-AF87-001437A4EB46}" type="parTrans" cxnId="{93E94603-B8A0-436A-958E-CFCFE2F80AD1}">
      <dgm:prSet/>
      <dgm:spPr/>
    </dgm:pt>
    <dgm:pt modelId="{66935267-2AF5-4173-AF34-EA0DF40A0FBB}" type="sibTrans" cxnId="{93E94603-B8A0-436A-958E-CFCFE2F80AD1}">
      <dgm:prSet/>
      <dgm:spPr/>
    </dgm:pt>
    <dgm:pt modelId="{AFFF9A68-7BA8-4046-80DC-45386C0F92F6}">
      <dgm:prSet phldr="0"/>
      <dgm:spPr/>
      <dgm:t>
        <a:bodyPr/>
        <a:lstStyle/>
        <a:p>
          <a:pPr algn="l">
            <a:lnSpc>
              <a:spcPct val="110000"/>
            </a:lnSpc>
          </a:pPr>
          <a:r>
            <a:rPr lang="en-GB" dirty="0">
              <a:latin typeface="Arial"/>
              <a:cs typeface="Arial"/>
            </a:rPr>
            <a:t>Sexually Transmitted Disease</a:t>
          </a:r>
        </a:p>
      </dgm:t>
    </dgm:pt>
    <dgm:pt modelId="{D5D84453-3002-4D8C-A83B-58591227462C}" type="parTrans" cxnId="{EF6966CC-7209-40E9-955F-72F8E559057B}">
      <dgm:prSet/>
      <dgm:spPr/>
    </dgm:pt>
    <dgm:pt modelId="{6C31F8CE-5BA0-4310-89BF-E54E396B0DC6}" type="sibTrans" cxnId="{EF6966CC-7209-40E9-955F-72F8E559057B}">
      <dgm:prSet/>
      <dgm:spPr/>
    </dgm:pt>
    <dgm:pt modelId="{5F25C796-DA6A-4A99-AE7C-51C93C49D8E3}">
      <dgm:prSet phldr="0"/>
      <dgm:spPr/>
      <dgm:t>
        <a:bodyPr/>
        <a:lstStyle/>
        <a:p>
          <a:pPr algn="l">
            <a:lnSpc>
              <a:spcPct val="110000"/>
            </a:lnSpc>
          </a:pPr>
          <a:r>
            <a:rPr lang="en-GB" dirty="0">
              <a:latin typeface="Arial"/>
              <a:cs typeface="Arial"/>
            </a:rPr>
            <a:t>Shigellosis</a:t>
          </a:r>
        </a:p>
      </dgm:t>
    </dgm:pt>
    <dgm:pt modelId="{E923048C-7E86-426B-B523-5400E1C57B4B}" type="parTrans" cxnId="{A304F380-C757-4550-BFC6-27AB862BEA1A}">
      <dgm:prSet/>
      <dgm:spPr/>
    </dgm:pt>
    <dgm:pt modelId="{0F51DF83-41B6-47A8-8CD3-B590E56C1FA2}" type="sibTrans" cxnId="{A304F380-C757-4550-BFC6-27AB862BEA1A}">
      <dgm:prSet/>
      <dgm:spPr/>
    </dgm:pt>
    <dgm:pt modelId="{BF38EB9E-E2BA-47C8-B559-43F647B39648}">
      <dgm:prSet phldr="0"/>
      <dgm:spPr/>
      <dgm:t>
        <a:bodyPr/>
        <a:lstStyle/>
        <a:p>
          <a:pPr algn="l">
            <a:lnSpc>
              <a:spcPct val="110000"/>
            </a:lnSpc>
          </a:pPr>
          <a:r>
            <a:rPr lang="en-GB" dirty="0">
              <a:latin typeface="Arial"/>
              <a:cs typeface="Arial"/>
            </a:rPr>
            <a:t>Tuberculosis</a:t>
          </a:r>
        </a:p>
      </dgm:t>
    </dgm:pt>
    <dgm:pt modelId="{93C81FDF-BA20-449D-88A2-3E4D0718A208}" type="parTrans" cxnId="{DFCEDE6D-127F-4984-B467-9DEC7B23ED44}">
      <dgm:prSet/>
      <dgm:spPr/>
    </dgm:pt>
    <dgm:pt modelId="{5DFD583C-D7BE-4576-B623-57D8EB5EDE93}" type="sibTrans" cxnId="{DFCEDE6D-127F-4984-B467-9DEC7B23ED44}">
      <dgm:prSet/>
      <dgm:spPr/>
    </dgm:pt>
    <dgm:pt modelId="{03499B17-5111-402B-BF6C-0A15B24D91FB}">
      <dgm:prSet phldr="0"/>
      <dgm:spPr/>
      <dgm:t>
        <a:bodyPr/>
        <a:lstStyle/>
        <a:p>
          <a:pPr algn="l">
            <a:lnSpc>
              <a:spcPct val="110000"/>
            </a:lnSpc>
          </a:pPr>
          <a:r>
            <a:rPr lang="en-GB" dirty="0">
              <a:latin typeface="Arial"/>
              <a:cs typeface="Arial"/>
            </a:rPr>
            <a:t>West Nile Virus</a:t>
          </a:r>
        </a:p>
      </dgm:t>
    </dgm:pt>
    <dgm:pt modelId="{962ED9DB-B314-4AE5-BC77-7E37519D528B}" type="parTrans" cxnId="{43286373-E3EE-4C8D-B6CD-734EFED8E5F1}">
      <dgm:prSet/>
      <dgm:spPr/>
    </dgm:pt>
    <dgm:pt modelId="{5C51DB85-0723-4AB2-8DE3-1D7A29BB3372}" type="sibTrans" cxnId="{43286373-E3EE-4C8D-B6CD-734EFED8E5F1}">
      <dgm:prSet/>
      <dgm:spPr/>
    </dgm:pt>
    <dgm:pt modelId="{149B661C-67F1-421A-B5F7-FA6529445498}">
      <dgm:prSet phldr="0"/>
      <dgm:spPr/>
      <dgm:t>
        <a:bodyPr/>
        <a:lstStyle/>
        <a:p>
          <a:pPr algn="l">
            <a:lnSpc>
              <a:spcPct val="110000"/>
            </a:lnSpc>
          </a:pPr>
          <a:r>
            <a:rPr lang="en-GB" dirty="0">
              <a:latin typeface="Arial"/>
              <a:cs typeface="Arial"/>
            </a:rPr>
            <a:t>Zika</a:t>
          </a:r>
        </a:p>
      </dgm:t>
    </dgm:pt>
    <dgm:pt modelId="{8E8D0A2D-D809-4423-9D42-0CC5B51B12FB}" type="parTrans" cxnId="{861385B3-0505-4BAA-A483-A0629A576F6F}">
      <dgm:prSet/>
      <dgm:spPr/>
    </dgm:pt>
    <dgm:pt modelId="{01389D80-7D09-4214-B6EA-B874A0D337A5}" type="sibTrans" cxnId="{861385B3-0505-4BAA-A483-A0629A576F6F}">
      <dgm:prSet/>
      <dgm:spPr/>
    </dgm:pt>
    <dgm:pt modelId="{AA11238B-E4AF-42D8-A513-BCB1FC54D399}" type="pres">
      <dgm:prSet presAssocID="{CBBC9CF1-C100-45A1-B76B-9B4E64202819}" presName="diagram" presStyleCnt="0">
        <dgm:presLayoutVars>
          <dgm:dir/>
          <dgm:resizeHandles val="exact"/>
        </dgm:presLayoutVars>
      </dgm:prSet>
      <dgm:spPr/>
    </dgm:pt>
    <dgm:pt modelId="{33C0866F-CBBD-406E-B4CA-B81E15BD1315}" type="pres">
      <dgm:prSet presAssocID="{50C8961B-5E3E-4F7F-B407-B403269AD34E}" presName="node" presStyleLbl="node1" presStyleIdx="0" presStyleCnt="20">
        <dgm:presLayoutVars>
          <dgm:bulletEnabled val="1"/>
        </dgm:presLayoutVars>
      </dgm:prSet>
      <dgm:spPr/>
    </dgm:pt>
    <dgm:pt modelId="{DCC3BB61-33A1-4E94-9B3C-551AE9EE7F1C}" type="pres">
      <dgm:prSet presAssocID="{BB250A7C-8882-4C80-B2CF-3964374BA7FE}" presName="sibTrans" presStyleCnt="0"/>
      <dgm:spPr/>
    </dgm:pt>
    <dgm:pt modelId="{385DE856-4C0A-4624-9141-B4383EFA60C5}" type="pres">
      <dgm:prSet presAssocID="{1C92D3BA-5C6D-494F-8FA9-47F23F335D82}" presName="node" presStyleLbl="node1" presStyleIdx="1" presStyleCnt="20">
        <dgm:presLayoutVars>
          <dgm:bulletEnabled val="1"/>
        </dgm:presLayoutVars>
      </dgm:prSet>
      <dgm:spPr/>
    </dgm:pt>
    <dgm:pt modelId="{8124AF56-869C-4842-997F-9DBD24DF7A01}" type="pres">
      <dgm:prSet presAssocID="{14A26486-E4C5-406A-9E7E-34D1AABAC19F}" presName="sibTrans" presStyleCnt="0"/>
      <dgm:spPr/>
    </dgm:pt>
    <dgm:pt modelId="{BEDE283F-8531-4E4C-AF57-9F2184932EAF}" type="pres">
      <dgm:prSet presAssocID="{98C92D93-2A18-48D5-A0D7-1BF3F59CF1A5}" presName="node" presStyleLbl="node1" presStyleIdx="2" presStyleCnt="20">
        <dgm:presLayoutVars>
          <dgm:bulletEnabled val="1"/>
        </dgm:presLayoutVars>
      </dgm:prSet>
      <dgm:spPr/>
    </dgm:pt>
    <dgm:pt modelId="{BD6CCAA5-DAA1-4BB9-8955-E90C0AB65DA0}" type="pres">
      <dgm:prSet presAssocID="{0781ADF2-A20C-434F-88F8-12D0100A31F5}" presName="sibTrans" presStyleCnt="0"/>
      <dgm:spPr/>
    </dgm:pt>
    <dgm:pt modelId="{892D84EE-A62A-4CDF-A27F-35240128B31E}" type="pres">
      <dgm:prSet presAssocID="{D4E1D349-B15B-4253-B1F1-C48FAE60284D}" presName="node" presStyleLbl="node1" presStyleIdx="3" presStyleCnt="20">
        <dgm:presLayoutVars>
          <dgm:bulletEnabled val="1"/>
        </dgm:presLayoutVars>
      </dgm:prSet>
      <dgm:spPr/>
    </dgm:pt>
    <dgm:pt modelId="{C3F6559E-EB15-4501-B2DE-69EF72028D0C}" type="pres">
      <dgm:prSet presAssocID="{6CF5ED4E-6D51-4D15-94A4-E675380B9E82}" presName="sibTrans" presStyleCnt="0"/>
      <dgm:spPr/>
    </dgm:pt>
    <dgm:pt modelId="{0B13E354-7A2C-4BF4-8DBE-48EA3F0AAA55}" type="pres">
      <dgm:prSet presAssocID="{935A6CBB-E204-4118-8221-1ED8EF6A2324}" presName="node" presStyleLbl="node1" presStyleIdx="4" presStyleCnt="20">
        <dgm:presLayoutVars>
          <dgm:bulletEnabled val="1"/>
        </dgm:presLayoutVars>
      </dgm:prSet>
      <dgm:spPr/>
    </dgm:pt>
    <dgm:pt modelId="{3BF3A48E-81E6-4685-8298-A513115A21F3}" type="pres">
      <dgm:prSet presAssocID="{849810B0-EDE1-44B0-BAA1-F370256C8E4B}" presName="sibTrans" presStyleCnt="0"/>
      <dgm:spPr/>
    </dgm:pt>
    <dgm:pt modelId="{015F8C62-F076-4C0B-8CD4-0161D2C67F33}" type="pres">
      <dgm:prSet presAssocID="{18C98777-C4C0-4326-976F-8973E287A299}" presName="node" presStyleLbl="node1" presStyleIdx="5" presStyleCnt="20">
        <dgm:presLayoutVars>
          <dgm:bulletEnabled val="1"/>
        </dgm:presLayoutVars>
      </dgm:prSet>
      <dgm:spPr/>
    </dgm:pt>
    <dgm:pt modelId="{17E924A1-735A-42D7-AA5B-C91B5FC6D1D9}" type="pres">
      <dgm:prSet presAssocID="{9E51964C-5868-4B9D-8DF3-11B44E64C446}" presName="sibTrans" presStyleCnt="0"/>
      <dgm:spPr/>
    </dgm:pt>
    <dgm:pt modelId="{09D39290-A100-4C25-9D23-3AE04489C4D8}" type="pres">
      <dgm:prSet presAssocID="{1976B62C-925E-4390-A9EC-7D4CB0569CE9}" presName="node" presStyleLbl="node1" presStyleIdx="6" presStyleCnt="20">
        <dgm:presLayoutVars>
          <dgm:bulletEnabled val="1"/>
        </dgm:presLayoutVars>
      </dgm:prSet>
      <dgm:spPr/>
    </dgm:pt>
    <dgm:pt modelId="{642831ED-ED56-42AF-BA40-94CADE3CF38D}" type="pres">
      <dgm:prSet presAssocID="{3679DF39-30F0-4225-9B35-DD42693C5E3C}" presName="sibTrans" presStyleCnt="0"/>
      <dgm:spPr/>
    </dgm:pt>
    <dgm:pt modelId="{D234E8F8-4CF5-482E-9374-EFF7DDE185F0}" type="pres">
      <dgm:prSet presAssocID="{4E828F73-80F6-4873-B86E-D32DC66A41DB}" presName="node" presStyleLbl="node1" presStyleIdx="7" presStyleCnt="20">
        <dgm:presLayoutVars>
          <dgm:bulletEnabled val="1"/>
        </dgm:presLayoutVars>
      </dgm:prSet>
      <dgm:spPr/>
    </dgm:pt>
    <dgm:pt modelId="{84755DF2-E765-4DE5-9363-700EB7AAE9CC}" type="pres">
      <dgm:prSet presAssocID="{88FB133F-FBB6-449C-BD0E-23660395579B}" presName="sibTrans" presStyleCnt="0"/>
      <dgm:spPr/>
    </dgm:pt>
    <dgm:pt modelId="{D520ECEE-754C-4FAA-8EBB-38C2C041CDAA}" type="pres">
      <dgm:prSet presAssocID="{E92C43CF-BE2D-40B0-9483-C45DBB00E61F}" presName="node" presStyleLbl="node1" presStyleIdx="8" presStyleCnt="20">
        <dgm:presLayoutVars>
          <dgm:bulletEnabled val="1"/>
        </dgm:presLayoutVars>
      </dgm:prSet>
      <dgm:spPr/>
    </dgm:pt>
    <dgm:pt modelId="{491DE182-0915-4873-B383-40D11751FB3F}" type="pres">
      <dgm:prSet presAssocID="{BFECEEC8-35C7-427C-AE70-A63EB63BBEB8}" presName="sibTrans" presStyleCnt="0"/>
      <dgm:spPr/>
    </dgm:pt>
    <dgm:pt modelId="{FBE1C7FA-765C-437A-BE16-90D5A86595E3}" type="pres">
      <dgm:prSet presAssocID="{8BDC693C-ADF9-4594-ADC1-8C4349E99589}" presName="node" presStyleLbl="node1" presStyleIdx="9" presStyleCnt="20">
        <dgm:presLayoutVars>
          <dgm:bulletEnabled val="1"/>
        </dgm:presLayoutVars>
      </dgm:prSet>
      <dgm:spPr/>
    </dgm:pt>
    <dgm:pt modelId="{56C10871-E750-4074-86FE-F09FF21735A3}" type="pres">
      <dgm:prSet presAssocID="{8880CDE7-9837-4017-A90B-B03F0AFAB774}" presName="sibTrans" presStyleCnt="0"/>
      <dgm:spPr/>
    </dgm:pt>
    <dgm:pt modelId="{C564DECA-2AFA-4BDD-A86D-6399A416202E}" type="pres">
      <dgm:prSet presAssocID="{D90300CD-7226-4C44-962D-F99FDA6B7DC2}" presName="node" presStyleLbl="node1" presStyleIdx="10" presStyleCnt="20">
        <dgm:presLayoutVars>
          <dgm:bulletEnabled val="1"/>
        </dgm:presLayoutVars>
      </dgm:prSet>
      <dgm:spPr/>
    </dgm:pt>
    <dgm:pt modelId="{F2836877-CA5B-40EF-8FA7-15885F1F853E}" type="pres">
      <dgm:prSet presAssocID="{D742F683-C3B3-4E99-A4D7-818DC5F33D56}" presName="sibTrans" presStyleCnt="0"/>
      <dgm:spPr/>
    </dgm:pt>
    <dgm:pt modelId="{E5197245-1B2F-4171-8DE9-D341115B98E7}" type="pres">
      <dgm:prSet presAssocID="{CEFBFB19-CE5B-4358-A00F-114CEF007762}" presName="node" presStyleLbl="node1" presStyleIdx="11" presStyleCnt="20">
        <dgm:presLayoutVars>
          <dgm:bulletEnabled val="1"/>
        </dgm:presLayoutVars>
      </dgm:prSet>
      <dgm:spPr/>
    </dgm:pt>
    <dgm:pt modelId="{FFCFF7C0-BFC3-49D1-BA4F-A1D7A51217B0}" type="pres">
      <dgm:prSet presAssocID="{694CCF44-D0F0-4A17-AAD4-74F377510ADD}" presName="sibTrans" presStyleCnt="0"/>
      <dgm:spPr/>
    </dgm:pt>
    <dgm:pt modelId="{E22031DD-547C-464B-9475-FA7C935156CE}" type="pres">
      <dgm:prSet presAssocID="{2F4B18EE-96DF-4265-971B-4D1C3267999C}" presName="node" presStyleLbl="node1" presStyleIdx="12" presStyleCnt="20">
        <dgm:presLayoutVars>
          <dgm:bulletEnabled val="1"/>
        </dgm:presLayoutVars>
      </dgm:prSet>
      <dgm:spPr/>
    </dgm:pt>
    <dgm:pt modelId="{F9C7806C-E75D-4608-A526-A6D3D74A9213}" type="pres">
      <dgm:prSet presAssocID="{8C728D1C-4E31-4BC8-9E67-05CAF5B23E9F}" presName="sibTrans" presStyleCnt="0"/>
      <dgm:spPr/>
    </dgm:pt>
    <dgm:pt modelId="{83A79BC8-76F5-4C57-880F-03C706FD80E8}" type="pres">
      <dgm:prSet presAssocID="{C39F190D-4DA7-483D-832F-DC99399308C4}" presName="node" presStyleLbl="node1" presStyleIdx="13" presStyleCnt="20">
        <dgm:presLayoutVars>
          <dgm:bulletEnabled val="1"/>
        </dgm:presLayoutVars>
      </dgm:prSet>
      <dgm:spPr/>
    </dgm:pt>
    <dgm:pt modelId="{D481A9C9-4D6E-4499-81FB-E6B22EA51E87}" type="pres">
      <dgm:prSet presAssocID="{4A5795DC-9425-4916-B3ED-5BC53427B302}" presName="sibTrans" presStyleCnt="0"/>
      <dgm:spPr/>
    </dgm:pt>
    <dgm:pt modelId="{6ABA77EC-5745-4C27-9A94-F22911851921}" type="pres">
      <dgm:prSet presAssocID="{9E8486F9-8515-4D90-BFC3-F9C195D4ECF9}" presName="node" presStyleLbl="node1" presStyleIdx="14" presStyleCnt="20">
        <dgm:presLayoutVars>
          <dgm:bulletEnabled val="1"/>
        </dgm:presLayoutVars>
      </dgm:prSet>
      <dgm:spPr/>
    </dgm:pt>
    <dgm:pt modelId="{CE1330B6-DC58-461B-8EA7-06657782AF72}" type="pres">
      <dgm:prSet presAssocID="{66935267-2AF5-4173-AF34-EA0DF40A0FBB}" presName="sibTrans" presStyleCnt="0"/>
      <dgm:spPr/>
    </dgm:pt>
    <dgm:pt modelId="{7BB6DBAC-EC41-4016-8F6B-2D1AC1523DA8}" type="pres">
      <dgm:prSet presAssocID="{AFFF9A68-7BA8-4046-80DC-45386C0F92F6}" presName="node" presStyleLbl="node1" presStyleIdx="15" presStyleCnt="20">
        <dgm:presLayoutVars>
          <dgm:bulletEnabled val="1"/>
        </dgm:presLayoutVars>
      </dgm:prSet>
      <dgm:spPr/>
    </dgm:pt>
    <dgm:pt modelId="{AA93B63D-58FA-49BF-97D4-B1DDBA8B89A1}" type="pres">
      <dgm:prSet presAssocID="{6C31F8CE-5BA0-4310-89BF-E54E396B0DC6}" presName="sibTrans" presStyleCnt="0"/>
      <dgm:spPr/>
    </dgm:pt>
    <dgm:pt modelId="{10068B48-AE4B-4477-A296-4EFEDECF4B1A}" type="pres">
      <dgm:prSet presAssocID="{5F25C796-DA6A-4A99-AE7C-51C93C49D8E3}" presName="node" presStyleLbl="node1" presStyleIdx="16" presStyleCnt="20">
        <dgm:presLayoutVars>
          <dgm:bulletEnabled val="1"/>
        </dgm:presLayoutVars>
      </dgm:prSet>
      <dgm:spPr/>
    </dgm:pt>
    <dgm:pt modelId="{C70E2530-82ED-424C-A7F1-A46CFD4DFDB0}" type="pres">
      <dgm:prSet presAssocID="{0F51DF83-41B6-47A8-8CD3-B590E56C1FA2}" presName="sibTrans" presStyleCnt="0"/>
      <dgm:spPr/>
    </dgm:pt>
    <dgm:pt modelId="{06B753F6-7D4E-497A-A9D0-596ACC193EBD}" type="pres">
      <dgm:prSet presAssocID="{BF38EB9E-E2BA-47C8-B559-43F647B39648}" presName="node" presStyleLbl="node1" presStyleIdx="17" presStyleCnt="20">
        <dgm:presLayoutVars>
          <dgm:bulletEnabled val="1"/>
        </dgm:presLayoutVars>
      </dgm:prSet>
      <dgm:spPr/>
    </dgm:pt>
    <dgm:pt modelId="{10EF04C9-6F94-4D41-9D30-C83E2635BDA2}" type="pres">
      <dgm:prSet presAssocID="{5DFD583C-D7BE-4576-B623-57D8EB5EDE93}" presName="sibTrans" presStyleCnt="0"/>
      <dgm:spPr/>
    </dgm:pt>
    <dgm:pt modelId="{54EC349C-A4A9-4057-A50B-E0FC2A0501E0}" type="pres">
      <dgm:prSet presAssocID="{03499B17-5111-402B-BF6C-0A15B24D91FB}" presName="node" presStyleLbl="node1" presStyleIdx="18" presStyleCnt="20">
        <dgm:presLayoutVars>
          <dgm:bulletEnabled val="1"/>
        </dgm:presLayoutVars>
      </dgm:prSet>
      <dgm:spPr/>
    </dgm:pt>
    <dgm:pt modelId="{9521EC0D-825D-4A40-A4EA-8E8E7E4269E5}" type="pres">
      <dgm:prSet presAssocID="{5C51DB85-0723-4AB2-8DE3-1D7A29BB3372}" presName="sibTrans" presStyleCnt="0"/>
      <dgm:spPr/>
    </dgm:pt>
    <dgm:pt modelId="{64F4A1A0-EA8E-4BCC-A486-0FDEEB9EB0D0}" type="pres">
      <dgm:prSet presAssocID="{149B661C-67F1-421A-B5F7-FA6529445498}" presName="node" presStyleLbl="node1" presStyleIdx="19" presStyleCnt="20">
        <dgm:presLayoutVars>
          <dgm:bulletEnabled val="1"/>
        </dgm:presLayoutVars>
      </dgm:prSet>
      <dgm:spPr/>
    </dgm:pt>
  </dgm:ptLst>
  <dgm:cxnLst>
    <dgm:cxn modelId="{BFC8D500-44BD-4194-85EF-728D6F96307C}" type="presOf" srcId="{4E828F73-80F6-4873-B86E-D32DC66A41DB}" destId="{D234E8F8-4CF5-482E-9374-EFF7DDE185F0}" srcOrd="0" destOrd="0" presId="urn:microsoft.com/office/officeart/2005/8/layout/default"/>
    <dgm:cxn modelId="{F5F21102-8868-4D47-B4B7-8F0566903709}" type="presOf" srcId="{E92C43CF-BE2D-40B0-9483-C45DBB00E61F}" destId="{D520ECEE-754C-4FAA-8EBB-38C2C041CDAA}" srcOrd="0" destOrd="0" presId="urn:microsoft.com/office/officeart/2005/8/layout/default"/>
    <dgm:cxn modelId="{93E94603-B8A0-436A-958E-CFCFE2F80AD1}" srcId="{CBBC9CF1-C100-45A1-B76B-9B4E64202819}" destId="{9E8486F9-8515-4D90-BFC3-F9C195D4ECF9}" srcOrd="14" destOrd="0" parTransId="{D79F10BE-16CF-43D1-AF87-001437A4EB46}" sibTransId="{66935267-2AF5-4173-AF34-EA0DF40A0FBB}"/>
    <dgm:cxn modelId="{F0E2E005-19F6-4635-B17E-B5AB8CFB6FE7}" type="presOf" srcId="{149B661C-67F1-421A-B5F7-FA6529445498}" destId="{64F4A1A0-EA8E-4BCC-A486-0FDEEB9EB0D0}" srcOrd="0" destOrd="0" presId="urn:microsoft.com/office/officeart/2005/8/layout/default"/>
    <dgm:cxn modelId="{A1026217-1953-4980-B82D-5A111566EFAB}" srcId="{CBBC9CF1-C100-45A1-B76B-9B4E64202819}" destId="{E92C43CF-BE2D-40B0-9483-C45DBB00E61F}" srcOrd="8" destOrd="0" parTransId="{7D08DE13-FF2F-4862-BE94-EDD2021E34CE}" sibTransId="{BFECEEC8-35C7-427C-AE70-A63EB63BBEB8}"/>
    <dgm:cxn modelId="{6642A61B-53E9-4E66-A9ED-2525098B23C6}" type="presOf" srcId="{CBBC9CF1-C100-45A1-B76B-9B4E64202819}" destId="{AA11238B-E4AF-42D8-A513-BCB1FC54D399}" srcOrd="0" destOrd="0" presId="urn:microsoft.com/office/officeart/2005/8/layout/default"/>
    <dgm:cxn modelId="{0CFB5033-6A09-4796-9B43-2E48947F17FE}" srcId="{CBBC9CF1-C100-45A1-B76B-9B4E64202819}" destId="{D4E1D349-B15B-4253-B1F1-C48FAE60284D}" srcOrd="3" destOrd="0" parTransId="{847351A0-83C1-4154-8DC1-4606B63CEA89}" sibTransId="{6CF5ED4E-6D51-4D15-94A4-E675380B9E82}"/>
    <dgm:cxn modelId="{72778334-8E66-4D60-9356-C2EC1FA7177F}" type="presOf" srcId="{8BDC693C-ADF9-4594-ADC1-8C4349E99589}" destId="{FBE1C7FA-765C-437A-BE16-90D5A86595E3}" srcOrd="0" destOrd="0" presId="urn:microsoft.com/office/officeart/2005/8/layout/default"/>
    <dgm:cxn modelId="{9E4B6437-96EE-4602-884C-7A65853B56E4}" type="presOf" srcId="{CEFBFB19-CE5B-4358-A00F-114CEF007762}" destId="{E5197245-1B2F-4171-8DE9-D341115B98E7}" srcOrd="0" destOrd="0" presId="urn:microsoft.com/office/officeart/2005/8/layout/default"/>
    <dgm:cxn modelId="{C52B6C61-9DCF-4AD4-A702-9E959EDC0EBF}" type="presOf" srcId="{98C92D93-2A18-48D5-A0D7-1BF3F59CF1A5}" destId="{BEDE283F-8531-4E4C-AF57-9F2184932EAF}" srcOrd="0" destOrd="0" presId="urn:microsoft.com/office/officeart/2005/8/layout/default"/>
    <dgm:cxn modelId="{AE75A763-87B3-4471-8B73-1144577B1039}" type="presOf" srcId="{935A6CBB-E204-4118-8221-1ED8EF6A2324}" destId="{0B13E354-7A2C-4BF4-8DBE-48EA3F0AAA55}" srcOrd="0" destOrd="0" presId="urn:microsoft.com/office/officeart/2005/8/layout/default"/>
    <dgm:cxn modelId="{FD7B6E66-C5FF-425D-8667-33BB4B54F834}" type="presOf" srcId="{D4E1D349-B15B-4253-B1F1-C48FAE60284D}" destId="{892D84EE-A62A-4CDF-A27F-35240128B31E}" srcOrd="0" destOrd="0" presId="urn:microsoft.com/office/officeart/2005/8/layout/default"/>
    <dgm:cxn modelId="{B68FC447-5E98-40E7-B4F9-7DB576698519}" srcId="{CBBC9CF1-C100-45A1-B76B-9B4E64202819}" destId="{C39F190D-4DA7-483D-832F-DC99399308C4}" srcOrd="13" destOrd="0" parTransId="{057C2DCA-0771-41B0-B9F2-4EDCB270B2D8}" sibTransId="{4A5795DC-9425-4916-B3ED-5BC53427B302}"/>
    <dgm:cxn modelId="{5D0FC14A-38AC-45DB-BF1B-592C870CE485}" srcId="{CBBC9CF1-C100-45A1-B76B-9B4E64202819}" destId="{8BDC693C-ADF9-4594-ADC1-8C4349E99589}" srcOrd="9" destOrd="0" parTransId="{911FDEA4-9598-4628-937D-4A8D49D180C8}" sibTransId="{8880CDE7-9837-4017-A90B-B03F0AFAB774}"/>
    <dgm:cxn modelId="{B0D4116D-2AD1-4CDD-907D-E4F1E031FFF4}" type="presOf" srcId="{1976B62C-925E-4390-A9EC-7D4CB0569CE9}" destId="{09D39290-A100-4C25-9D23-3AE04489C4D8}" srcOrd="0" destOrd="0" presId="urn:microsoft.com/office/officeart/2005/8/layout/default"/>
    <dgm:cxn modelId="{DFCEDE6D-127F-4984-B467-9DEC7B23ED44}" srcId="{CBBC9CF1-C100-45A1-B76B-9B4E64202819}" destId="{BF38EB9E-E2BA-47C8-B559-43F647B39648}" srcOrd="17" destOrd="0" parTransId="{93C81FDF-BA20-449D-88A2-3E4D0718A208}" sibTransId="{5DFD583C-D7BE-4576-B623-57D8EB5EDE93}"/>
    <dgm:cxn modelId="{B4228A50-0C78-4187-B798-DABCD8B1F503}" srcId="{CBBC9CF1-C100-45A1-B76B-9B4E64202819}" destId="{4E828F73-80F6-4873-B86E-D32DC66A41DB}" srcOrd="7" destOrd="0" parTransId="{B67C31C1-CF88-422A-818D-572A4E927E9E}" sibTransId="{88FB133F-FBB6-449C-BD0E-23660395579B}"/>
    <dgm:cxn modelId="{43286373-E3EE-4C8D-B6CD-734EFED8E5F1}" srcId="{CBBC9CF1-C100-45A1-B76B-9B4E64202819}" destId="{03499B17-5111-402B-BF6C-0A15B24D91FB}" srcOrd="18" destOrd="0" parTransId="{962ED9DB-B314-4AE5-BC77-7E37519D528B}" sibTransId="{5C51DB85-0723-4AB2-8DE3-1D7A29BB3372}"/>
    <dgm:cxn modelId="{D52A217A-B2CE-463C-9994-801CA4171E59}" type="presOf" srcId="{03499B17-5111-402B-BF6C-0A15B24D91FB}" destId="{54EC349C-A4A9-4057-A50B-E0FC2A0501E0}" srcOrd="0" destOrd="0" presId="urn:microsoft.com/office/officeart/2005/8/layout/default"/>
    <dgm:cxn modelId="{84CB5A7A-6B0C-4C64-9347-8A0B234D625E}" type="presOf" srcId="{D90300CD-7226-4C44-962D-F99FDA6B7DC2}" destId="{C564DECA-2AFA-4BDD-A86D-6399A416202E}" srcOrd="0" destOrd="0" presId="urn:microsoft.com/office/officeart/2005/8/layout/default"/>
    <dgm:cxn modelId="{7CF4817A-1D37-4122-BEB9-F8751F1822D5}" srcId="{CBBC9CF1-C100-45A1-B76B-9B4E64202819}" destId="{18C98777-C4C0-4326-976F-8973E287A299}" srcOrd="5" destOrd="0" parTransId="{F6B247A4-FD55-48E0-B320-3F0E67F1590A}" sibTransId="{9E51964C-5868-4B9D-8DF3-11B44E64C446}"/>
    <dgm:cxn modelId="{D424E77C-1A30-474A-B6F4-30B789A2008E}" type="presOf" srcId="{5F25C796-DA6A-4A99-AE7C-51C93C49D8E3}" destId="{10068B48-AE4B-4477-A296-4EFEDECF4B1A}" srcOrd="0" destOrd="0" presId="urn:microsoft.com/office/officeart/2005/8/layout/default"/>
    <dgm:cxn modelId="{890F9B7F-EF2D-4B5E-A1C3-7536A6D435AA}" type="presOf" srcId="{AFFF9A68-7BA8-4046-80DC-45386C0F92F6}" destId="{7BB6DBAC-EC41-4016-8F6B-2D1AC1523DA8}" srcOrd="0" destOrd="0" presId="urn:microsoft.com/office/officeart/2005/8/layout/default"/>
    <dgm:cxn modelId="{A304F380-C757-4550-BFC6-27AB862BEA1A}" srcId="{CBBC9CF1-C100-45A1-B76B-9B4E64202819}" destId="{5F25C796-DA6A-4A99-AE7C-51C93C49D8E3}" srcOrd="16" destOrd="0" parTransId="{E923048C-7E86-426B-B523-5400E1C57B4B}" sibTransId="{0F51DF83-41B6-47A8-8CD3-B590E56C1FA2}"/>
    <dgm:cxn modelId="{B5454B87-DBE4-4428-8986-75CBB4F3ACE4}" srcId="{CBBC9CF1-C100-45A1-B76B-9B4E64202819}" destId="{1C92D3BA-5C6D-494F-8FA9-47F23F335D82}" srcOrd="1" destOrd="0" parTransId="{13B32DEF-49D6-4068-81D8-E582C19180B6}" sibTransId="{14A26486-E4C5-406A-9E7E-34D1AABAC19F}"/>
    <dgm:cxn modelId="{EE7BCA8C-A6D0-4E30-9A7B-A1644B673EE1}" type="presOf" srcId="{BF38EB9E-E2BA-47C8-B559-43F647B39648}" destId="{06B753F6-7D4E-497A-A9D0-596ACC193EBD}" srcOrd="0" destOrd="0" presId="urn:microsoft.com/office/officeart/2005/8/layout/default"/>
    <dgm:cxn modelId="{1A94488E-F46D-426B-8F58-0D18A8398848}" srcId="{CBBC9CF1-C100-45A1-B76B-9B4E64202819}" destId="{98C92D93-2A18-48D5-A0D7-1BF3F59CF1A5}" srcOrd="2" destOrd="0" parTransId="{6FFEBB89-4CDF-4C8C-987E-C074F176FB68}" sibTransId="{0781ADF2-A20C-434F-88F8-12D0100A31F5}"/>
    <dgm:cxn modelId="{0F856CAC-2FAD-4C15-8743-F96E58A923ED}" srcId="{CBBC9CF1-C100-45A1-B76B-9B4E64202819}" destId="{CEFBFB19-CE5B-4358-A00F-114CEF007762}" srcOrd="11" destOrd="0" parTransId="{F116C664-0B96-403F-A470-D8B964E9334D}" sibTransId="{694CCF44-D0F0-4A17-AAD4-74F377510ADD}"/>
    <dgm:cxn modelId="{861385B3-0505-4BAA-A483-A0629A576F6F}" srcId="{CBBC9CF1-C100-45A1-B76B-9B4E64202819}" destId="{149B661C-67F1-421A-B5F7-FA6529445498}" srcOrd="19" destOrd="0" parTransId="{8E8D0A2D-D809-4423-9D42-0CC5B51B12FB}" sibTransId="{01389D80-7D09-4214-B6EA-B874A0D337A5}"/>
    <dgm:cxn modelId="{473AEDB4-1215-4BD2-A635-B99CA3F6CFE0}" srcId="{CBBC9CF1-C100-45A1-B76B-9B4E64202819}" destId="{1976B62C-925E-4390-A9EC-7D4CB0569CE9}" srcOrd="6" destOrd="0" parTransId="{9FC9115F-3B73-43D4-8C3E-700C2FF821A1}" sibTransId="{3679DF39-30F0-4225-9B35-DD42693C5E3C}"/>
    <dgm:cxn modelId="{8A0F6DB5-E457-40D9-8B78-D31DD52BF093}" srcId="{CBBC9CF1-C100-45A1-B76B-9B4E64202819}" destId="{2F4B18EE-96DF-4265-971B-4D1C3267999C}" srcOrd="12" destOrd="0" parTransId="{74C2E552-B4E7-461B-8E15-D64503B49FE3}" sibTransId="{8C728D1C-4E31-4BC8-9E67-05CAF5B23E9F}"/>
    <dgm:cxn modelId="{7DD070C4-71BB-4E06-84CB-01DE921D3EA1}" type="presOf" srcId="{C39F190D-4DA7-483D-832F-DC99399308C4}" destId="{83A79BC8-76F5-4C57-880F-03C706FD80E8}" srcOrd="0" destOrd="0" presId="urn:microsoft.com/office/officeart/2005/8/layout/default"/>
    <dgm:cxn modelId="{EF6966CC-7209-40E9-955F-72F8E559057B}" srcId="{CBBC9CF1-C100-45A1-B76B-9B4E64202819}" destId="{AFFF9A68-7BA8-4046-80DC-45386C0F92F6}" srcOrd="15" destOrd="0" parTransId="{D5D84453-3002-4D8C-A83B-58591227462C}" sibTransId="{6C31F8CE-5BA0-4310-89BF-E54E396B0DC6}"/>
    <dgm:cxn modelId="{AFEC0BCE-B6D2-42F4-A20E-34385C49F1F3}" type="presOf" srcId="{18C98777-C4C0-4326-976F-8973E287A299}" destId="{015F8C62-F076-4C0B-8CD4-0161D2C67F33}" srcOrd="0" destOrd="0" presId="urn:microsoft.com/office/officeart/2005/8/layout/default"/>
    <dgm:cxn modelId="{BC517CDC-070E-4059-B539-8DCE3ACA8E36}" srcId="{CBBC9CF1-C100-45A1-B76B-9B4E64202819}" destId="{D90300CD-7226-4C44-962D-F99FDA6B7DC2}" srcOrd="10" destOrd="0" parTransId="{941B2232-0D5C-4C8E-9DE5-8B3B049F4357}" sibTransId="{D742F683-C3B3-4E99-A4D7-818DC5F33D56}"/>
    <dgm:cxn modelId="{0A3989E0-00C4-448C-803D-1D08A5592198}" srcId="{CBBC9CF1-C100-45A1-B76B-9B4E64202819}" destId="{50C8961B-5E3E-4F7F-B407-B403269AD34E}" srcOrd="0" destOrd="0" parTransId="{2060D94B-E859-43C9-A33A-FB2E3EAE7DEC}" sibTransId="{BB250A7C-8882-4C80-B2CF-3964374BA7FE}"/>
    <dgm:cxn modelId="{7CA57DEA-713F-4815-B263-41D599929104}" type="presOf" srcId="{1C92D3BA-5C6D-494F-8FA9-47F23F335D82}" destId="{385DE856-4C0A-4624-9141-B4383EFA60C5}" srcOrd="0" destOrd="0" presId="urn:microsoft.com/office/officeart/2005/8/layout/default"/>
    <dgm:cxn modelId="{599AD3F3-3920-459E-ACEF-A69335489DE6}" type="presOf" srcId="{50C8961B-5E3E-4F7F-B407-B403269AD34E}" destId="{33C0866F-CBBD-406E-B4CA-B81E15BD1315}" srcOrd="0" destOrd="0" presId="urn:microsoft.com/office/officeart/2005/8/layout/default"/>
    <dgm:cxn modelId="{BEF57AF9-F917-4240-B89D-ED5DE199A65B}" type="presOf" srcId="{9E8486F9-8515-4D90-BFC3-F9C195D4ECF9}" destId="{6ABA77EC-5745-4C27-9A94-F22911851921}" srcOrd="0" destOrd="0" presId="urn:microsoft.com/office/officeart/2005/8/layout/default"/>
    <dgm:cxn modelId="{3E680BFE-0390-44A8-8868-859509FFDC11}" type="presOf" srcId="{2F4B18EE-96DF-4265-971B-4D1C3267999C}" destId="{E22031DD-547C-464B-9475-FA7C935156CE}" srcOrd="0" destOrd="0" presId="urn:microsoft.com/office/officeart/2005/8/layout/default"/>
    <dgm:cxn modelId="{840117FF-BC06-412C-BF6C-F5D24009E0F1}" srcId="{CBBC9CF1-C100-45A1-B76B-9B4E64202819}" destId="{935A6CBB-E204-4118-8221-1ED8EF6A2324}" srcOrd="4" destOrd="0" parTransId="{08F7D3F7-82F6-4F8C-826D-312CB7065558}" sibTransId="{849810B0-EDE1-44B0-BAA1-F370256C8E4B}"/>
    <dgm:cxn modelId="{CCB12BE2-0DCB-4431-84B7-E7723B7091F9}" type="presParOf" srcId="{AA11238B-E4AF-42D8-A513-BCB1FC54D399}" destId="{33C0866F-CBBD-406E-B4CA-B81E15BD1315}" srcOrd="0" destOrd="0" presId="urn:microsoft.com/office/officeart/2005/8/layout/default"/>
    <dgm:cxn modelId="{0DD11155-2C08-47B9-AD05-4A97F24A0DBF}" type="presParOf" srcId="{AA11238B-E4AF-42D8-A513-BCB1FC54D399}" destId="{DCC3BB61-33A1-4E94-9B3C-551AE9EE7F1C}" srcOrd="1" destOrd="0" presId="urn:microsoft.com/office/officeart/2005/8/layout/default"/>
    <dgm:cxn modelId="{DB279E34-AFDD-4202-AA59-4E063339D3DA}" type="presParOf" srcId="{AA11238B-E4AF-42D8-A513-BCB1FC54D399}" destId="{385DE856-4C0A-4624-9141-B4383EFA60C5}" srcOrd="2" destOrd="0" presId="urn:microsoft.com/office/officeart/2005/8/layout/default"/>
    <dgm:cxn modelId="{94CF96CC-0FBD-4C7C-A677-04B6891DB8F5}" type="presParOf" srcId="{AA11238B-E4AF-42D8-A513-BCB1FC54D399}" destId="{8124AF56-869C-4842-997F-9DBD24DF7A01}" srcOrd="3" destOrd="0" presId="urn:microsoft.com/office/officeart/2005/8/layout/default"/>
    <dgm:cxn modelId="{56E81D89-2D4B-40CD-AD87-AFC601BE6CD3}" type="presParOf" srcId="{AA11238B-E4AF-42D8-A513-BCB1FC54D399}" destId="{BEDE283F-8531-4E4C-AF57-9F2184932EAF}" srcOrd="4" destOrd="0" presId="urn:microsoft.com/office/officeart/2005/8/layout/default"/>
    <dgm:cxn modelId="{8D58B893-930D-495B-96DA-433D8F71944C}" type="presParOf" srcId="{AA11238B-E4AF-42D8-A513-BCB1FC54D399}" destId="{BD6CCAA5-DAA1-4BB9-8955-E90C0AB65DA0}" srcOrd="5" destOrd="0" presId="urn:microsoft.com/office/officeart/2005/8/layout/default"/>
    <dgm:cxn modelId="{05DE7A56-14B7-41B0-ABF9-7144BF491C37}" type="presParOf" srcId="{AA11238B-E4AF-42D8-A513-BCB1FC54D399}" destId="{892D84EE-A62A-4CDF-A27F-35240128B31E}" srcOrd="6" destOrd="0" presId="urn:microsoft.com/office/officeart/2005/8/layout/default"/>
    <dgm:cxn modelId="{A0C60DF3-80AE-4833-8F46-B329E29C956C}" type="presParOf" srcId="{AA11238B-E4AF-42D8-A513-BCB1FC54D399}" destId="{C3F6559E-EB15-4501-B2DE-69EF72028D0C}" srcOrd="7" destOrd="0" presId="urn:microsoft.com/office/officeart/2005/8/layout/default"/>
    <dgm:cxn modelId="{472DCAB8-8D5D-4C85-A314-706A3AA6C4D1}" type="presParOf" srcId="{AA11238B-E4AF-42D8-A513-BCB1FC54D399}" destId="{0B13E354-7A2C-4BF4-8DBE-48EA3F0AAA55}" srcOrd="8" destOrd="0" presId="urn:microsoft.com/office/officeart/2005/8/layout/default"/>
    <dgm:cxn modelId="{5049E1B0-AAFA-471E-A242-3916DBB0FB0E}" type="presParOf" srcId="{AA11238B-E4AF-42D8-A513-BCB1FC54D399}" destId="{3BF3A48E-81E6-4685-8298-A513115A21F3}" srcOrd="9" destOrd="0" presId="urn:microsoft.com/office/officeart/2005/8/layout/default"/>
    <dgm:cxn modelId="{6ED9DCB4-A174-486B-B87F-BC865307A20E}" type="presParOf" srcId="{AA11238B-E4AF-42D8-A513-BCB1FC54D399}" destId="{015F8C62-F076-4C0B-8CD4-0161D2C67F33}" srcOrd="10" destOrd="0" presId="urn:microsoft.com/office/officeart/2005/8/layout/default"/>
    <dgm:cxn modelId="{CEDABC53-318B-4BEA-BB8B-28E1DE50C411}" type="presParOf" srcId="{AA11238B-E4AF-42D8-A513-BCB1FC54D399}" destId="{17E924A1-735A-42D7-AA5B-C91B5FC6D1D9}" srcOrd="11" destOrd="0" presId="urn:microsoft.com/office/officeart/2005/8/layout/default"/>
    <dgm:cxn modelId="{782D0FF0-C50C-4A8A-847B-72F4327679B1}" type="presParOf" srcId="{AA11238B-E4AF-42D8-A513-BCB1FC54D399}" destId="{09D39290-A100-4C25-9D23-3AE04489C4D8}" srcOrd="12" destOrd="0" presId="urn:microsoft.com/office/officeart/2005/8/layout/default"/>
    <dgm:cxn modelId="{7EBA418F-693B-4D97-BC3F-CF746BCB16B5}" type="presParOf" srcId="{AA11238B-E4AF-42D8-A513-BCB1FC54D399}" destId="{642831ED-ED56-42AF-BA40-94CADE3CF38D}" srcOrd="13" destOrd="0" presId="urn:microsoft.com/office/officeart/2005/8/layout/default"/>
    <dgm:cxn modelId="{75065581-BB56-463D-B001-F5B5E6F2EA43}" type="presParOf" srcId="{AA11238B-E4AF-42D8-A513-BCB1FC54D399}" destId="{D234E8F8-4CF5-482E-9374-EFF7DDE185F0}" srcOrd="14" destOrd="0" presId="urn:microsoft.com/office/officeart/2005/8/layout/default"/>
    <dgm:cxn modelId="{9FBC093C-2E30-4974-9FAF-40A2C44FCFD4}" type="presParOf" srcId="{AA11238B-E4AF-42D8-A513-BCB1FC54D399}" destId="{84755DF2-E765-4DE5-9363-700EB7AAE9CC}" srcOrd="15" destOrd="0" presId="urn:microsoft.com/office/officeart/2005/8/layout/default"/>
    <dgm:cxn modelId="{6CA1D74E-E30F-4C21-BB41-F1712FCE0379}" type="presParOf" srcId="{AA11238B-E4AF-42D8-A513-BCB1FC54D399}" destId="{D520ECEE-754C-4FAA-8EBB-38C2C041CDAA}" srcOrd="16" destOrd="0" presId="urn:microsoft.com/office/officeart/2005/8/layout/default"/>
    <dgm:cxn modelId="{62B4317B-76AA-4CDB-9141-7086887B5AC9}" type="presParOf" srcId="{AA11238B-E4AF-42D8-A513-BCB1FC54D399}" destId="{491DE182-0915-4873-B383-40D11751FB3F}" srcOrd="17" destOrd="0" presId="urn:microsoft.com/office/officeart/2005/8/layout/default"/>
    <dgm:cxn modelId="{2223AA84-121D-4721-AB6F-0DBFFA249BB2}" type="presParOf" srcId="{AA11238B-E4AF-42D8-A513-BCB1FC54D399}" destId="{FBE1C7FA-765C-437A-BE16-90D5A86595E3}" srcOrd="18" destOrd="0" presId="urn:microsoft.com/office/officeart/2005/8/layout/default"/>
    <dgm:cxn modelId="{6747E6ED-79B2-4F56-B5C6-5688A6C0305E}" type="presParOf" srcId="{AA11238B-E4AF-42D8-A513-BCB1FC54D399}" destId="{56C10871-E750-4074-86FE-F09FF21735A3}" srcOrd="19" destOrd="0" presId="urn:microsoft.com/office/officeart/2005/8/layout/default"/>
    <dgm:cxn modelId="{4C488CE2-AC88-47E3-8759-922F49BBE07B}" type="presParOf" srcId="{AA11238B-E4AF-42D8-A513-BCB1FC54D399}" destId="{C564DECA-2AFA-4BDD-A86D-6399A416202E}" srcOrd="20" destOrd="0" presId="urn:microsoft.com/office/officeart/2005/8/layout/default"/>
    <dgm:cxn modelId="{B1E5A660-A08B-485E-A402-7901686C0212}" type="presParOf" srcId="{AA11238B-E4AF-42D8-A513-BCB1FC54D399}" destId="{F2836877-CA5B-40EF-8FA7-15885F1F853E}" srcOrd="21" destOrd="0" presId="urn:microsoft.com/office/officeart/2005/8/layout/default"/>
    <dgm:cxn modelId="{51CA2FAD-B917-42D1-89A9-943052D6F02E}" type="presParOf" srcId="{AA11238B-E4AF-42D8-A513-BCB1FC54D399}" destId="{E5197245-1B2F-4171-8DE9-D341115B98E7}" srcOrd="22" destOrd="0" presId="urn:microsoft.com/office/officeart/2005/8/layout/default"/>
    <dgm:cxn modelId="{C049AA99-D1C5-4FB3-A0DF-64EC8B62BF55}" type="presParOf" srcId="{AA11238B-E4AF-42D8-A513-BCB1FC54D399}" destId="{FFCFF7C0-BFC3-49D1-BA4F-A1D7A51217B0}" srcOrd="23" destOrd="0" presId="urn:microsoft.com/office/officeart/2005/8/layout/default"/>
    <dgm:cxn modelId="{4FAF56E4-BEFC-4D0B-9917-6F4839550655}" type="presParOf" srcId="{AA11238B-E4AF-42D8-A513-BCB1FC54D399}" destId="{E22031DD-547C-464B-9475-FA7C935156CE}" srcOrd="24" destOrd="0" presId="urn:microsoft.com/office/officeart/2005/8/layout/default"/>
    <dgm:cxn modelId="{39563BD0-AD03-4F89-93B2-1AEB142DEDA5}" type="presParOf" srcId="{AA11238B-E4AF-42D8-A513-BCB1FC54D399}" destId="{F9C7806C-E75D-4608-A526-A6D3D74A9213}" srcOrd="25" destOrd="0" presId="urn:microsoft.com/office/officeart/2005/8/layout/default"/>
    <dgm:cxn modelId="{9A5155CB-81F8-4A52-82CC-8A25DB4F0EDC}" type="presParOf" srcId="{AA11238B-E4AF-42D8-A513-BCB1FC54D399}" destId="{83A79BC8-76F5-4C57-880F-03C706FD80E8}" srcOrd="26" destOrd="0" presId="urn:microsoft.com/office/officeart/2005/8/layout/default"/>
    <dgm:cxn modelId="{8D77DA57-B9E4-4AC2-B06C-8847CB18917E}" type="presParOf" srcId="{AA11238B-E4AF-42D8-A513-BCB1FC54D399}" destId="{D481A9C9-4D6E-4499-81FB-E6B22EA51E87}" srcOrd="27" destOrd="0" presId="urn:microsoft.com/office/officeart/2005/8/layout/default"/>
    <dgm:cxn modelId="{ED5705F9-88B5-4BF5-A5C8-22E40D7137DF}" type="presParOf" srcId="{AA11238B-E4AF-42D8-A513-BCB1FC54D399}" destId="{6ABA77EC-5745-4C27-9A94-F22911851921}" srcOrd="28" destOrd="0" presId="urn:microsoft.com/office/officeart/2005/8/layout/default"/>
    <dgm:cxn modelId="{FFFE4190-E8E4-4672-8163-686C20E5B6AB}" type="presParOf" srcId="{AA11238B-E4AF-42D8-A513-BCB1FC54D399}" destId="{CE1330B6-DC58-461B-8EA7-06657782AF72}" srcOrd="29" destOrd="0" presId="urn:microsoft.com/office/officeart/2005/8/layout/default"/>
    <dgm:cxn modelId="{FF45F81C-76DE-4F98-8796-71EE83765982}" type="presParOf" srcId="{AA11238B-E4AF-42D8-A513-BCB1FC54D399}" destId="{7BB6DBAC-EC41-4016-8F6B-2D1AC1523DA8}" srcOrd="30" destOrd="0" presId="urn:microsoft.com/office/officeart/2005/8/layout/default"/>
    <dgm:cxn modelId="{CF206288-4C5E-4C76-8095-BDFCCF93CE54}" type="presParOf" srcId="{AA11238B-E4AF-42D8-A513-BCB1FC54D399}" destId="{AA93B63D-58FA-49BF-97D4-B1DDBA8B89A1}" srcOrd="31" destOrd="0" presId="urn:microsoft.com/office/officeart/2005/8/layout/default"/>
    <dgm:cxn modelId="{BED41C01-C8C2-48AB-9161-65AA83AAF332}" type="presParOf" srcId="{AA11238B-E4AF-42D8-A513-BCB1FC54D399}" destId="{10068B48-AE4B-4477-A296-4EFEDECF4B1A}" srcOrd="32" destOrd="0" presId="urn:microsoft.com/office/officeart/2005/8/layout/default"/>
    <dgm:cxn modelId="{EEB00E61-E719-4226-BC18-FFBFE03AE4B4}" type="presParOf" srcId="{AA11238B-E4AF-42D8-A513-BCB1FC54D399}" destId="{C70E2530-82ED-424C-A7F1-A46CFD4DFDB0}" srcOrd="33" destOrd="0" presId="urn:microsoft.com/office/officeart/2005/8/layout/default"/>
    <dgm:cxn modelId="{C60228FE-3DC2-48D4-9E5D-5514D575406F}" type="presParOf" srcId="{AA11238B-E4AF-42D8-A513-BCB1FC54D399}" destId="{06B753F6-7D4E-497A-A9D0-596ACC193EBD}" srcOrd="34" destOrd="0" presId="urn:microsoft.com/office/officeart/2005/8/layout/default"/>
    <dgm:cxn modelId="{BCA9B971-4302-49F7-A47F-5418C1A3B9EA}" type="presParOf" srcId="{AA11238B-E4AF-42D8-A513-BCB1FC54D399}" destId="{10EF04C9-6F94-4D41-9D30-C83E2635BDA2}" srcOrd="35" destOrd="0" presId="urn:microsoft.com/office/officeart/2005/8/layout/default"/>
    <dgm:cxn modelId="{CF3C1814-AE48-4E77-ADE1-1F876CE3A9FC}" type="presParOf" srcId="{AA11238B-E4AF-42D8-A513-BCB1FC54D399}" destId="{54EC349C-A4A9-4057-A50B-E0FC2A0501E0}" srcOrd="36" destOrd="0" presId="urn:microsoft.com/office/officeart/2005/8/layout/default"/>
    <dgm:cxn modelId="{D6AE466D-A294-404E-AEA6-5E4A0F060CB8}" type="presParOf" srcId="{AA11238B-E4AF-42D8-A513-BCB1FC54D399}" destId="{9521EC0D-825D-4A40-A4EA-8E8E7E4269E5}" srcOrd="37" destOrd="0" presId="urn:microsoft.com/office/officeart/2005/8/layout/default"/>
    <dgm:cxn modelId="{65634C34-56C1-45EA-A73C-AF6E1A3F183D}" type="presParOf" srcId="{AA11238B-E4AF-42D8-A513-BCB1FC54D399}" destId="{64F4A1A0-EA8E-4BCC-A486-0FDEEB9EB0D0}" srcOrd="3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10E0816-5565-4459-9254-7B5FD162A4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F9F28D-85D7-4BE0-A2EB-3A4A96D19540}">
      <dgm:prSet/>
      <dgm:spPr/>
      <dgm:t>
        <a:bodyPr/>
        <a:lstStyle/>
        <a:p>
          <a:r>
            <a:rPr lang="en-GB"/>
            <a:t>Agent – What is causing the disease.</a:t>
          </a:r>
          <a:endParaRPr lang="en-US"/>
        </a:p>
      </dgm:t>
    </dgm:pt>
    <dgm:pt modelId="{D9481C50-C95B-421E-96E2-A8A8500559C4}" type="parTrans" cxnId="{3D3BB8CB-C23F-4E96-A5DA-EC536B379C6B}">
      <dgm:prSet/>
      <dgm:spPr/>
      <dgm:t>
        <a:bodyPr/>
        <a:lstStyle/>
        <a:p>
          <a:endParaRPr lang="en-US"/>
        </a:p>
      </dgm:t>
    </dgm:pt>
    <dgm:pt modelId="{9081E329-F550-4345-9807-08604B378E40}" type="sibTrans" cxnId="{3D3BB8CB-C23F-4E96-A5DA-EC536B379C6B}">
      <dgm:prSet/>
      <dgm:spPr/>
      <dgm:t>
        <a:bodyPr/>
        <a:lstStyle/>
        <a:p>
          <a:endParaRPr lang="en-US"/>
        </a:p>
      </dgm:t>
    </dgm:pt>
    <dgm:pt modelId="{17CCD0C9-CEDA-4BE5-A2A1-AF594BE6A5BB}">
      <dgm:prSet/>
      <dgm:spPr/>
      <dgm:t>
        <a:bodyPr/>
        <a:lstStyle/>
        <a:p>
          <a:r>
            <a:rPr lang="en-GB"/>
            <a:t>Host – Who gets infected.</a:t>
          </a:r>
          <a:endParaRPr lang="en-US"/>
        </a:p>
      </dgm:t>
    </dgm:pt>
    <dgm:pt modelId="{1EF4348F-A91C-47D4-A4B1-C4486FF1C827}" type="parTrans" cxnId="{7A2D2FFC-151A-4FF2-8D8E-087CC0E77BAB}">
      <dgm:prSet/>
      <dgm:spPr/>
      <dgm:t>
        <a:bodyPr/>
        <a:lstStyle/>
        <a:p>
          <a:endParaRPr lang="en-US"/>
        </a:p>
      </dgm:t>
    </dgm:pt>
    <dgm:pt modelId="{641C2F47-BE06-4D1B-A5F1-F85D2194047F}" type="sibTrans" cxnId="{7A2D2FFC-151A-4FF2-8D8E-087CC0E77BAB}">
      <dgm:prSet/>
      <dgm:spPr/>
      <dgm:t>
        <a:bodyPr/>
        <a:lstStyle/>
        <a:p>
          <a:endParaRPr lang="en-US"/>
        </a:p>
      </dgm:t>
    </dgm:pt>
    <dgm:pt modelId="{552853B8-CF08-4374-9068-CFBF46208FF6}">
      <dgm:prSet/>
      <dgm:spPr/>
      <dgm:t>
        <a:bodyPr/>
        <a:lstStyle/>
        <a:p>
          <a:r>
            <a:rPr lang="en-GB"/>
            <a:t>Environment - Conditions external to the host that allow transmission.</a:t>
          </a:r>
          <a:endParaRPr lang="en-US"/>
        </a:p>
      </dgm:t>
    </dgm:pt>
    <dgm:pt modelId="{1C38FB18-1279-4C87-8B86-9C1F72041C73}" type="parTrans" cxnId="{4DFD78FB-799C-4390-89F5-B6A31DD0E539}">
      <dgm:prSet/>
      <dgm:spPr/>
      <dgm:t>
        <a:bodyPr/>
        <a:lstStyle/>
        <a:p>
          <a:endParaRPr lang="en-US"/>
        </a:p>
      </dgm:t>
    </dgm:pt>
    <dgm:pt modelId="{D06325F5-AE5F-4D03-B0D8-18790EE1726A}" type="sibTrans" cxnId="{4DFD78FB-799C-4390-89F5-B6A31DD0E539}">
      <dgm:prSet/>
      <dgm:spPr/>
      <dgm:t>
        <a:bodyPr/>
        <a:lstStyle/>
        <a:p>
          <a:endParaRPr lang="en-US"/>
        </a:p>
      </dgm:t>
    </dgm:pt>
    <dgm:pt modelId="{90D10B66-922B-418A-A391-AE1802B46121}">
      <dgm:prSet/>
      <dgm:spPr/>
      <dgm:t>
        <a:bodyPr/>
        <a:lstStyle/>
        <a:p>
          <a:r>
            <a:rPr lang="en-GB"/>
            <a:t>The what, who and where.</a:t>
          </a:r>
          <a:endParaRPr lang="en-US"/>
        </a:p>
      </dgm:t>
    </dgm:pt>
    <dgm:pt modelId="{009B4E7D-93B9-4CB9-90C9-44B18C986F9C}" type="parTrans" cxnId="{D97A1CB5-3710-4D66-9C39-BF28F15A439E}">
      <dgm:prSet/>
      <dgm:spPr/>
      <dgm:t>
        <a:bodyPr/>
        <a:lstStyle/>
        <a:p>
          <a:endParaRPr lang="en-US"/>
        </a:p>
      </dgm:t>
    </dgm:pt>
    <dgm:pt modelId="{2CF2017A-3A51-4FB3-87DE-16BF4DB3A084}" type="sibTrans" cxnId="{D97A1CB5-3710-4D66-9C39-BF28F15A439E}">
      <dgm:prSet/>
      <dgm:spPr/>
      <dgm:t>
        <a:bodyPr/>
        <a:lstStyle/>
        <a:p>
          <a:endParaRPr lang="en-US"/>
        </a:p>
      </dgm:t>
    </dgm:pt>
    <dgm:pt modelId="{834F8583-9FC3-4419-9908-C60C0503E872}" type="pres">
      <dgm:prSet presAssocID="{210E0816-5565-4459-9254-7B5FD162A4EA}" presName="linear" presStyleCnt="0">
        <dgm:presLayoutVars>
          <dgm:animLvl val="lvl"/>
          <dgm:resizeHandles val="exact"/>
        </dgm:presLayoutVars>
      </dgm:prSet>
      <dgm:spPr/>
    </dgm:pt>
    <dgm:pt modelId="{AAC36A6A-59ED-4236-AA73-43D327178DE4}" type="pres">
      <dgm:prSet presAssocID="{3FF9F28D-85D7-4BE0-A2EB-3A4A96D19540}" presName="parentText" presStyleLbl="node1" presStyleIdx="0" presStyleCnt="4">
        <dgm:presLayoutVars>
          <dgm:chMax val="0"/>
          <dgm:bulletEnabled val="1"/>
        </dgm:presLayoutVars>
      </dgm:prSet>
      <dgm:spPr/>
    </dgm:pt>
    <dgm:pt modelId="{EE7A6098-62A1-485B-886A-08564C48807E}" type="pres">
      <dgm:prSet presAssocID="{9081E329-F550-4345-9807-08604B378E40}" presName="spacer" presStyleCnt="0"/>
      <dgm:spPr/>
    </dgm:pt>
    <dgm:pt modelId="{FAA0EBE8-A72B-4F3C-A794-D92C958996FB}" type="pres">
      <dgm:prSet presAssocID="{17CCD0C9-CEDA-4BE5-A2A1-AF594BE6A5BB}" presName="parentText" presStyleLbl="node1" presStyleIdx="1" presStyleCnt="4">
        <dgm:presLayoutVars>
          <dgm:chMax val="0"/>
          <dgm:bulletEnabled val="1"/>
        </dgm:presLayoutVars>
      </dgm:prSet>
      <dgm:spPr/>
    </dgm:pt>
    <dgm:pt modelId="{53B0C552-9B5F-432C-B0A7-EE4079C34CDC}" type="pres">
      <dgm:prSet presAssocID="{641C2F47-BE06-4D1B-A5F1-F85D2194047F}" presName="spacer" presStyleCnt="0"/>
      <dgm:spPr/>
    </dgm:pt>
    <dgm:pt modelId="{BE0C22CE-9659-42AB-84D9-9B06D8B7B17A}" type="pres">
      <dgm:prSet presAssocID="{552853B8-CF08-4374-9068-CFBF46208FF6}" presName="parentText" presStyleLbl="node1" presStyleIdx="2" presStyleCnt="4">
        <dgm:presLayoutVars>
          <dgm:chMax val="0"/>
          <dgm:bulletEnabled val="1"/>
        </dgm:presLayoutVars>
      </dgm:prSet>
      <dgm:spPr/>
    </dgm:pt>
    <dgm:pt modelId="{357FF89A-26F8-438B-8517-11DEE8DBA2F2}" type="pres">
      <dgm:prSet presAssocID="{D06325F5-AE5F-4D03-B0D8-18790EE1726A}" presName="spacer" presStyleCnt="0"/>
      <dgm:spPr/>
    </dgm:pt>
    <dgm:pt modelId="{AB31D499-C2A5-4DAD-BD73-02C8C0C825CD}" type="pres">
      <dgm:prSet presAssocID="{90D10B66-922B-418A-A391-AE1802B46121}" presName="parentText" presStyleLbl="node1" presStyleIdx="3" presStyleCnt="4">
        <dgm:presLayoutVars>
          <dgm:chMax val="0"/>
          <dgm:bulletEnabled val="1"/>
        </dgm:presLayoutVars>
      </dgm:prSet>
      <dgm:spPr/>
    </dgm:pt>
  </dgm:ptLst>
  <dgm:cxnLst>
    <dgm:cxn modelId="{0A9FFF13-FC2F-48EE-B816-7D4F59100106}" type="presOf" srcId="{210E0816-5565-4459-9254-7B5FD162A4EA}" destId="{834F8583-9FC3-4419-9908-C60C0503E872}" srcOrd="0" destOrd="0" presId="urn:microsoft.com/office/officeart/2005/8/layout/vList2"/>
    <dgm:cxn modelId="{977DE36A-50AB-4672-A5C7-CA61AD80294D}" type="presOf" srcId="{3FF9F28D-85D7-4BE0-A2EB-3A4A96D19540}" destId="{AAC36A6A-59ED-4236-AA73-43D327178DE4}" srcOrd="0" destOrd="0" presId="urn:microsoft.com/office/officeart/2005/8/layout/vList2"/>
    <dgm:cxn modelId="{D97A1CB5-3710-4D66-9C39-BF28F15A439E}" srcId="{210E0816-5565-4459-9254-7B5FD162A4EA}" destId="{90D10B66-922B-418A-A391-AE1802B46121}" srcOrd="3" destOrd="0" parTransId="{009B4E7D-93B9-4CB9-90C9-44B18C986F9C}" sibTransId="{2CF2017A-3A51-4FB3-87DE-16BF4DB3A084}"/>
    <dgm:cxn modelId="{EEDF26BA-0CF4-4B79-8564-B51EC8A60BA3}" type="presOf" srcId="{90D10B66-922B-418A-A391-AE1802B46121}" destId="{AB31D499-C2A5-4DAD-BD73-02C8C0C825CD}" srcOrd="0" destOrd="0" presId="urn:microsoft.com/office/officeart/2005/8/layout/vList2"/>
    <dgm:cxn modelId="{3D3BB8CB-C23F-4E96-A5DA-EC536B379C6B}" srcId="{210E0816-5565-4459-9254-7B5FD162A4EA}" destId="{3FF9F28D-85D7-4BE0-A2EB-3A4A96D19540}" srcOrd="0" destOrd="0" parTransId="{D9481C50-C95B-421E-96E2-A8A8500559C4}" sibTransId="{9081E329-F550-4345-9807-08604B378E40}"/>
    <dgm:cxn modelId="{223568D5-9AD5-415A-9A43-217186C5737E}" type="presOf" srcId="{552853B8-CF08-4374-9068-CFBF46208FF6}" destId="{BE0C22CE-9659-42AB-84D9-9B06D8B7B17A}" srcOrd="0" destOrd="0" presId="urn:microsoft.com/office/officeart/2005/8/layout/vList2"/>
    <dgm:cxn modelId="{74599EDA-9DCF-4E36-909F-A4C6F3EF921C}" type="presOf" srcId="{17CCD0C9-CEDA-4BE5-A2A1-AF594BE6A5BB}" destId="{FAA0EBE8-A72B-4F3C-A794-D92C958996FB}" srcOrd="0" destOrd="0" presId="urn:microsoft.com/office/officeart/2005/8/layout/vList2"/>
    <dgm:cxn modelId="{4DFD78FB-799C-4390-89F5-B6A31DD0E539}" srcId="{210E0816-5565-4459-9254-7B5FD162A4EA}" destId="{552853B8-CF08-4374-9068-CFBF46208FF6}" srcOrd="2" destOrd="0" parTransId="{1C38FB18-1279-4C87-8B86-9C1F72041C73}" sibTransId="{D06325F5-AE5F-4D03-B0D8-18790EE1726A}"/>
    <dgm:cxn modelId="{7A2D2FFC-151A-4FF2-8D8E-087CC0E77BAB}" srcId="{210E0816-5565-4459-9254-7B5FD162A4EA}" destId="{17CCD0C9-CEDA-4BE5-A2A1-AF594BE6A5BB}" srcOrd="1" destOrd="0" parTransId="{1EF4348F-A91C-47D4-A4B1-C4486FF1C827}" sibTransId="{641C2F47-BE06-4D1B-A5F1-F85D2194047F}"/>
    <dgm:cxn modelId="{147219B1-BFF4-437B-BA9D-4DC3E3C2F3AF}" type="presParOf" srcId="{834F8583-9FC3-4419-9908-C60C0503E872}" destId="{AAC36A6A-59ED-4236-AA73-43D327178DE4}" srcOrd="0" destOrd="0" presId="urn:microsoft.com/office/officeart/2005/8/layout/vList2"/>
    <dgm:cxn modelId="{FBF5E0F2-EFB0-4743-A114-791629203B2A}" type="presParOf" srcId="{834F8583-9FC3-4419-9908-C60C0503E872}" destId="{EE7A6098-62A1-485B-886A-08564C48807E}" srcOrd="1" destOrd="0" presId="urn:microsoft.com/office/officeart/2005/8/layout/vList2"/>
    <dgm:cxn modelId="{402D991B-8804-4480-A6DE-CD375601D485}" type="presParOf" srcId="{834F8583-9FC3-4419-9908-C60C0503E872}" destId="{FAA0EBE8-A72B-4F3C-A794-D92C958996FB}" srcOrd="2" destOrd="0" presId="urn:microsoft.com/office/officeart/2005/8/layout/vList2"/>
    <dgm:cxn modelId="{B1B2BADB-FF9E-4EBB-838B-CB20EA62A7D8}" type="presParOf" srcId="{834F8583-9FC3-4419-9908-C60C0503E872}" destId="{53B0C552-9B5F-432C-B0A7-EE4079C34CDC}" srcOrd="3" destOrd="0" presId="urn:microsoft.com/office/officeart/2005/8/layout/vList2"/>
    <dgm:cxn modelId="{F772A581-4344-42AD-B325-FD6F401DF485}" type="presParOf" srcId="{834F8583-9FC3-4419-9908-C60C0503E872}" destId="{BE0C22CE-9659-42AB-84D9-9B06D8B7B17A}" srcOrd="4" destOrd="0" presId="urn:microsoft.com/office/officeart/2005/8/layout/vList2"/>
    <dgm:cxn modelId="{35F4A725-11E5-49C4-A41B-DA666F53A48D}" type="presParOf" srcId="{834F8583-9FC3-4419-9908-C60C0503E872}" destId="{357FF89A-26F8-438B-8517-11DEE8DBA2F2}" srcOrd="5" destOrd="0" presId="urn:microsoft.com/office/officeart/2005/8/layout/vList2"/>
    <dgm:cxn modelId="{7DAF532D-A7F3-4231-B9C9-6D1DEBE47B5B}" type="presParOf" srcId="{834F8583-9FC3-4419-9908-C60C0503E872}" destId="{AB31D499-C2A5-4DAD-BD73-02C8C0C825C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51FACDE-92BC-49DD-8AAB-4C905320D2EF}"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8960287-2D6F-4D9A-B63B-6385103E44A7}">
      <dgm:prSet/>
      <dgm:spPr/>
      <dgm:t>
        <a:bodyPr/>
        <a:lstStyle/>
        <a:p>
          <a:r>
            <a:rPr lang="en-GB"/>
            <a:t>The reservoir of an infectious agent is the habitat in which the agent normally lives, grows, and multiplies. </a:t>
          </a:r>
          <a:endParaRPr lang="en-US"/>
        </a:p>
      </dgm:t>
    </dgm:pt>
    <dgm:pt modelId="{309BF556-A458-49C3-A802-948ED9B8A081}" type="parTrans" cxnId="{7736352F-763A-4CFE-9EC7-626AB1467C71}">
      <dgm:prSet/>
      <dgm:spPr/>
      <dgm:t>
        <a:bodyPr/>
        <a:lstStyle/>
        <a:p>
          <a:endParaRPr lang="en-US"/>
        </a:p>
      </dgm:t>
    </dgm:pt>
    <dgm:pt modelId="{0932F21B-033E-4970-8FC6-1D4177D90B76}" type="sibTrans" cxnId="{7736352F-763A-4CFE-9EC7-626AB1467C71}">
      <dgm:prSet/>
      <dgm:spPr/>
      <dgm:t>
        <a:bodyPr/>
        <a:lstStyle/>
        <a:p>
          <a:endParaRPr lang="en-US"/>
        </a:p>
      </dgm:t>
    </dgm:pt>
    <dgm:pt modelId="{9EA285DC-DB43-4BB2-BBF9-F1F2C6786BB7}">
      <dgm:prSet/>
      <dgm:spPr/>
      <dgm:t>
        <a:bodyPr/>
        <a:lstStyle/>
        <a:p>
          <a:r>
            <a:rPr lang="en-GB"/>
            <a:t>Reservoirs include humans, animals, and the environment. </a:t>
          </a:r>
          <a:endParaRPr lang="en-US"/>
        </a:p>
      </dgm:t>
    </dgm:pt>
    <dgm:pt modelId="{BB8E2233-2D8F-49FA-B0AC-248F850F9984}" type="parTrans" cxnId="{0D29DEAE-7623-479E-9A25-626CB41E14B8}">
      <dgm:prSet/>
      <dgm:spPr/>
      <dgm:t>
        <a:bodyPr/>
        <a:lstStyle/>
        <a:p>
          <a:endParaRPr lang="en-US"/>
        </a:p>
      </dgm:t>
    </dgm:pt>
    <dgm:pt modelId="{9BBEFE5E-73A6-44E7-BFFA-AD4CB7874CBA}" type="sibTrans" cxnId="{0D29DEAE-7623-479E-9A25-626CB41E14B8}">
      <dgm:prSet/>
      <dgm:spPr/>
      <dgm:t>
        <a:bodyPr/>
        <a:lstStyle/>
        <a:p>
          <a:endParaRPr lang="en-US"/>
        </a:p>
      </dgm:t>
    </dgm:pt>
    <dgm:pt modelId="{0D255AC4-0CD3-424A-8F11-E6E4802B3FC4}" type="pres">
      <dgm:prSet presAssocID="{051FACDE-92BC-49DD-8AAB-4C905320D2EF}" presName="vert0" presStyleCnt="0">
        <dgm:presLayoutVars>
          <dgm:dir/>
          <dgm:animOne val="branch"/>
          <dgm:animLvl val="lvl"/>
        </dgm:presLayoutVars>
      </dgm:prSet>
      <dgm:spPr/>
    </dgm:pt>
    <dgm:pt modelId="{D3B74F4A-699C-4278-92EB-8714AADCF6A9}" type="pres">
      <dgm:prSet presAssocID="{98960287-2D6F-4D9A-B63B-6385103E44A7}" presName="thickLine" presStyleLbl="alignNode1" presStyleIdx="0" presStyleCnt="2"/>
      <dgm:spPr/>
    </dgm:pt>
    <dgm:pt modelId="{C8A6336C-95FA-490C-8E42-119ED93D825D}" type="pres">
      <dgm:prSet presAssocID="{98960287-2D6F-4D9A-B63B-6385103E44A7}" presName="horz1" presStyleCnt="0"/>
      <dgm:spPr/>
    </dgm:pt>
    <dgm:pt modelId="{9034CC71-B6FA-47D5-8DFC-C772E47F99E7}" type="pres">
      <dgm:prSet presAssocID="{98960287-2D6F-4D9A-B63B-6385103E44A7}" presName="tx1" presStyleLbl="revTx" presStyleIdx="0" presStyleCnt="2"/>
      <dgm:spPr/>
    </dgm:pt>
    <dgm:pt modelId="{F4D350C7-7A07-4CC8-A53A-E3C031443923}" type="pres">
      <dgm:prSet presAssocID="{98960287-2D6F-4D9A-B63B-6385103E44A7}" presName="vert1" presStyleCnt="0"/>
      <dgm:spPr/>
    </dgm:pt>
    <dgm:pt modelId="{DD36810C-D018-4E86-B7D5-78688153A65E}" type="pres">
      <dgm:prSet presAssocID="{9EA285DC-DB43-4BB2-BBF9-F1F2C6786BB7}" presName="thickLine" presStyleLbl="alignNode1" presStyleIdx="1" presStyleCnt="2"/>
      <dgm:spPr/>
    </dgm:pt>
    <dgm:pt modelId="{72FE98C0-DAA5-40C8-88B6-954E0D832972}" type="pres">
      <dgm:prSet presAssocID="{9EA285DC-DB43-4BB2-BBF9-F1F2C6786BB7}" presName="horz1" presStyleCnt="0"/>
      <dgm:spPr/>
    </dgm:pt>
    <dgm:pt modelId="{332F3B55-63CD-48D4-AB4F-5533CCCAE2C3}" type="pres">
      <dgm:prSet presAssocID="{9EA285DC-DB43-4BB2-BBF9-F1F2C6786BB7}" presName="tx1" presStyleLbl="revTx" presStyleIdx="1" presStyleCnt="2"/>
      <dgm:spPr/>
    </dgm:pt>
    <dgm:pt modelId="{5C303DB0-82C7-448A-91D7-6AA0FD1F30D8}" type="pres">
      <dgm:prSet presAssocID="{9EA285DC-DB43-4BB2-BBF9-F1F2C6786BB7}" presName="vert1" presStyleCnt="0"/>
      <dgm:spPr/>
    </dgm:pt>
  </dgm:ptLst>
  <dgm:cxnLst>
    <dgm:cxn modelId="{7736352F-763A-4CFE-9EC7-626AB1467C71}" srcId="{051FACDE-92BC-49DD-8AAB-4C905320D2EF}" destId="{98960287-2D6F-4D9A-B63B-6385103E44A7}" srcOrd="0" destOrd="0" parTransId="{309BF556-A458-49C3-A802-948ED9B8A081}" sibTransId="{0932F21B-033E-4970-8FC6-1D4177D90B76}"/>
    <dgm:cxn modelId="{14A64776-574F-471C-B2B7-B8C6C63EC897}" type="presOf" srcId="{9EA285DC-DB43-4BB2-BBF9-F1F2C6786BB7}" destId="{332F3B55-63CD-48D4-AB4F-5533CCCAE2C3}" srcOrd="0" destOrd="0" presId="urn:microsoft.com/office/officeart/2008/layout/LinedList"/>
    <dgm:cxn modelId="{0D29DEAE-7623-479E-9A25-626CB41E14B8}" srcId="{051FACDE-92BC-49DD-8AAB-4C905320D2EF}" destId="{9EA285DC-DB43-4BB2-BBF9-F1F2C6786BB7}" srcOrd="1" destOrd="0" parTransId="{BB8E2233-2D8F-49FA-B0AC-248F850F9984}" sibTransId="{9BBEFE5E-73A6-44E7-BFFA-AD4CB7874CBA}"/>
    <dgm:cxn modelId="{68AC0AC2-BE0E-4413-8996-E93EEED5CC73}" type="presOf" srcId="{051FACDE-92BC-49DD-8AAB-4C905320D2EF}" destId="{0D255AC4-0CD3-424A-8F11-E6E4802B3FC4}" srcOrd="0" destOrd="0" presId="urn:microsoft.com/office/officeart/2008/layout/LinedList"/>
    <dgm:cxn modelId="{5D3C69FE-7984-4DE6-9D17-56DE71B0BD7E}" type="presOf" srcId="{98960287-2D6F-4D9A-B63B-6385103E44A7}" destId="{9034CC71-B6FA-47D5-8DFC-C772E47F99E7}" srcOrd="0" destOrd="0" presId="urn:microsoft.com/office/officeart/2008/layout/LinedList"/>
    <dgm:cxn modelId="{FB7422FD-AECE-4137-82BB-4CB4F1B2CA45}" type="presParOf" srcId="{0D255AC4-0CD3-424A-8F11-E6E4802B3FC4}" destId="{D3B74F4A-699C-4278-92EB-8714AADCF6A9}" srcOrd="0" destOrd="0" presId="urn:microsoft.com/office/officeart/2008/layout/LinedList"/>
    <dgm:cxn modelId="{90BC5780-6E85-450E-B2CD-276A0AA15552}" type="presParOf" srcId="{0D255AC4-0CD3-424A-8F11-E6E4802B3FC4}" destId="{C8A6336C-95FA-490C-8E42-119ED93D825D}" srcOrd="1" destOrd="0" presId="urn:microsoft.com/office/officeart/2008/layout/LinedList"/>
    <dgm:cxn modelId="{F9F0573C-5F01-462C-A9C1-E327F28C7376}" type="presParOf" srcId="{C8A6336C-95FA-490C-8E42-119ED93D825D}" destId="{9034CC71-B6FA-47D5-8DFC-C772E47F99E7}" srcOrd="0" destOrd="0" presId="urn:microsoft.com/office/officeart/2008/layout/LinedList"/>
    <dgm:cxn modelId="{09823C3C-E022-4D73-9A4C-1AC974405C38}" type="presParOf" srcId="{C8A6336C-95FA-490C-8E42-119ED93D825D}" destId="{F4D350C7-7A07-4CC8-A53A-E3C031443923}" srcOrd="1" destOrd="0" presId="urn:microsoft.com/office/officeart/2008/layout/LinedList"/>
    <dgm:cxn modelId="{26F2D693-C340-42E0-9C62-B5A41002D3D0}" type="presParOf" srcId="{0D255AC4-0CD3-424A-8F11-E6E4802B3FC4}" destId="{DD36810C-D018-4E86-B7D5-78688153A65E}" srcOrd="2" destOrd="0" presId="urn:microsoft.com/office/officeart/2008/layout/LinedList"/>
    <dgm:cxn modelId="{DA91AAA9-42A0-45FC-8EED-1FE8DE9B04D6}" type="presParOf" srcId="{0D255AC4-0CD3-424A-8F11-E6E4802B3FC4}" destId="{72FE98C0-DAA5-40C8-88B6-954E0D832972}" srcOrd="3" destOrd="0" presId="urn:microsoft.com/office/officeart/2008/layout/LinedList"/>
    <dgm:cxn modelId="{54D23928-EB00-48C1-A017-2E434CAADB46}" type="presParOf" srcId="{72FE98C0-DAA5-40C8-88B6-954E0D832972}" destId="{332F3B55-63CD-48D4-AB4F-5533CCCAE2C3}" srcOrd="0" destOrd="0" presId="urn:microsoft.com/office/officeart/2008/layout/LinedList"/>
    <dgm:cxn modelId="{E850A0C7-FF45-4B31-A69D-C9987E39F57F}" type="presParOf" srcId="{72FE98C0-DAA5-40C8-88B6-954E0D832972}" destId="{5C303DB0-82C7-448A-91D7-6AA0FD1F30D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29A34A1-9753-4343-9841-0A28D245E9B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FFA1417-A319-4432-84B7-F305E894871B}">
      <dgm:prSet/>
      <dgm:spPr/>
      <dgm:t>
        <a:bodyPr/>
        <a:lstStyle/>
        <a:p>
          <a:r>
            <a:rPr lang="en-GB"/>
            <a:t>Airbourne (droplets)</a:t>
          </a:r>
          <a:endParaRPr lang="en-US"/>
        </a:p>
      </dgm:t>
    </dgm:pt>
    <dgm:pt modelId="{74424510-9F0F-42C2-85DF-E118CAF164A7}" type="parTrans" cxnId="{E159D551-7C83-4786-8A96-599FF38E0521}">
      <dgm:prSet/>
      <dgm:spPr/>
      <dgm:t>
        <a:bodyPr/>
        <a:lstStyle/>
        <a:p>
          <a:endParaRPr lang="en-US"/>
        </a:p>
      </dgm:t>
    </dgm:pt>
    <dgm:pt modelId="{8BBA4AC1-64B2-4DDA-9C93-147F0B06EA9E}" type="sibTrans" cxnId="{E159D551-7C83-4786-8A96-599FF38E0521}">
      <dgm:prSet/>
      <dgm:spPr/>
      <dgm:t>
        <a:bodyPr/>
        <a:lstStyle/>
        <a:p>
          <a:endParaRPr lang="en-US"/>
        </a:p>
      </dgm:t>
    </dgm:pt>
    <dgm:pt modelId="{4FF199DA-337C-477F-8177-E9058FF63750}">
      <dgm:prSet/>
      <dgm:spPr/>
      <dgm:t>
        <a:bodyPr/>
        <a:lstStyle/>
        <a:p>
          <a:r>
            <a:rPr lang="en-GB"/>
            <a:t>Direct contact</a:t>
          </a:r>
          <a:endParaRPr lang="en-US"/>
        </a:p>
      </dgm:t>
    </dgm:pt>
    <dgm:pt modelId="{ABB2368B-9C52-43F4-B1B3-572C283F7102}" type="parTrans" cxnId="{9643FD01-43E3-4FC6-AA56-12438D21D3B3}">
      <dgm:prSet/>
      <dgm:spPr/>
      <dgm:t>
        <a:bodyPr/>
        <a:lstStyle/>
        <a:p>
          <a:endParaRPr lang="en-US"/>
        </a:p>
      </dgm:t>
    </dgm:pt>
    <dgm:pt modelId="{CC937008-2D8B-4FBE-A201-B1D8DF3735D4}" type="sibTrans" cxnId="{9643FD01-43E3-4FC6-AA56-12438D21D3B3}">
      <dgm:prSet/>
      <dgm:spPr/>
      <dgm:t>
        <a:bodyPr/>
        <a:lstStyle/>
        <a:p>
          <a:endParaRPr lang="en-US"/>
        </a:p>
      </dgm:t>
    </dgm:pt>
    <dgm:pt modelId="{8E8ABD7B-BEC1-448B-BBB5-5D8BCE81D5BE}">
      <dgm:prSet/>
      <dgm:spPr/>
      <dgm:t>
        <a:bodyPr/>
        <a:lstStyle/>
        <a:p>
          <a:r>
            <a:rPr lang="en-GB"/>
            <a:t>Sexual contact</a:t>
          </a:r>
          <a:endParaRPr lang="en-US"/>
        </a:p>
      </dgm:t>
    </dgm:pt>
    <dgm:pt modelId="{7397C718-1863-49FC-A75B-CCF60A5C8121}" type="parTrans" cxnId="{6553C8F9-191F-4C0C-9302-D8B63AE7E13B}">
      <dgm:prSet/>
      <dgm:spPr/>
      <dgm:t>
        <a:bodyPr/>
        <a:lstStyle/>
        <a:p>
          <a:endParaRPr lang="en-US"/>
        </a:p>
      </dgm:t>
    </dgm:pt>
    <dgm:pt modelId="{E1413AE1-46B6-40C9-A04F-1FBFCD9F67C7}" type="sibTrans" cxnId="{6553C8F9-191F-4C0C-9302-D8B63AE7E13B}">
      <dgm:prSet/>
      <dgm:spPr/>
      <dgm:t>
        <a:bodyPr/>
        <a:lstStyle/>
        <a:p>
          <a:endParaRPr lang="en-US"/>
        </a:p>
      </dgm:t>
    </dgm:pt>
    <dgm:pt modelId="{93918FCA-DC3C-4EF0-AF88-C76622B546E3}">
      <dgm:prSet/>
      <dgm:spPr/>
      <dgm:t>
        <a:bodyPr/>
        <a:lstStyle/>
        <a:p>
          <a:r>
            <a:rPr lang="en-GB"/>
            <a:t>Food</a:t>
          </a:r>
          <a:endParaRPr lang="en-US"/>
        </a:p>
      </dgm:t>
    </dgm:pt>
    <dgm:pt modelId="{0D727607-9C96-49B5-BC7E-B8BFB697E623}" type="parTrans" cxnId="{E1B5F96B-CC48-4143-BFC9-1D9ECC5D57D3}">
      <dgm:prSet/>
      <dgm:spPr/>
      <dgm:t>
        <a:bodyPr/>
        <a:lstStyle/>
        <a:p>
          <a:endParaRPr lang="en-US"/>
        </a:p>
      </dgm:t>
    </dgm:pt>
    <dgm:pt modelId="{D51EA2D7-A08A-49BE-BB09-256815358346}" type="sibTrans" cxnId="{E1B5F96B-CC48-4143-BFC9-1D9ECC5D57D3}">
      <dgm:prSet/>
      <dgm:spPr/>
      <dgm:t>
        <a:bodyPr/>
        <a:lstStyle/>
        <a:p>
          <a:endParaRPr lang="en-US"/>
        </a:p>
      </dgm:t>
    </dgm:pt>
    <dgm:pt modelId="{53856A97-4C67-444A-B361-D5E0F6B06E44}">
      <dgm:prSet/>
      <dgm:spPr/>
      <dgm:t>
        <a:bodyPr/>
        <a:lstStyle/>
        <a:p>
          <a:r>
            <a:rPr lang="en-GB"/>
            <a:t>Water</a:t>
          </a:r>
          <a:endParaRPr lang="en-US"/>
        </a:p>
      </dgm:t>
    </dgm:pt>
    <dgm:pt modelId="{5901B430-301E-4A34-A8CC-E724554F93BE}" type="parTrans" cxnId="{FCB6BB5A-CDA8-4FFF-B2A2-6A55C3244072}">
      <dgm:prSet/>
      <dgm:spPr/>
      <dgm:t>
        <a:bodyPr/>
        <a:lstStyle/>
        <a:p>
          <a:endParaRPr lang="en-US"/>
        </a:p>
      </dgm:t>
    </dgm:pt>
    <dgm:pt modelId="{E5A8A73E-25AA-49D8-A154-FBBE7A2D942E}" type="sibTrans" cxnId="{FCB6BB5A-CDA8-4FFF-B2A2-6A55C3244072}">
      <dgm:prSet/>
      <dgm:spPr/>
      <dgm:t>
        <a:bodyPr/>
        <a:lstStyle/>
        <a:p>
          <a:endParaRPr lang="en-US"/>
        </a:p>
      </dgm:t>
    </dgm:pt>
    <dgm:pt modelId="{88E60E53-9525-4B1E-9EFF-FE2AC120B872}">
      <dgm:prSet/>
      <dgm:spPr/>
      <dgm:t>
        <a:bodyPr/>
        <a:lstStyle/>
        <a:p>
          <a:r>
            <a:rPr lang="en-GB"/>
            <a:t>Blood</a:t>
          </a:r>
          <a:endParaRPr lang="en-US"/>
        </a:p>
      </dgm:t>
    </dgm:pt>
    <dgm:pt modelId="{224600C0-91ED-4758-BDF7-B3F1024E417D}" type="parTrans" cxnId="{8AA9A395-F217-422C-B91A-51CF3E2656C2}">
      <dgm:prSet/>
      <dgm:spPr/>
      <dgm:t>
        <a:bodyPr/>
        <a:lstStyle/>
        <a:p>
          <a:endParaRPr lang="en-US"/>
        </a:p>
      </dgm:t>
    </dgm:pt>
    <dgm:pt modelId="{F6A84581-EABF-4A3C-A1A9-2606B4C4D471}" type="sibTrans" cxnId="{8AA9A395-F217-422C-B91A-51CF3E2656C2}">
      <dgm:prSet/>
      <dgm:spPr/>
      <dgm:t>
        <a:bodyPr/>
        <a:lstStyle/>
        <a:p>
          <a:endParaRPr lang="en-US"/>
        </a:p>
      </dgm:t>
    </dgm:pt>
    <dgm:pt modelId="{24F92CCF-1F4E-4F63-8D4E-D21944478678}">
      <dgm:prSet/>
      <dgm:spPr/>
      <dgm:t>
        <a:bodyPr/>
        <a:lstStyle/>
        <a:p>
          <a:r>
            <a:rPr lang="en-GB"/>
            <a:t>Faecal-oral pathway</a:t>
          </a:r>
          <a:endParaRPr lang="en-US"/>
        </a:p>
      </dgm:t>
    </dgm:pt>
    <dgm:pt modelId="{0DD9F348-6BF0-44B5-8564-954C87CBA834}" type="parTrans" cxnId="{7403CBD2-65A9-4849-A406-964B18145C31}">
      <dgm:prSet/>
      <dgm:spPr/>
      <dgm:t>
        <a:bodyPr/>
        <a:lstStyle/>
        <a:p>
          <a:endParaRPr lang="en-US"/>
        </a:p>
      </dgm:t>
    </dgm:pt>
    <dgm:pt modelId="{C4A5CD56-7AF8-4EE4-8A92-B55C90806E15}" type="sibTrans" cxnId="{7403CBD2-65A9-4849-A406-964B18145C31}">
      <dgm:prSet/>
      <dgm:spPr/>
      <dgm:t>
        <a:bodyPr/>
        <a:lstStyle/>
        <a:p>
          <a:endParaRPr lang="en-US"/>
        </a:p>
      </dgm:t>
    </dgm:pt>
    <dgm:pt modelId="{C678893C-3B42-4460-81B3-ACE9CEDD2435}" type="pres">
      <dgm:prSet presAssocID="{929A34A1-9753-4343-9841-0A28D245E9BF}" presName="vert0" presStyleCnt="0">
        <dgm:presLayoutVars>
          <dgm:dir/>
          <dgm:animOne val="branch"/>
          <dgm:animLvl val="lvl"/>
        </dgm:presLayoutVars>
      </dgm:prSet>
      <dgm:spPr/>
    </dgm:pt>
    <dgm:pt modelId="{138A6D19-83A6-449F-9FCB-E4D307DB2B7E}" type="pres">
      <dgm:prSet presAssocID="{9FFA1417-A319-4432-84B7-F305E894871B}" presName="thickLine" presStyleLbl="alignNode1" presStyleIdx="0" presStyleCnt="7"/>
      <dgm:spPr/>
    </dgm:pt>
    <dgm:pt modelId="{66D9D833-9B8D-4EA9-92B3-37CCAEF62454}" type="pres">
      <dgm:prSet presAssocID="{9FFA1417-A319-4432-84B7-F305E894871B}" presName="horz1" presStyleCnt="0"/>
      <dgm:spPr/>
    </dgm:pt>
    <dgm:pt modelId="{E25DEAD2-953B-4E5A-A7E2-7BDF0AF88ED7}" type="pres">
      <dgm:prSet presAssocID="{9FFA1417-A319-4432-84B7-F305E894871B}" presName="tx1" presStyleLbl="revTx" presStyleIdx="0" presStyleCnt="7"/>
      <dgm:spPr/>
    </dgm:pt>
    <dgm:pt modelId="{85697F4B-76B1-4F14-8068-B93F918B1F59}" type="pres">
      <dgm:prSet presAssocID="{9FFA1417-A319-4432-84B7-F305E894871B}" presName="vert1" presStyleCnt="0"/>
      <dgm:spPr/>
    </dgm:pt>
    <dgm:pt modelId="{4CF3D996-D580-4B30-9D0B-13BB925F064B}" type="pres">
      <dgm:prSet presAssocID="{4FF199DA-337C-477F-8177-E9058FF63750}" presName="thickLine" presStyleLbl="alignNode1" presStyleIdx="1" presStyleCnt="7"/>
      <dgm:spPr/>
    </dgm:pt>
    <dgm:pt modelId="{612E28BA-86D5-424A-967C-414A9FD3B1B8}" type="pres">
      <dgm:prSet presAssocID="{4FF199DA-337C-477F-8177-E9058FF63750}" presName="horz1" presStyleCnt="0"/>
      <dgm:spPr/>
    </dgm:pt>
    <dgm:pt modelId="{6E2B6D85-D736-4982-8974-411263A2355F}" type="pres">
      <dgm:prSet presAssocID="{4FF199DA-337C-477F-8177-E9058FF63750}" presName="tx1" presStyleLbl="revTx" presStyleIdx="1" presStyleCnt="7"/>
      <dgm:spPr/>
    </dgm:pt>
    <dgm:pt modelId="{C4204A4F-22C2-4D40-B9A6-2C27CFF016CA}" type="pres">
      <dgm:prSet presAssocID="{4FF199DA-337C-477F-8177-E9058FF63750}" presName="vert1" presStyleCnt="0"/>
      <dgm:spPr/>
    </dgm:pt>
    <dgm:pt modelId="{57F815E0-7E01-4A73-B6FA-2C3A70A2CFE5}" type="pres">
      <dgm:prSet presAssocID="{8E8ABD7B-BEC1-448B-BBB5-5D8BCE81D5BE}" presName="thickLine" presStyleLbl="alignNode1" presStyleIdx="2" presStyleCnt="7"/>
      <dgm:spPr/>
    </dgm:pt>
    <dgm:pt modelId="{66C7AC5E-E66A-4DDD-B07D-829C016B4CFD}" type="pres">
      <dgm:prSet presAssocID="{8E8ABD7B-BEC1-448B-BBB5-5D8BCE81D5BE}" presName="horz1" presStyleCnt="0"/>
      <dgm:spPr/>
    </dgm:pt>
    <dgm:pt modelId="{F1971797-3F94-49E2-AE0E-DC11880D7687}" type="pres">
      <dgm:prSet presAssocID="{8E8ABD7B-BEC1-448B-BBB5-5D8BCE81D5BE}" presName="tx1" presStyleLbl="revTx" presStyleIdx="2" presStyleCnt="7"/>
      <dgm:spPr/>
    </dgm:pt>
    <dgm:pt modelId="{844C26B5-C13D-4EE0-A968-F15A1EE2C84B}" type="pres">
      <dgm:prSet presAssocID="{8E8ABD7B-BEC1-448B-BBB5-5D8BCE81D5BE}" presName="vert1" presStyleCnt="0"/>
      <dgm:spPr/>
    </dgm:pt>
    <dgm:pt modelId="{DBEE59A9-C73A-48FD-BFD7-AE7312753691}" type="pres">
      <dgm:prSet presAssocID="{93918FCA-DC3C-4EF0-AF88-C76622B546E3}" presName="thickLine" presStyleLbl="alignNode1" presStyleIdx="3" presStyleCnt="7"/>
      <dgm:spPr/>
    </dgm:pt>
    <dgm:pt modelId="{6546217D-0148-4DB7-97B3-E84557325EFC}" type="pres">
      <dgm:prSet presAssocID="{93918FCA-DC3C-4EF0-AF88-C76622B546E3}" presName="horz1" presStyleCnt="0"/>
      <dgm:spPr/>
    </dgm:pt>
    <dgm:pt modelId="{580A673D-AB8E-4258-9F81-C32A71881E7A}" type="pres">
      <dgm:prSet presAssocID="{93918FCA-DC3C-4EF0-AF88-C76622B546E3}" presName="tx1" presStyleLbl="revTx" presStyleIdx="3" presStyleCnt="7"/>
      <dgm:spPr/>
    </dgm:pt>
    <dgm:pt modelId="{C84FEB82-F5F3-4CA8-90A9-5C9AD9D117C1}" type="pres">
      <dgm:prSet presAssocID="{93918FCA-DC3C-4EF0-AF88-C76622B546E3}" presName="vert1" presStyleCnt="0"/>
      <dgm:spPr/>
    </dgm:pt>
    <dgm:pt modelId="{D9B513A4-3E92-4960-88E5-86224F444CC4}" type="pres">
      <dgm:prSet presAssocID="{53856A97-4C67-444A-B361-D5E0F6B06E44}" presName="thickLine" presStyleLbl="alignNode1" presStyleIdx="4" presStyleCnt="7"/>
      <dgm:spPr/>
    </dgm:pt>
    <dgm:pt modelId="{7CEDCA76-4210-4BF0-A918-F45C4DC0C634}" type="pres">
      <dgm:prSet presAssocID="{53856A97-4C67-444A-B361-D5E0F6B06E44}" presName="horz1" presStyleCnt="0"/>
      <dgm:spPr/>
    </dgm:pt>
    <dgm:pt modelId="{FAC15B6D-EC9E-44D5-B1CF-353D936ECE25}" type="pres">
      <dgm:prSet presAssocID="{53856A97-4C67-444A-B361-D5E0F6B06E44}" presName="tx1" presStyleLbl="revTx" presStyleIdx="4" presStyleCnt="7"/>
      <dgm:spPr/>
    </dgm:pt>
    <dgm:pt modelId="{28CD0552-EC74-498E-80D5-BF72D87E4DAE}" type="pres">
      <dgm:prSet presAssocID="{53856A97-4C67-444A-B361-D5E0F6B06E44}" presName="vert1" presStyleCnt="0"/>
      <dgm:spPr/>
    </dgm:pt>
    <dgm:pt modelId="{6BDA3F23-E85D-499E-9E71-9A71D9642BDF}" type="pres">
      <dgm:prSet presAssocID="{88E60E53-9525-4B1E-9EFF-FE2AC120B872}" presName="thickLine" presStyleLbl="alignNode1" presStyleIdx="5" presStyleCnt="7"/>
      <dgm:spPr/>
    </dgm:pt>
    <dgm:pt modelId="{6C35CBC4-C498-4D6E-8A88-7F50164578E4}" type="pres">
      <dgm:prSet presAssocID="{88E60E53-9525-4B1E-9EFF-FE2AC120B872}" presName="horz1" presStyleCnt="0"/>
      <dgm:spPr/>
    </dgm:pt>
    <dgm:pt modelId="{C4359270-FF18-4DBF-88FA-647021DB8AFB}" type="pres">
      <dgm:prSet presAssocID="{88E60E53-9525-4B1E-9EFF-FE2AC120B872}" presName="tx1" presStyleLbl="revTx" presStyleIdx="5" presStyleCnt="7"/>
      <dgm:spPr/>
    </dgm:pt>
    <dgm:pt modelId="{B0E4A82B-DF06-4A38-996F-507B96473E5F}" type="pres">
      <dgm:prSet presAssocID="{88E60E53-9525-4B1E-9EFF-FE2AC120B872}" presName="vert1" presStyleCnt="0"/>
      <dgm:spPr/>
    </dgm:pt>
    <dgm:pt modelId="{66585247-4803-4649-AA9B-FE6B47EE6653}" type="pres">
      <dgm:prSet presAssocID="{24F92CCF-1F4E-4F63-8D4E-D21944478678}" presName="thickLine" presStyleLbl="alignNode1" presStyleIdx="6" presStyleCnt="7"/>
      <dgm:spPr/>
    </dgm:pt>
    <dgm:pt modelId="{D322AFE7-ACA9-4A62-B207-DDC4A4AE3D24}" type="pres">
      <dgm:prSet presAssocID="{24F92CCF-1F4E-4F63-8D4E-D21944478678}" presName="horz1" presStyleCnt="0"/>
      <dgm:spPr/>
    </dgm:pt>
    <dgm:pt modelId="{0DB0A6A6-451B-4DB9-B8CD-852828F56635}" type="pres">
      <dgm:prSet presAssocID="{24F92CCF-1F4E-4F63-8D4E-D21944478678}" presName="tx1" presStyleLbl="revTx" presStyleIdx="6" presStyleCnt="7"/>
      <dgm:spPr/>
    </dgm:pt>
    <dgm:pt modelId="{F6002171-F10D-47A8-88CB-0C76A2175F0E}" type="pres">
      <dgm:prSet presAssocID="{24F92CCF-1F4E-4F63-8D4E-D21944478678}" presName="vert1" presStyleCnt="0"/>
      <dgm:spPr/>
    </dgm:pt>
  </dgm:ptLst>
  <dgm:cxnLst>
    <dgm:cxn modelId="{9643FD01-43E3-4FC6-AA56-12438D21D3B3}" srcId="{929A34A1-9753-4343-9841-0A28D245E9BF}" destId="{4FF199DA-337C-477F-8177-E9058FF63750}" srcOrd="1" destOrd="0" parTransId="{ABB2368B-9C52-43F4-B1B3-572C283F7102}" sibTransId="{CC937008-2D8B-4FBE-A201-B1D8DF3735D4}"/>
    <dgm:cxn modelId="{BACF8F02-EDBC-4438-BF01-9217A4327284}" type="presOf" srcId="{24F92CCF-1F4E-4F63-8D4E-D21944478678}" destId="{0DB0A6A6-451B-4DB9-B8CD-852828F56635}" srcOrd="0" destOrd="0" presId="urn:microsoft.com/office/officeart/2008/layout/LinedList"/>
    <dgm:cxn modelId="{E130FA43-C558-4C2A-8369-027BA079B41A}" type="presOf" srcId="{929A34A1-9753-4343-9841-0A28D245E9BF}" destId="{C678893C-3B42-4460-81B3-ACE9CEDD2435}" srcOrd="0" destOrd="0" presId="urn:microsoft.com/office/officeart/2008/layout/LinedList"/>
    <dgm:cxn modelId="{64481C66-7880-44D0-8684-2A582C8DDD30}" type="presOf" srcId="{53856A97-4C67-444A-B361-D5E0F6B06E44}" destId="{FAC15B6D-EC9E-44D5-B1CF-353D936ECE25}" srcOrd="0" destOrd="0" presId="urn:microsoft.com/office/officeart/2008/layout/LinedList"/>
    <dgm:cxn modelId="{E1B5F96B-CC48-4143-BFC9-1D9ECC5D57D3}" srcId="{929A34A1-9753-4343-9841-0A28D245E9BF}" destId="{93918FCA-DC3C-4EF0-AF88-C76622B546E3}" srcOrd="3" destOrd="0" parTransId="{0D727607-9C96-49B5-BC7E-B8BFB697E623}" sibTransId="{D51EA2D7-A08A-49BE-BB09-256815358346}"/>
    <dgm:cxn modelId="{E159D551-7C83-4786-8A96-599FF38E0521}" srcId="{929A34A1-9753-4343-9841-0A28D245E9BF}" destId="{9FFA1417-A319-4432-84B7-F305E894871B}" srcOrd="0" destOrd="0" parTransId="{74424510-9F0F-42C2-85DF-E118CAF164A7}" sibTransId="{8BBA4AC1-64B2-4DDA-9C93-147F0B06EA9E}"/>
    <dgm:cxn modelId="{FCB6BB5A-CDA8-4FFF-B2A2-6A55C3244072}" srcId="{929A34A1-9753-4343-9841-0A28D245E9BF}" destId="{53856A97-4C67-444A-B361-D5E0F6B06E44}" srcOrd="4" destOrd="0" parTransId="{5901B430-301E-4A34-A8CC-E724554F93BE}" sibTransId="{E5A8A73E-25AA-49D8-A154-FBBE7A2D942E}"/>
    <dgm:cxn modelId="{914CB08B-5FB9-4BBC-BECB-AFCB68E2BDF2}" type="presOf" srcId="{8E8ABD7B-BEC1-448B-BBB5-5D8BCE81D5BE}" destId="{F1971797-3F94-49E2-AE0E-DC11880D7687}" srcOrd="0" destOrd="0" presId="urn:microsoft.com/office/officeart/2008/layout/LinedList"/>
    <dgm:cxn modelId="{8AA9A395-F217-422C-B91A-51CF3E2656C2}" srcId="{929A34A1-9753-4343-9841-0A28D245E9BF}" destId="{88E60E53-9525-4B1E-9EFF-FE2AC120B872}" srcOrd="5" destOrd="0" parTransId="{224600C0-91ED-4758-BDF7-B3F1024E417D}" sibTransId="{F6A84581-EABF-4A3C-A1A9-2606B4C4D471}"/>
    <dgm:cxn modelId="{3048129A-B62E-47E4-A442-030A2863219B}" type="presOf" srcId="{9FFA1417-A319-4432-84B7-F305E894871B}" destId="{E25DEAD2-953B-4E5A-A7E2-7BDF0AF88ED7}" srcOrd="0" destOrd="0" presId="urn:microsoft.com/office/officeart/2008/layout/LinedList"/>
    <dgm:cxn modelId="{1652769C-26F9-465B-8E61-4A4F812874BC}" type="presOf" srcId="{88E60E53-9525-4B1E-9EFF-FE2AC120B872}" destId="{C4359270-FF18-4DBF-88FA-647021DB8AFB}" srcOrd="0" destOrd="0" presId="urn:microsoft.com/office/officeart/2008/layout/LinedList"/>
    <dgm:cxn modelId="{B8D12CAC-4617-41E6-B10C-59AEA9BCC058}" type="presOf" srcId="{4FF199DA-337C-477F-8177-E9058FF63750}" destId="{6E2B6D85-D736-4982-8974-411263A2355F}" srcOrd="0" destOrd="0" presId="urn:microsoft.com/office/officeart/2008/layout/LinedList"/>
    <dgm:cxn modelId="{7403CBD2-65A9-4849-A406-964B18145C31}" srcId="{929A34A1-9753-4343-9841-0A28D245E9BF}" destId="{24F92CCF-1F4E-4F63-8D4E-D21944478678}" srcOrd="6" destOrd="0" parTransId="{0DD9F348-6BF0-44B5-8564-954C87CBA834}" sibTransId="{C4A5CD56-7AF8-4EE4-8A92-B55C90806E15}"/>
    <dgm:cxn modelId="{DAB48BD4-4F7C-479F-B8A5-7881FE525EB7}" type="presOf" srcId="{93918FCA-DC3C-4EF0-AF88-C76622B546E3}" destId="{580A673D-AB8E-4258-9F81-C32A71881E7A}" srcOrd="0" destOrd="0" presId="urn:microsoft.com/office/officeart/2008/layout/LinedList"/>
    <dgm:cxn modelId="{6553C8F9-191F-4C0C-9302-D8B63AE7E13B}" srcId="{929A34A1-9753-4343-9841-0A28D245E9BF}" destId="{8E8ABD7B-BEC1-448B-BBB5-5D8BCE81D5BE}" srcOrd="2" destOrd="0" parTransId="{7397C718-1863-49FC-A75B-CCF60A5C8121}" sibTransId="{E1413AE1-46B6-40C9-A04F-1FBFCD9F67C7}"/>
    <dgm:cxn modelId="{BA8E36EA-E163-485C-A672-234B371BEB69}" type="presParOf" srcId="{C678893C-3B42-4460-81B3-ACE9CEDD2435}" destId="{138A6D19-83A6-449F-9FCB-E4D307DB2B7E}" srcOrd="0" destOrd="0" presId="urn:microsoft.com/office/officeart/2008/layout/LinedList"/>
    <dgm:cxn modelId="{9C7FB7F2-7D94-4E9D-BBC4-B3006E5B651D}" type="presParOf" srcId="{C678893C-3B42-4460-81B3-ACE9CEDD2435}" destId="{66D9D833-9B8D-4EA9-92B3-37CCAEF62454}" srcOrd="1" destOrd="0" presId="urn:microsoft.com/office/officeart/2008/layout/LinedList"/>
    <dgm:cxn modelId="{0F33D5DF-7892-4AC7-955E-BF4E7B1CAB7D}" type="presParOf" srcId="{66D9D833-9B8D-4EA9-92B3-37CCAEF62454}" destId="{E25DEAD2-953B-4E5A-A7E2-7BDF0AF88ED7}" srcOrd="0" destOrd="0" presId="urn:microsoft.com/office/officeart/2008/layout/LinedList"/>
    <dgm:cxn modelId="{934C2D8C-1889-4BC2-BAE7-DFAAF37E093E}" type="presParOf" srcId="{66D9D833-9B8D-4EA9-92B3-37CCAEF62454}" destId="{85697F4B-76B1-4F14-8068-B93F918B1F59}" srcOrd="1" destOrd="0" presId="urn:microsoft.com/office/officeart/2008/layout/LinedList"/>
    <dgm:cxn modelId="{F8C3647A-2486-48C6-A7C6-1639B1A7B665}" type="presParOf" srcId="{C678893C-3B42-4460-81B3-ACE9CEDD2435}" destId="{4CF3D996-D580-4B30-9D0B-13BB925F064B}" srcOrd="2" destOrd="0" presId="urn:microsoft.com/office/officeart/2008/layout/LinedList"/>
    <dgm:cxn modelId="{A47835F7-3798-4462-9661-787E94BC1BF5}" type="presParOf" srcId="{C678893C-3B42-4460-81B3-ACE9CEDD2435}" destId="{612E28BA-86D5-424A-967C-414A9FD3B1B8}" srcOrd="3" destOrd="0" presId="urn:microsoft.com/office/officeart/2008/layout/LinedList"/>
    <dgm:cxn modelId="{6BB818E3-4D9A-493F-842F-D15A74C25A2A}" type="presParOf" srcId="{612E28BA-86D5-424A-967C-414A9FD3B1B8}" destId="{6E2B6D85-D736-4982-8974-411263A2355F}" srcOrd="0" destOrd="0" presId="urn:microsoft.com/office/officeart/2008/layout/LinedList"/>
    <dgm:cxn modelId="{6A4D88E4-34DC-4DCF-AEDB-070F1D7176F3}" type="presParOf" srcId="{612E28BA-86D5-424A-967C-414A9FD3B1B8}" destId="{C4204A4F-22C2-4D40-B9A6-2C27CFF016CA}" srcOrd="1" destOrd="0" presId="urn:microsoft.com/office/officeart/2008/layout/LinedList"/>
    <dgm:cxn modelId="{8696F6A5-DD52-41D4-9240-381529FFD969}" type="presParOf" srcId="{C678893C-3B42-4460-81B3-ACE9CEDD2435}" destId="{57F815E0-7E01-4A73-B6FA-2C3A70A2CFE5}" srcOrd="4" destOrd="0" presId="urn:microsoft.com/office/officeart/2008/layout/LinedList"/>
    <dgm:cxn modelId="{EEF2D2FB-A612-496F-8283-1BA75E849A05}" type="presParOf" srcId="{C678893C-3B42-4460-81B3-ACE9CEDD2435}" destId="{66C7AC5E-E66A-4DDD-B07D-829C016B4CFD}" srcOrd="5" destOrd="0" presId="urn:microsoft.com/office/officeart/2008/layout/LinedList"/>
    <dgm:cxn modelId="{41DB9B00-46BF-4F93-BF0A-5AD426AAAAAE}" type="presParOf" srcId="{66C7AC5E-E66A-4DDD-B07D-829C016B4CFD}" destId="{F1971797-3F94-49E2-AE0E-DC11880D7687}" srcOrd="0" destOrd="0" presId="urn:microsoft.com/office/officeart/2008/layout/LinedList"/>
    <dgm:cxn modelId="{D4EAA0A5-F842-44D7-A38F-ADED793BC4F0}" type="presParOf" srcId="{66C7AC5E-E66A-4DDD-B07D-829C016B4CFD}" destId="{844C26B5-C13D-4EE0-A968-F15A1EE2C84B}" srcOrd="1" destOrd="0" presId="urn:microsoft.com/office/officeart/2008/layout/LinedList"/>
    <dgm:cxn modelId="{B9CDE0D4-8707-4AB9-8FDA-D0A7F4F8AF5B}" type="presParOf" srcId="{C678893C-3B42-4460-81B3-ACE9CEDD2435}" destId="{DBEE59A9-C73A-48FD-BFD7-AE7312753691}" srcOrd="6" destOrd="0" presId="urn:microsoft.com/office/officeart/2008/layout/LinedList"/>
    <dgm:cxn modelId="{9C143D99-6B3A-4C37-B35B-2011D7841484}" type="presParOf" srcId="{C678893C-3B42-4460-81B3-ACE9CEDD2435}" destId="{6546217D-0148-4DB7-97B3-E84557325EFC}" srcOrd="7" destOrd="0" presId="urn:microsoft.com/office/officeart/2008/layout/LinedList"/>
    <dgm:cxn modelId="{0185DE06-C812-4554-A3F6-060D2241B3A2}" type="presParOf" srcId="{6546217D-0148-4DB7-97B3-E84557325EFC}" destId="{580A673D-AB8E-4258-9F81-C32A71881E7A}" srcOrd="0" destOrd="0" presId="urn:microsoft.com/office/officeart/2008/layout/LinedList"/>
    <dgm:cxn modelId="{A58547B1-C430-4891-9299-1F75A0E7F0AA}" type="presParOf" srcId="{6546217D-0148-4DB7-97B3-E84557325EFC}" destId="{C84FEB82-F5F3-4CA8-90A9-5C9AD9D117C1}" srcOrd="1" destOrd="0" presId="urn:microsoft.com/office/officeart/2008/layout/LinedList"/>
    <dgm:cxn modelId="{731CD1BA-60A7-4E0E-8A0A-3799253B37B6}" type="presParOf" srcId="{C678893C-3B42-4460-81B3-ACE9CEDD2435}" destId="{D9B513A4-3E92-4960-88E5-86224F444CC4}" srcOrd="8" destOrd="0" presId="urn:microsoft.com/office/officeart/2008/layout/LinedList"/>
    <dgm:cxn modelId="{36706A0E-4C44-45AD-94F4-1E1066C48F6F}" type="presParOf" srcId="{C678893C-3B42-4460-81B3-ACE9CEDD2435}" destId="{7CEDCA76-4210-4BF0-A918-F45C4DC0C634}" srcOrd="9" destOrd="0" presId="urn:microsoft.com/office/officeart/2008/layout/LinedList"/>
    <dgm:cxn modelId="{DF41A41B-6676-4249-B8D7-2BBB7BA1228C}" type="presParOf" srcId="{7CEDCA76-4210-4BF0-A918-F45C4DC0C634}" destId="{FAC15B6D-EC9E-44D5-B1CF-353D936ECE25}" srcOrd="0" destOrd="0" presId="urn:microsoft.com/office/officeart/2008/layout/LinedList"/>
    <dgm:cxn modelId="{56D711A6-9064-47EC-98B4-6332AE039BF8}" type="presParOf" srcId="{7CEDCA76-4210-4BF0-A918-F45C4DC0C634}" destId="{28CD0552-EC74-498E-80D5-BF72D87E4DAE}" srcOrd="1" destOrd="0" presId="urn:microsoft.com/office/officeart/2008/layout/LinedList"/>
    <dgm:cxn modelId="{8ABE2854-42C2-44FC-B95C-E32C1367D8B2}" type="presParOf" srcId="{C678893C-3B42-4460-81B3-ACE9CEDD2435}" destId="{6BDA3F23-E85D-499E-9E71-9A71D9642BDF}" srcOrd="10" destOrd="0" presId="urn:microsoft.com/office/officeart/2008/layout/LinedList"/>
    <dgm:cxn modelId="{086102B9-935B-457E-ACB2-820C8FAE781A}" type="presParOf" srcId="{C678893C-3B42-4460-81B3-ACE9CEDD2435}" destId="{6C35CBC4-C498-4D6E-8A88-7F50164578E4}" srcOrd="11" destOrd="0" presId="urn:microsoft.com/office/officeart/2008/layout/LinedList"/>
    <dgm:cxn modelId="{925B23BA-7B27-4033-B0BF-EBBEB588FEFC}" type="presParOf" srcId="{6C35CBC4-C498-4D6E-8A88-7F50164578E4}" destId="{C4359270-FF18-4DBF-88FA-647021DB8AFB}" srcOrd="0" destOrd="0" presId="urn:microsoft.com/office/officeart/2008/layout/LinedList"/>
    <dgm:cxn modelId="{77F77332-8854-4227-B7B8-1554519D5C80}" type="presParOf" srcId="{6C35CBC4-C498-4D6E-8A88-7F50164578E4}" destId="{B0E4A82B-DF06-4A38-996F-507B96473E5F}" srcOrd="1" destOrd="0" presId="urn:microsoft.com/office/officeart/2008/layout/LinedList"/>
    <dgm:cxn modelId="{8B8DB60A-74E8-41E3-B8B4-6A485DBEF352}" type="presParOf" srcId="{C678893C-3B42-4460-81B3-ACE9CEDD2435}" destId="{66585247-4803-4649-AA9B-FE6B47EE6653}" srcOrd="12" destOrd="0" presId="urn:microsoft.com/office/officeart/2008/layout/LinedList"/>
    <dgm:cxn modelId="{89DF0791-3D13-43AC-B5E3-A232818BC97C}" type="presParOf" srcId="{C678893C-3B42-4460-81B3-ACE9CEDD2435}" destId="{D322AFE7-ACA9-4A62-B207-DDC4A4AE3D24}" srcOrd="13" destOrd="0" presId="urn:microsoft.com/office/officeart/2008/layout/LinedList"/>
    <dgm:cxn modelId="{52300F87-7B3F-48DA-8CAC-6AADD0F7C8F4}" type="presParOf" srcId="{D322AFE7-ACA9-4A62-B207-DDC4A4AE3D24}" destId="{0DB0A6A6-451B-4DB9-B8CD-852828F56635}" srcOrd="0" destOrd="0" presId="urn:microsoft.com/office/officeart/2008/layout/LinedList"/>
    <dgm:cxn modelId="{3E957DF8-139D-4B85-B909-0DD16BDCD9F7}" type="presParOf" srcId="{D322AFE7-ACA9-4A62-B207-DDC4A4AE3D24}" destId="{F6002171-F10D-47A8-88CB-0C76A2175F0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04B113A-A645-4A09-8325-F6CA23EE5E2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EE8542A-F0C9-4EFD-BD2A-4FDC18272EE4}">
      <dgm:prSet/>
      <dgm:spPr/>
      <dgm:t>
        <a:bodyPr/>
        <a:lstStyle/>
        <a:p>
          <a:r>
            <a:rPr lang="en-GB"/>
            <a:t>What is immunity to a condition?</a:t>
          </a:r>
          <a:endParaRPr lang="en-US"/>
        </a:p>
      </dgm:t>
    </dgm:pt>
    <dgm:pt modelId="{02C064B9-2B23-40B4-9036-DA09B176B4A6}" type="parTrans" cxnId="{1A646F56-B86F-45A0-98DD-F179DC99512C}">
      <dgm:prSet/>
      <dgm:spPr/>
      <dgm:t>
        <a:bodyPr/>
        <a:lstStyle/>
        <a:p>
          <a:endParaRPr lang="en-US"/>
        </a:p>
      </dgm:t>
    </dgm:pt>
    <dgm:pt modelId="{2531FAD7-6796-4547-B16E-6D0D9A73E446}" type="sibTrans" cxnId="{1A646F56-B86F-45A0-98DD-F179DC99512C}">
      <dgm:prSet/>
      <dgm:spPr/>
      <dgm:t>
        <a:bodyPr/>
        <a:lstStyle/>
        <a:p>
          <a:endParaRPr lang="en-US"/>
        </a:p>
      </dgm:t>
    </dgm:pt>
    <dgm:pt modelId="{D882E0BF-11E1-41E3-9F50-D98C11E0890C}">
      <dgm:prSet/>
      <dgm:spPr/>
      <dgm:t>
        <a:bodyPr/>
        <a:lstStyle/>
        <a:p>
          <a:r>
            <a:rPr lang="en-GB"/>
            <a:t>How can we gain/acquire immunity?</a:t>
          </a:r>
          <a:endParaRPr lang="en-US"/>
        </a:p>
      </dgm:t>
    </dgm:pt>
    <dgm:pt modelId="{357E03D1-0573-4E98-84B5-232622B1410C}" type="parTrans" cxnId="{D13A637F-479A-42FC-971C-A8D8E23AD243}">
      <dgm:prSet/>
      <dgm:spPr/>
      <dgm:t>
        <a:bodyPr/>
        <a:lstStyle/>
        <a:p>
          <a:endParaRPr lang="en-US"/>
        </a:p>
      </dgm:t>
    </dgm:pt>
    <dgm:pt modelId="{2AC83B51-3131-41DC-8E45-647B516E2F4F}" type="sibTrans" cxnId="{D13A637F-479A-42FC-971C-A8D8E23AD243}">
      <dgm:prSet/>
      <dgm:spPr/>
      <dgm:t>
        <a:bodyPr/>
        <a:lstStyle/>
        <a:p>
          <a:endParaRPr lang="en-US"/>
        </a:p>
      </dgm:t>
    </dgm:pt>
    <dgm:pt modelId="{FFCAB134-B008-4507-939A-3E34E946E1B6}" type="pres">
      <dgm:prSet presAssocID="{C04B113A-A645-4A09-8325-F6CA23EE5E2E}" presName="root" presStyleCnt="0">
        <dgm:presLayoutVars>
          <dgm:dir/>
          <dgm:resizeHandles val="exact"/>
        </dgm:presLayoutVars>
      </dgm:prSet>
      <dgm:spPr/>
    </dgm:pt>
    <dgm:pt modelId="{CAFE7DFB-50C3-4FBF-A2A6-AC485613DF5B}" type="pres">
      <dgm:prSet presAssocID="{2EE8542A-F0C9-4EFD-BD2A-4FDC18272EE4}" presName="compNode" presStyleCnt="0"/>
      <dgm:spPr/>
    </dgm:pt>
    <dgm:pt modelId="{C8389D6E-8409-40A5-A5F9-B8727ECD53B9}" type="pres">
      <dgm:prSet presAssocID="{2EE8542A-F0C9-4EFD-BD2A-4FDC18272EE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568F8489-ABAC-42F2-8ED2-618B433479F8}" type="pres">
      <dgm:prSet presAssocID="{2EE8542A-F0C9-4EFD-BD2A-4FDC18272EE4}" presName="spaceRect" presStyleCnt="0"/>
      <dgm:spPr/>
    </dgm:pt>
    <dgm:pt modelId="{1D684CC2-6FA5-416C-9032-EA66E00BDC57}" type="pres">
      <dgm:prSet presAssocID="{2EE8542A-F0C9-4EFD-BD2A-4FDC18272EE4}" presName="textRect" presStyleLbl="revTx" presStyleIdx="0" presStyleCnt="2">
        <dgm:presLayoutVars>
          <dgm:chMax val="1"/>
          <dgm:chPref val="1"/>
        </dgm:presLayoutVars>
      </dgm:prSet>
      <dgm:spPr/>
    </dgm:pt>
    <dgm:pt modelId="{337874AB-5F3D-4E27-981F-AD0EE32E50AC}" type="pres">
      <dgm:prSet presAssocID="{2531FAD7-6796-4547-B16E-6D0D9A73E446}" presName="sibTrans" presStyleCnt="0"/>
      <dgm:spPr/>
    </dgm:pt>
    <dgm:pt modelId="{F46BC31F-5A9B-4ABF-99B3-E6D21B45C78C}" type="pres">
      <dgm:prSet presAssocID="{D882E0BF-11E1-41E3-9F50-D98C11E0890C}" presName="compNode" presStyleCnt="0"/>
      <dgm:spPr/>
    </dgm:pt>
    <dgm:pt modelId="{56C9BB4E-2F7A-497E-B565-9E6FB0BBC43A}" type="pres">
      <dgm:prSet presAssocID="{D882E0BF-11E1-41E3-9F50-D98C11E089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ger Print"/>
        </a:ext>
      </dgm:extLst>
    </dgm:pt>
    <dgm:pt modelId="{DA1DB36C-34C9-483F-825F-E774C7DF6192}" type="pres">
      <dgm:prSet presAssocID="{D882E0BF-11E1-41E3-9F50-D98C11E0890C}" presName="spaceRect" presStyleCnt="0"/>
      <dgm:spPr/>
    </dgm:pt>
    <dgm:pt modelId="{CADD34EF-B93F-4158-A1CB-723BCEA92DBC}" type="pres">
      <dgm:prSet presAssocID="{D882E0BF-11E1-41E3-9F50-D98C11E0890C}" presName="textRect" presStyleLbl="revTx" presStyleIdx="1" presStyleCnt="2">
        <dgm:presLayoutVars>
          <dgm:chMax val="1"/>
          <dgm:chPref val="1"/>
        </dgm:presLayoutVars>
      </dgm:prSet>
      <dgm:spPr/>
    </dgm:pt>
  </dgm:ptLst>
  <dgm:cxnLst>
    <dgm:cxn modelId="{D0A11503-C1A0-4C30-9AAA-3EA05FD2AA00}" type="presOf" srcId="{2EE8542A-F0C9-4EFD-BD2A-4FDC18272EE4}" destId="{1D684CC2-6FA5-416C-9032-EA66E00BDC57}" srcOrd="0" destOrd="0" presId="urn:microsoft.com/office/officeart/2018/2/layout/IconLabelList"/>
    <dgm:cxn modelId="{1A646F56-B86F-45A0-98DD-F179DC99512C}" srcId="{C04B113A-A645-4A09-8325-F6CA23EE5E2E}" destId="{2EE8542A-F0C9-4EFD-BD2A-4FDC18272EE4}" srcOrd="0" destOrd="0" parTransId="{02C064B9-2B23-40B4-9036-DA09B176B4A6}" sibTransId="{2531FAD7-6796-4547-B16E-6D0D9A73E446}"/>
    <dgm:cxn modelId="{D13A637F-479A-42FC-971C-A8D8E23AD243}" srcId="{C04B113A-A645-4A09-8325-F6CA23EE5E2E}" destId="{D882E0BF-11E1-41E3-9F50-D98C11E0890C}" srcOrd="1" destOrd="0" parTransId="{357E03D1-0573-4E98-84B5-232622B1410C}" sibTransId="{2AC83B51-3131-41DC-8E45-647B516E2F4F}"/>
    <dgm:cxn modelId="{8F0CC086-7AF4-4482-9F88-129202E6BA34}" type="presOf" srcId="{C04B113A-A645-4A09-8325-F6CA23EE5E2E}" destId="{FFCAB134-B008-4507-939A-3E34E946E1B6}" srcOrd="0" destOrd="0" presId="urn:microsoft.com/office/officeart/2018/2/layout/IconLabelList"/>
    <dgm:cxn modelId="{6A6BE3F4-8BD7-4B20-A7C3-4D854C745FE2}" type="presOf" srcId="{D882E0BF-11E1-41E3-9F50-D98C11E0890C}" destId="{CADD34EF-B93F-4158-A1CB-723BCEA92DBC}" srcOrd="0" destOrd="0" presId="urn:microsoft.com/office/officeart/2018/2/layout/IconLabelList"/>
    <dgm:cxn modelId="{FBF38D21-C93C-47FB-B56E-5E76EB17D0E5}" type="presParOf" srcId="{FFCAB134-B008-4507-939A-3E34E946E1B6}" destId="{CAFE7DFB-50C3-4FBF-A2A6-AC485613DF5B}" srcOrd="0" destOrd="0" presId="urn:microsoft.com/office/officeart/2018/2/layout/IconLabelList"/>
    <dgm:cxn modelId="{F8B8DAB9-6B16-4FCC-A5E9-0D7B249E1C4C}" type="presParOf" srcId="{CAFE7DFB-50C3-4FBF-A2A6-AC485613DF5B}" destId="{C8389D6E-8409-40A5-A5F9-B8727ECD53B9}" srcOrd="0" destOrd="0" presId="urn:microsoft.com/office/officeart/2018/2/layout/IconLabelList"/>
    <dgm:cxn modelId="{8B844512-588E-4680-8B6B-035415C9ECDC}" type="presParOf" srcId="{CAFE7DFB-50C3-4FBF-A2A6-AC485613DF5B}" destId="{568F8489-ABAC-42F2-8ED2-618B433479F8}" srcOrd="1" destOrd="0" presId="urn:microsoft.com/office/officeart/2018/2/layout/IconLabelList"/>
    <dgm:cxn modelId="{C8E41EBB-6DB9-48E8-8948-ADCE0406BAAA}" type="presParOf" srcId="{CAFE7DFB-50C3-4FBF-A2A6-AC485613DF5B}" destId="{1D684CC2-6FA5-416C-9032-EA66E00BDC57}" srcOrd="2" destOrd="0" presId="urn:microsoft.com/office/officeart/2018/2/layout/IconLabelList"/>
    <dgm:cxn modelId="{B93C1ECE-7BD3-451D-8B46-A4974366C998}" type="presParOf" srcId="{FFCAB134-B008-4507-939A-3E34E946E1B6}" destId="{337874AB-5F3D-4E27-981F-AD0EE32E50AC}" srcOrd="1" destOrd="0" presId="urn:microsoft.com/office/officeart/2018/2/layout/IconLabelList"/>
    <dgm:cxn modelId="{B13EA49E-943F-4FD3-A2B9-2A6F07D0F2D0}" type="presParOf" srcId="{FFCAB134-B008-4507-939A-3E34E946E1B6}" destId="{F46BC31F-5A9B-4ABF-99B3-E6D21B45C78C}" srcOrd="2" destOrd="0" presId="urn:microsoft.com/office/officeart/2018/2/layout/IconLabelList"/>
    <dgm:cxn modelId="{DC207BAE-29CB-4E7F-BFB8-EAA60A419446}" type="presParOf" srcId="{F46BC31F-5A9B-4ABF-99B3-E6D21B45C78C}" destId="{56C9BB4E-2F7A-497E-B565-9E6FB0BBC43A}" srcOrd="0" destOrd="0" presId="urn:microsoft.com/office/officeart/2018/2/layout/IconLabelList"/>
    <dgm:cxn modelId="{64FA5C18-59A2-4127-9059-151FE4B5443C}" type="presParOf" srcId="{F46BC31F-5A9B-4ABF-99B3-E6D21B45C78C}" destId="{DA1DB36C-34C9-483F-825F-E774C7DF6192}" srcOrd="1" destOrd="0" presId="urn:microsoft.com/office/officeart/2018/2/layout/IconLabelList"/>
    <dgm:cxn modelId="{E3C4D614-3054-452E-806A-CCA66BD80A6D}" type="presParOf" srcId="{F46BC31F-5A9B-4ABF-99B3-E6D21B45C78C}" destId="{CADD34EF-B93F-4158-A1CB-723BCEA92DB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B8B3CDB-797A-4C14-9BBC-F5B037CA378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8EE5CC-C1BF-4645-9BBC-FAA0AEFA8906}">
      <dgm:prSet/>
      <dgm:spPr/>
      <dgm:t>
        <a:bodyPr/>
        <a:lstStyle/>
        <a:p>
          <a:r>
            <a:rPr lang="en-GB"/>
            <a:t>Smallpox </a:t>
          </a:r>
          <a:endParaRPr lang="en-US"/>
        </a:p>
      </dgm:t>
    </dgm:pt>
    <dgm:pt modelId="{174E8D22-CE69-4A2B-BDE2-2CBA6D17FC5C}" type="parTrans" cxnId="{07ACEA75-F2E0-48D4-844D-DAE2C78026C0}">
      <dgm:prSet/>
      <dgm:spPr/>
      <dgm:t>
        <a:bodyPr/>
        <a:lstStyle/>
        <a:p>
          <a:endParaRPr lang="en-US"/>
        </a:p>
      </dgm:t>
    </dgm:pt>
    <dgm:pt modelId="{D01D2BFC-3607-4A83-9F20-CDA8C2E91081}" type="sibTrans" cxnId="{07ACEA75-F2E0-48D4-844D-DAE2C78026C0}">
      <dgm:prSet/>
      <dgm:spPr/>
      <dgm:t>
        <a:bodyPr/>
        <a:lstStyle/>
        <a:p>
          <a:endParaRPr lang="en-US"/>
        </a:p>
      </dgm:t>
    </dgm:pt>
    <dgm:pt modelId="{A90FD866-A41B-42F4-8C1B-0C42ECFE612A}">
      <dgm:prSet/>
      <dgm:spPr/>
      <dgm:t>
        <a:bodyPr/>
        <a:lstStyle/>
        <a:p>
          <a:r>
            <a:rPr lang="en-GB"/>
            <a:t>Rinderpest. </a:t>
          </a:r>
          <a:endParaRPr lang="en-US"/>
        </a:p>
      </dgm:t>
    </dgm:pt>
    <dgm:pt modelId="{EF80029A-3969-4888-85FA-2A0C5082CD47}" type="parTrans" cxnId="{9D6CF97F-B109-4C9A-B216-2263AB1F9B99}">
      <dgm:prSet/>
      <dgm:spPr/>
      <dgm:t>
        <a:bodyPr/>
        <a:lstStyle/>
        <a:p>
          <a:endParaRPr lang="en-US"/>
        </a:p>
      </dgm:t>
    </dgm:pt>
    <dgm:pt modelId="{2A25A8D2-B008-449A-AA58-EBDCD8B07212}" type="sibTrans" cxnId="{9D6CF97F-B109-4C9A-B216-2263AB1F9B99}">
      <dgm:prSet/>
      <dgm:spPr/>
      <dgm:t>
        <a:bodyPr/>
        <a:lstStyle/>
        <a:p>
          <a:endParaRPr lang="en-US"/>
        </a:p>
      </dgm:t>
    </dgm:pt>
    <dgm:pt modelId="{CD5EAA91-D1C8-4727-A7E1-23B34095F34F}">
      <dgm:prSet/>
      <dgm:spPr/>
      <dgm:t>
        <a:bodyPr/>
        <a:lstStyle/>
        <a:p>
          <a:r>
            <a:rPr lang="en-GB"/>
            <a:t>How many other diseases could we eradicate?</a:t>
          </a:r>
          <a:endParaRPr lang="en-US"/>
        </a:p>
      </dgm:t>
    </dgm:pt>
    <dgm:pt modelId="{2E5CF941-9A1E-488D-8125-E651B6A34E41}" type="parTrans" cxnId="{D499C0EA-709C-44BD-8B8B-E151E7F7F32A}">
      <dgm:prSet/>
      <dgm:spPr/>
      <dgm:t>
        <a:bodyPr/>
        <a:lstStyle/>
        <a:p>
          <a:endParaRPr lang="en-US"/>
        </a:p>
      </dgm:t>
    </dgm:pt>
    <dgm:pt modelId="{3FA611BE-E74C-4D80-A45B-1C3012F8F24E}" type="sibTrans" cxnId="{D499C0EA-709C-44BD-8B8B-E151E7F7F32A}">
      <dgm:prSet/>
      <dgm:spPr/>
      <dgm:t>
        <a:bodyPr/>
        <a:lstStyle/>
        <a:p>
          <a:endParaRPr lang="en-US"/>
        </a:p>
      </dgm:t>
    </dgm:pt>
    <dgm:pt modelId="{89FEB514-220C-434D-BC7C-03326E8868B4}" type="pres">
      <dgm:prSet presAssocID="{AB8B3CDB-797A-4C14-9BBC-F5B037CA378A}" presName="root" presStyleCnt="0">
        <dgm:presLayoutVars>
          <dgm:dir/>
          <dgm:resizeHandles val="exact"/>
        </dgm:presLayoutVars>
      </dgm:prSet>
      <dgm:spPr/>
    </dgm:pt>
    <dgm:pt modelId="{FF995790-85D7-413A-BF16-84A45D38B395}" type="pres">
      <dgm:prSet presAssocID="{D88EE5CC-C1BF-4645-9BBC-FAA0AEFA8906}" presName="compNode" presStyleCnt="0"/>
      <dgm:spPr/>
    </dgm:pt>
    <dgm:pt modelId="{4F14B9F8-32E9-4943-8AA0-F26EDBDE6DB8}" type="pres">
      <dgm:prSet presAssocID="{D88EE5CC-C1BF-4645-9BBC-FAA0AEFA8906}" presName="bgRect" presStyleLbl="bgShp" presStyleIdx="0" presStyleCnt="3"/>
      <dgm:spPr/>
    </dgm:pt>
    <dgm:pt modelId="{D689A458-8D34-4436-9A9D-6CE71FDAE823}" type="pres">
      <dgm:prSet presAssocID="{D88EE5CC-C1BF-4645-9BBC-FAA0AEFA89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dy bug"/>
        </a:ext>
      </dgm:extLst>
    </dgm:pt>
    <dgm:pt modelId="{60166D58-C558-4FB9-B0A9-8E1972DBB09A}" type="pres">
      <dgm:prSet presAssocID="{D88EE5CC-C1BF-4645-9BBC-FAA0AEFA8906}" presName="spaceRect" presStyleCnt="0"/>
      <dgm:spPr/>
    </dgm:pt>
    <dgm:pt modelId="{8F1598B4-44BF-4639-AB2B-D5C7262559D1}" type="pres">
      <dgm:prSet presAssocID="{D88EE5CC-C1BF-4645-9BBC-FAA0AEFA8906}" presName="parTx" presStyleLbl="revTx" presStyleIdx="0" presStyleCnt="3">
        <dgm:presLayoutVars>
          <dgm:chMax val="0"/>
          <dgm:chPref val="0"/>
        </dgm:presLayoutVars>
      </dgm:prSet>
      <dgm:spPr/>
    </dgm:pt>
    <dgm:pt modelId="{B8E1CAE9-3539-4857-BCFB-E3FDB35EF1F5}" type="pres">
      <dgm:prSet presAssocID="{D01D2BFC-3607-4A83-9F20-CDA8C2E91081}" presName="sibTrans" presStyleCnt="0"/>
      <dgm:spPr/>
    </dgm:pt>
    <dgm:pt modelId="{4155C999-29B4-4406-BDF2-D67F14466352}" type="pres">
      <dgm:prSet presAssocID="{A90FD866-A41B-42F4-8C1B-0C42ECFE612A}" presName="compNode" presStyleCnt="0"/>
      <dgm:spPr/>
    </dgm:pt>
    <dgm:pt modelId="{EF740280-E496-4395-83B3-753C10964581}" type="pres">
      <dgm:prSet presAssocID="{A90FD866-A41B-42F4-8C1B-0C42ECFE612A}" presName="bgRect" presStyleLbl="bgShp" presStyleIdx="1" presStyleCnt="3"/>
      <dgm:spPr/>
    </dgm:pt>
    <dgm:pt modelId="{86D1DD55-723C-4699-90F3-BE8ADA75EE1B}" type="pres">
      <dgm:prSet presAssocID="{A90FD866-A41B-42F4-8C1B-0C42ECFE612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key"/>
        </a:ext>
      </dgm:extLst>
    </dgm:pt>
    <dgm:pt modelId="{BC8D4643-9C17-4A67-92A5-55A0662101DB}" type="pres">
      <dgm:prSet presAssocID="{A90FD866-A41B-42F4-8C1B-0C42ECFE612A}" presName="spaceRect" presStyleCnt="0"/>
      <dgm:spPr/>
    </dgm:pt>
    <dgm:pt modelId="{B627778E-09B4-45D3-A949-99D2FDAD8CBD}" type="pres">
      <dgm:prSet presAssocID="{A90FD866-A41B-42F4-8C1B-0C42ECFE612A}" presName="parTx" presStyleLbl="revTx" presStyleIdx="1" presStyleCnt="3">
        <dgm:presLayoutVars>
          <dgm:chMax val="0"/>
          <dgm:chPref val="0"/>
        </dgm:presLayoutVars>
      </dgm:prSet>
      <dgm:spPr/>
    </dgm:pt>
    <dgm:pt modelId="{12210F8D-7B06-4937-922D-62BA04CE7DBA}" type="pres">
      <dgm:prSet presAssocID="{2A25A8D2-B008-449A-AA58-EBDCD8B07212}" presName="sibTrans" presStyleCnt="0"/>
      <dgm:spPr/>
    </dgm:pt>
    <dgm:pt modelId="{12277948-0694-4C1F-A064-298FFCA50B36}" type="pres">
      <dgm:prSet presAssocID="{CD5EAA91-D1C8-4727-A7E1-23B34095F34F}" presName="compNode" presStyleCnt="0"/>
      <dgm:spPr/>
    </dgm:pt>
    <dgm:pt modelId="{54A846D8-B4F3-4160-9F30-FDD094E76E4D}" type="pres">
      <dgm:prSet presAssocID="{CD5EAA91-D1C8-4727-A7E1-23B34095F34F}" presName="bgRect" presStyleLbl="bgShp" presStyleIdx="2" presStyleCnt="3"/>
      <dgm:spPr/>
    </dgm:pt>
    <dgm:pt modelId="{B7F418EC-C832-4CDD-9702-3FC9C0DF5B37}" type="pres">
      <dgm:prSet presAssocID="{CD5EAA91-D1C8-4727-A7E1-23B34095F3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ger"/>
        </a:ext>
      </dgm:extLst>
    </dgm:pt>
    <dgm:pt modelId="{A97F9A07-4C1E-48E2-A9A1-43A77A812DB1}" type="pres">
      <dgm:prSet presAssocID="{CD5EAA91-D1C8-4727-A7E1-23B34095F34F}" presName="spaceRect" presStyleCnt="0"/>
      <dgm:spPr/>
    </dgm:pt>
    <dgm:pt modelId="{8BE3296C-60DD-48C8-8D89-209780FB60B7}" type="pres">
      <dgm:prSet presAssocID="{CD5EAA91-D1C8-4727-A7E1-23B34095F34F}" presName="parTx" presStyleLbl="revTx" presStyleIdx="2" presStyleCnt="3">
        <dgm:presLayoutVars>
          <dgm:chMax val="0"/>
          <dgm:chPref val="0"/>
        </dgm:presLayoutVars>
      </dgm:prSet>
      <dgm:spPr/>
    </dgm:pt>
  </dgm:ptLst>
  <dgm:cxnLst>
    <dgm:cxn modelId="{DCA74B05-1FD2-4D1A-8FAD-6C44A638ABC3}" type="presOf" srcId="{AB8B3CDB-797A-4C14-9BBC-F5B037CA378A}" destId="{89FEB514-220C-434D-BC7C-03326E8868B4}" srcOrd="0" destOrd="0" presId="urn:microsoft.com/office/officeart/2018/2/layout/IconVerticalSolidList"/>
    <dgm:cxn modelId="{95565128-B471-47A7-9394-84195A2EDD6E}" type="presOf" srcId="{CD5EAA91-D1C8-4727-A7E1-23B34095F34F}" destId="{8BE3296C-60DD-48C8-8D89-209780FB60B7}" srcOrd="0" destOrd="0" presId="urn:microsoft.com/office/officeart/2018/2/layout/IconVerticalSolidList"/>
    <dgm:cxn modelId="{D6713965-9AB1-486F-ACDB-EA0A3609F71B}" type="presOf" srcId="{A90FD866-A41B-42F4-8C1B-0C42ECFE612A}" destId="{B627778E-09B4-45D3-A949-99D2FDAD8CBD}" srcOrd="0" destOrd="0" presId="urn:microsoft.com/office/officeart/2018/2/layout/IconVerticalSolidList"/>
    <dgm:cxn modelId="{07ACEA75-F2E0-48D4-844D-DAE2C78026C0}" srcId="{AB8B3CDB-797A-4C14-9BBC-F5B037CA378A}" destId="{D88EE5CC-C1BF-4645-9BBC-FAA0AEFA8906}" srcOrd="0" destOrd="0" parTransId="{174E8D22-CE69-4A2B-BDE2-2CBA6D17FC5C}" sibTransId="{D01D2BFC-3607-4A83-9F20-CDA8C2E91081}"/>
    <dgm:cxn modelId="{9D6CF97F-B109-4C9A-B216-2263AB1F9B99}" srcId="{AB8B3CDB-797A-4C14-9BBC-F5B037CA378A}" destId="{A90FD866-A41B-42F4-8C1B-0C42ECFE612A}" srcOrd="1" destOrd="0" parTransId="{EF80029A-3969-4888-85FA-2A0C5082CD47}" sibTransId="{2A25A8D2-B008-449A-AA58-EBDCD8B07212}"/>
    <dgm:cxn modelId="{26E329B3-A701-4323-B806-1699995D1967}" type="presOf" srcId="{D88EE5CC-C1BF-4645-9BBC-FAA0AEFA8906}" destId="{8F1598B4-44BF-4639-AB2B-D5C7262559D1}" srcOrd="0" destOrd="0" presId="urn:microsoft.com/office/officeart/2018/2/layout/IconVerticalSolidList"/>
    <dgm:cxn modelId="{D499C0EA-709C-44BD-8B8B-E151E7F7F32A}" srcId="{AB8B3CDB-797A-4C14-9BBC-F5B037CA378A}" destId="{CD5EAA91-D1C8-4727-A7E1-23B34095F34F}" srcOrd="2" destOrd="0" parTransId="{2E5CF941-9A1E-488D-8125-E651B6A34E41}" sibTransId="{3FA611BE-E74C-4D80-A45B-1C3012F8F24E}"/>
    <dgm:cxn modelId="{9E582FBF-E084-48C1-972B-46505E385171}" type="presParOf" srcId="{89FEB514-220C-434D-BC7C-03326E8868B4}" destId="{FF995790-85D7-413A-BF16-84A45D38B395}" srcOrd="0" destOrd="0" presId="urn:microsoft.com/office/officeart/2018/2/layout/IconVerticalSolidList"/>
    <dgm:cxn modelId="{6A4457ED-F325-4BC2-943C-0F043E403617}" type="presParOf" srcId="{FF995790-85D7-413A-BF16-84A45D38B395}" destId="{4F14B9F8-32E9-4943-8AA0-F26EDBDE6DB8}" srcOrd="0" destOrd="0" presId="urn:microsoft.com/office/officeart/2018/2/layout/IconVerticalSolidList"/>
    <dgm:cxn modelId="{F1E8B266-A265-4620-997A-68A4383954C9}" type="presParOf" srcId="{FF995790-85D7-413A-BF16-84A45D38B395}" destId="{D689A458-8D34-4436-9A9D-6CE71FDAE823}" srcOrd="1" destOrd="0" presId="urn:microsoft.com/office/officeart/2018/2/layout/IconVerticalSolidList"/>
    <dgm:cxn modelId="{2F7BE17B-4A6B-40C6-9451-AC5E1AF6580C}" type="presParOf" srcId="{FF995790-85D7-413A-BF16-84A45D38B395}" destId="{60166D58-C558-4FB9-B0A9-8E1972DBB09A}" srcOrd="2" destOrd="0" presId="urn:microsoft.com/office/officeart/2018/2/layout/IconVerticalSolidList"/>
    <dgm:cxn modelId="{B355AEEE-2BF5-4C0E-AAE0-77F764969A77}" type="presParOf" srcId="{FF995790-85D7-413A-BF16-84A45D38B395}" destId="{8F1598B4-44BF-4639-AB2B-D5C7262559D1}" srcOrd="3" destOrd="0" presId="urn:microsoft.com/office/officeart/2018/2/layout/IconVerticalSolidList"/>
    <dgm:cxn modelId="{BB180D9B-81CD-4F8F-A072-00A6E42181E2}" type="presParOf" srcId="{89FEB514-220C-434D-BC7C-03326E8868B4}" destId="{B8E1CAE9-3539-4857-BCFB-E3FDB35EF1F5}" srcOrd="1" destOrd="0" presId="urn:microsoft.com/office/officeart/2018/2/layout/IconVerticalSolidList"/>
    <dgm:cxn modelId="{1D50BA36-D1EA-4246-B0AB-FC0EF55E62F7}" type="presParOf" srcId="{89FEB514-220C-434D-BC7C-03326E8868B4}" destId="{4155C999-29B4-4406-BDF2-D67F14466352}" srcOrd="2" destOrd="0" presId="urn:microsoft.com/office/officeart/2018/2/layout/IconVerticalSolidList"/>
    <dgm:cxn modelId="{6133C1D4-0193-4884-A671-BF8E31742F41}" type="presParOf" srcId="{4155C999-29B4-4406-BDF2-D67F14466352}" destId="{EF740280-E496-4395-83B3-753C10964581}" srcOrd="0" destOrd="0" presId="urn:microsoft.com/office/officeart/2018/2/layout/IconVerticalSolidList"/>
    <dgm:cxn modelId="{829511B8-78ED-4C43-B9AB-B6292E74F901}" type="presParOf" srcId="{4155C999-29B4-4406-BDF2-D67F14466352}" destId="{86D1DD55-723C-4699-90F3-BE8ADA75EE1B}" srcOrd="1" destOrd="0" presId="urn:microsoft.com/office/officeart/2018/2/layout/IconVerticalSolidList"/>
    <dgm:cxn modelId="{5CF596E6-4196-4A34-888C-C6721C3E68CC}" type="presParOf" srcId="{4155C999-29B4-4406-BDF2-D67F14466352}" destId="{BC8D4643-9C17-4A67-92A5-55A0662101DB}" srcOrd="2" destOrd="0" presId="urn:microsoft.com/office/officeart/2018/2/layout/IconVerticalSolidList"/>
    <dgm:cxn modelId="{6BA5D07A-339F-40EE-A73F-D0F3A3D57599}" type="presParOf" srcId="{4155C999-29B4-4406-BDF2-D67F14466352}" destId="{B627778E-09B4-45D3-A949-99D2FDAD8CBD}" srcOrd="3" destOrd="0" presId="urn:microsoft.com/office/officeart/2018/2/layout/IconVerticalSolidList"/>
    <dgm:cxn modelId="{4CDDCE5B-92F7-4555-B82A-615575A5FA11}" type="presParOf" srcId="{89FEB514-220C-434D-BC7C-03326E8868B4}" destId="{12210F8D-7B06-4937-922D-62BA04CE7DBA}" srcOrd="3" destOrd="0" presId="urn:microsoft.com/office/officeart/2018/2/layout/IconVerticalSolidList"/>
    <dgm:cxn modelId="{02556033-F195-445D-80B6-F167E1730758}" type="presParOf" srcId="{89FEB514-220C-434D-BC7C-03326E8868B4}" destId="{12277948-0694-4C1F-A064-298FFCA50B36}" srcOrd="4" destOrd="0" presId="urn:microsoft.com/office/officeart/2018/2/layout/IconVerticalSolidList"/>
    <dgm:cxn modelId="{5FE21F15-46EC-48CF-AAC3-867EE04D7495}" type="presParOf" srcId="{12277948-0694-4C1F-A064-298FFCA50B36}" destId="{54A846D8-B4F3-4160-9F30-FDD094E76E4D}" srcOrd="0" destOrd="0" presId="urn:microsoft.com/office/officeart/2018/2/layout/IconVerticalSolidList"/>
    <dgm:cxn modelId="{003DB4B7-4086-4B42-87A2-4E97051C7C83}" type="presParOf" srcId="{12277948-0694-4C1F-A064-298FFCA50B36}" destId="{B7F418EC-C832-4CDD-9702-3FC9C0DF5B37}" srcOrd="1" destOrd="0" presId="urn:microsoft.com/office/officeart/2018/2/layout/IconVerticalSolidList"/>
    <dgm:cxn modelId="{E53C1FF7-711E-4949-BBA9-77499CA95833}" type="presParOf" srcId="{12277948-0694-4C1F-A064-298FFCA50B36}" destId="{A97F9A07-4C1E-48E2-A9A1-43A77A812DB1}" srcOrd="2" destOrd="0" presId="urn:microsoft.com/office/officeart/2018/2/layout/IconVerticalSolidList"/>
    <dgm:cxn modelId="{19501C1B-FDDA-4320-9E05-3ADF3F010BCC}" type="presParOf" srcId="{12277948-0694-4C1F-A064-298FFCA50B36}" destId="{8BE3296C-60DD-48C8-8D89-209780FB60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5397DA-EAD1-4D76-845D-423A19D67773}">
      <dsp:nvSpPr>
        <dsp:cNvPr id="0" name=""/>
        <dsp:cNvSpPr/>
      </dsp:nvSpPr>
      <dsp:spPr>
        <a:xfrm>
          <a:off x="2679085" y="3372304"/>
          <a:ext cx="1952391" cy="9761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Pathogens</a:t>
          </a:r>
          <a:endParaRPr lang="en-GB" sz="2600" kern="1200" dirty="0"/>
        </a:p>
      </dsp:txBody>
      <dsp:txXfrm>
        <a:off x="2707677" y="3400896"/>
        <a:ext cx="1895207" cy="919011"/>
      </dsp:txXfrm>
    </dsp:sp>
    <dsp:sp modelId="{60241DF9-FC86-4663-B495-2E17C3983C65}">
      <dsp:nvSpPr>
        <dsp:cNvPr id="0" name=""/>
        <dsp:cNvSpPr/>
      </dsp:nvSpPr>
      <dsp:spPr>
        <a:xfrm rot="17692822">
          <a:off x="4093847" y="3005118"/>
          <a:ext cx="1856216" cy="26630"/>
        </a:xfrm>
        <a:custGeom>
          <a:avLst/>
          <a:gdLst/>
          <a:ahLst/>
          <a:cxnLst/>
          <a:rect l="0" t="0" r="0" b="0"/>
          <a:pathLst>
            <a:path>
              <a:moveTo>
                <a:pt x="0" y="13315"/>
              </a:moveTo>
              <a:lnTo>
                <a:pt x="1856216" y="1331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975549" y="2972028"/>
        <a:ext cx="92810" cy="92810"/>
      </dsp:txXfrm>
    </dsp:sp>
    <dsp:sp modelId="{A7A1B277-163E-4993-8ED1-1753F4A36713}">
      <dsp:nvSpPr>
        <dsp:cNvPr id="0" name=""/>
        <dsp:cNvSpPr/>
      </dsp:nvSpPr>
      <dsp:spPr>
        <a:xfrm>
          <a:off x="5412433" y="1688367"/>
          <a:ext cx="1952391" cy="9761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Cellular (Living)</a:t>
          </a:r>
          <a:endParaRPr lang="en-GB" sz="2600" kern="1200" dirty="0"/>
        </a:p>
      </dsp:txBody>
      <dsp:txXfrm>
        <a:off x="5441025" y="1716959"/>
        <a:ext cx="1895207" cy="919011"/>
      </dsp:txXfrm>
    </dsp:sp>
    <dsp:sp modelId="{199E0E4A-828B-437A-9D06-D10074418173}">
      <dsp:nvSpPr>
        <dsp:cNvPr id="0" name=""/>
        <dsp:cNvSpPr/>
      </dsp:nvSpPr>
      <dsp:spPr>
        <a:xfrm rot="17692822">
          <a:off x="6827194" y="1321180"/>
          <a:ext cx="1856216" cy="26630"/>
        </a:xfrm>
        <a:custGeom>
          <a:avLst/>
          <a:gdLst/>
          <a:ahLst/>
          <a:cxnLst/>
          <a:rect l="0" t="0" r="0" b="0"/>
          <a:pathLst>
            <a:path>
              <a:moveTo>
                <a:pt x="0" y="13315"/>
              </a:moveTo>
              <a:lnTo>
                <a:pt x="1856216"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708897" y="1288091"/>
        <a:ext cx="92810" cy="92810"/>
      </dsp:txXfrm>
    </dsp:sp>
    <dsp:sp modelId="{83632F72-0016-4020-8941-A60ED4CA516D}">
      <dsp:nvSpPr>
        <dsp:cNvPr id="0" name=""/>
        <dsp:cNvSpPr/>
      </dsp:nvSpPr>
      <dsp:spPr>
        <a:xfrm>
          <a:off x="8145781" y="4429"/>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Parasites</a:t>
          </a:r>
        </a:p>
      </dsp:txBody>
      <dsp:txXfrm>
        <a:off x="8174373" y="33021"/>
        <a:ext cx="1895207" cy="919011"/>
      </dsp:txXfrm>
    </dsp:sp>
    <dsp:sp modelId="{EB2D9654-AB7F-45F0-A1F8-D45A3A02B495}">
      <dsp:nvSpPr>
        <dsp:cNvPr id="0" name=""/>
        <dsp:cNvSpPr/>
      </dsp:nvSpPr>
      <dsp:spPr>
        <a:xfrm rot="19457599">
          <a:off x="7274427" y="1882493"/>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1871765"/>
        <a:ext cx="48087" cy="48087"/>
      </dsp:txXfrm>
    </dsp:sp>
    <dsp:sp modelId="{756795E3-7EF3-48D0-9D60-F442B5418EA5}">
      <dsp:nvSpPr>
        <dsp:cNvPr id="0" name=""/>
        <dsp:cNvSpPr/>
      </dsp:nvSpPr>
      <dsp:spPr>
        <a:xfrm>
          <a:off x="8145781" y="1127054"/>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Protozoa</a:t>
          </a:r>
          <a:endParaRPr lang="en-GB" sz="2600" kern="1200" dirty="0"/>
        </a:p>
      </dsp:txBody>
      <dsp:txXfrm>
        <a:off x="8174373" y="1155646"/>
        <a:ext cx="1895207" cy="919011"/>
      </dsp:txXfrm>
    </dsp:sp>
    <dsp:sp modelId="{BFA915DB-117D-4B40-9DC0-E74F2E40D4AD}">
      <dsp:nvSpPr>
        <dsp:cNvPr id="0" name=""/>
        <dsp:cNvSpPr/>
      </dsp:nvSpPr>
      <dsp:spPr>
        <a:xfrm rot="2142401">
          <a:off x="7274427" y="2443805"/>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2433077"/>
        <a:ext cx="48087" cy="48087"/>
      </dsp:txXfrm>
    </dsp:sp>
    <dsp:sp modelId="{CBA5AEAD-6AB4-4208-AFC6-39E43520DB47}">
      <dsp:nvSpPr>
        <dsp:cNvPr id="0" name=""/>
        <dsp:cNvSpPr/>
      </dsp:nvSpPr>
      <dsp:spPr>
        <a:xfrm>
          <a:off x="8145781" y="2249679"/>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Prokaryotes (Bacteria)</a:t>
          </a:r>
        </a:p>
      </dsp:txBody>
      <dsp:txXfrm>
        <a:off x="8174373" y="2278271"/>
        <a:ext cx="1895207" cy="919011"/>
      </dsp:txXfrm>
    </dsp:sp>
    <dsp:sp modelId="{787D55AA-0EC2-47A1-B856-33BB192E0654}">
      <dsp:nvSpPr>
        <dsp:cNvPr id="0" name=""/>
        <dsp:cNvSpPr/>
      </dsp:nvSpPr>
      <dsp:spPr>
        <a:xfrm rot="3907178">
          <a:off x="6827194" y="3005118"/>
          <a:ext cx="1856216" cy="26630"/>
        </a:xfrm>
        <a:custGeom>
          <a:avLst/>
          <a:gdLst/>
          <a:ahLst/>
          <a:cxnLst/>
          <a:rect l="0" t="0" r="0" b="0"/>
          <a:pathLst>
            <a:path>
              <a:moveTo>
                <a:pt x="0" y="13315"/>
              </a:moveTo>
              <a:lnTo>
                <a:pt x="1856216"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708897" y="2972028"/>
        <a:ext cx="92810" cy="92810"/>
      </dsp:txXfrm>
    </dsp:sp>
    <dsp:sp modelId="{8F780C6F-3154-4517-A04A-94656C1B9CB8}">
      <dsp:nvSpPr>
        <dsp:cNvPr id="0" name=""/>
        <dsp:cNvSpPr/>
      </dsp:nvSpPr>
      <dsp:spPr>
        <a:xfrm>
          <a:off x="8145781" y="3372304"/>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Fungi</a:t>
          </a:r>
        </a:p>
      </dsp:txBody>
      <dsp:txXfrm>
        <a:off x="8174373" y="3400896"/>
        <a:ext cx="1895207" cy="919011"/>
      </dsp:txXfrm>
    </dsp:sp>
    <dsp:sp modelId="{24E5ECF0-6F94-4A35-94B5-6F7784025AD3}">
      <dsp:nvSpPr>
        <dsp:cNvPr id="0" name=""/>
        <dsp:cNvSpPr/>
      </dsp:nvSpPr>
      <dsp:spPr>
        <a:xfrm rot="3907178">
          <a:off x="4093847" y="4689055"/>
          <a:ext cx="1856216" cy="26630"/>
        </a:xfrm>
        <a:custGeom>
          <a:avLst/>
          <a:gdLst/>
          <a:ahLst/>
          <a:cxnLst/>
          <a:rect l="0" t="0" r="0" b="0"/>
          <a:pathLst>
            <a:path>
              <a:moveTo>
                <a:pt x="0" y="13315"/>
              </a:moveTo>
              <a:lnTo>
                <a:pt x="1856216" y="13315"/>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4975549" y="4655965"/>
        <a:ext cx="92810" cy="92810"/>
      </dsp:txXfrm>
    </dsp:sp>
    <dsp:sp modelId="{6131D9FF-52A7-4EB9-B1DA-FD7FBA9AE895}">
      <dsp:nvSpPr>
        <dsp:cNvPr id="0" name=""/>
        <dsp:cNvSpPr/>
      </dsp:nvSpPr>
      <dsp:spPr>
        <a:xfrm>
          <a:off x="5412433" y="5056242"/>
          <a:ext cx="1952391" cy="9761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Acellular (Non-living)</a:t>
          </a:r>
          <a:endParaRPr lang="en-GB" sz="2600" kern="1200" dirty="0"/>
        </a:p>
      </dsp:txBody>
      <dsp:txXfrm>
        <a:off x="5441025" y="5084834"/>
        <a:ext cx="1895207" cy="919011"/>
      </dsp:txXfrm>
    </dsp:sp>
    <dsp:sp modelId="{54031AF9-999C-4C47-854A-07648FFE99FD}">
      <dsp:nvSpPr>
        <dsp:cNvPr id="0" name=""/>
        <dsp:cNvSpPr/>
      </dsp:nvSpPr>
      <dsp:spPr>
        <a:xfrm rot="19457599">
          <a:off x="7274427" y="5250368"/>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5239639"/>
        <a:ext cx="48087" cy="48087"/>
      </dsp:txXfrm>
    </dsp:sp>
    <dsp:sp modelId="{CD45AD8F-3EAA-4403-9170-89D9961D7C98}">
      <dsp:nvSpPr>
        <dsp:cNvPr id="0" name=""/>
        <dsp:cNvSpPr/>
      </dsp:nvSpPr>
      <dsp:spPr>
        <a:xfrm>
          <a:off x="8145781" y="4494929"/>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rtl="0">
            <a:lnSpc>
              <a:spcPct val="90000"/>
            </a:lnSpc>
            <a:spcBef>
              <a:spcPct val="0"/>
            </a:spcBef>
            <a:spcAft>
              <a:spcPct val="35000"/>
            </a:spcAft>
            <a:buNone/>
          </a:pPr>
          <a:r>
            <a:rPr lang="en-GB" sz="2600" kern="1200" dirty="0">
              <a:latin typeface="Sabon Next LT"/>
            </a:rPr>
            <a:t>Prions</a:t>
          </a:r>
        </a:p>
      </dsp:txBody>
      <dsp:txXfrm>
        <a:off x="8174373" y="4523521"/>
        <a:ext cx="1895207" cy="919011"/>
      </dsp:txXfrm>
    </dsp:sp>
    <dsp:sp modelId="{66CDA0A9-EEA9-43EB-9CA7-D69FD223345F}">
      <dsp:nvSpPr>
        <dsp:cNvPr id="0" name=""/>
        <dsp:cNvSpPr/>
      </dsp:nvSpPr>
      <dsp:spPr>
        <a:xfrm rot="2142401">
          <a:off x="7274427" y="5811680"/>
          <a:ext cx="961750" cy="26630"/>
        </a:xfrm>
        <a:custGeom>
          <a:avLst/>
          <a:gdLst/>
          <a:ahLst/>
          <a:cxnLst/>
          <a:rect l="0" t="0" r="0" b="0"/>
          <a:pathLst>
            <a:path>
              <a:moveTo>
                <a:pt x="0" y="13315"/>
              </a:moveTo>
              <a:lnTo>
                <a:pt x="961750" y="1331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731259" y="5800952"/>
        <a:ext cx="48087" cy="48087"/>
      </dsp:txXfrm>
    </dsp:sp>
    <dsp:sp modelId="{8F41827C-845A-483E-887D-8F00FF688683}">
      <dsp:nvSpPr>
        <dsp:cNvPr id="0" name=""/>
        <dsp:cNvSpPr/>
      </dsp:nvSpPr>
      <dsp:spPr>
        <a:xfrm>
          <a:off x="8145781" y="5617554"/>
          <a:ext cx="1952391" cy="97619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Sabon Next LT"/>
            </a:rPr>
            <a:t>Viruses</a:t>
          </a:r>
          <a:endParaRPr lang="en-GB" sz="2600" kern="1200" dirty="0"/>
        </a:p>
      </dsp:txBody>
      <dsp:txXfrm>
        <a:off x="8174373" y="5646146"/>
        <a:ext cx="1895207" cy="919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276462-4415-4EC2-9D9D-22DB06B30DD2}">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332D7-6F9A-48DD-B37B-AB9B5112F9FF}">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792EE-A075-4C99-8E34-DDFA35E95979}">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Microorganisms composed of cells, such as bacteria, fungi and protozoa. </a:t>
          </a:r>
          <a:endParaRPr lang="en-US" sz="2500" kern="1200"/>
        </a:p>
      </dsp:txBody>
      <dsp:txXfrm>
        <a:off x="1927918" y="713"/>
        <a:ext cx="5075858" cy="1669193"/>
      </dsp:txXfrm>
    </dsp:sp>
    <dsp:sp modelId="{FB9160B7-62B9-49F4-882A-1357A792FFC4}">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80E098-2F18-4524-A668-B07A6F6CE3AD}">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BFF225-F35C-47E9-B759-B02A1DBFB01B}">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They grow and reproduce independently and do this inside host cells. </a:t>
          </a:r>
        </a:p>
      </dsp:txBody>
      <dsp:txXfrm>
        <a:off x="1927918" y="2087205"/>
        <a:ext cx="5075858" cy="1669193"/>
      </dsp:txXfrm>
    </dsp:sp>
    <dsp:sp modelId="{8D577CBE-2225-4028-B824-963610688388}">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1879D-5445-4C4D-9CEE-CC996CB61928}">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243F01-05A3-41A5-8F7B-03C183593718}">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These are pathogenic </a:t>
          </a:r>
          <a:r>
            <a:rPr lang="en-GB" sz="2500" i="1" kern="1200"/>
            <a:t>organisms.</a:t>
          </a:r>
          <a:endParaRPr lang="en-US" sz="2500" kern="1200"/>
        </a:p>
      </dsp:txBody>
      <dsp:txXfrm>
        <a:off x="1927918" y="4173697"/>
        <a:ext cx="5075858" cy="16691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F3D489-3197-4BF1-A639-52F40E13D823}">
      <dsp:nvSpPr>
        <dsp:cNvPr id="0" name=""/>
        <dsp:cNvSpPr/>
      </dsp:nvSpPr>
      <dsp:spPr>
        <a:xfrm>
          <a:off x="0" y="2425"/>
          <a:ext cx="7003777" cy="12292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D0B58-8E0B-4D95-BD4A-85782FE11F09}">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EE0C23-1258-466F-8C3C-E228D8D45B80}">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Prokaryotic – before the kernel/nut - referring to the cellular nucleus.</a:t>
          </a:r>
          <a:endParaRPr lang="en-US" sz="2200" kern="1200"/>
        </a:p>
      </dsp:txBody>
      <dsp:txXfrm>
        <a:off x="1419739" y="2425"/>
        <a:ext cx="5584037" cy="1229211"/>
      </dsp:txXfrm>
    </dsp:sp>
    <dsp:sp modelId="{A9B7949E-9E72-4A12-832F-1F3CD7335597}">
      <dsp:nvSpPr>
        <dsp:cNvPr id="0" name=""/>
        <dsp:cNvSpPr/>
      </dsp:nvSpPr>
      <dsp:spPr>
        <a:xfrm>
          <a:off x="0" y="1538939"/>
          <a:ext cx="7003777" cy="12292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14E10-ADB5-4552-BAC4-0D7BF864529E}">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163DB-5B8C-414F-8581-EB50FBC23ECC}">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Two domains, Bacteria and Archaea</a:t>
          </a:r>
          <a:endParaRPr lang="en-US" sz="2200" kern="1200"/>
        </a:p>
      </dsp:txBody>
      <dsp:txXfrm>
        <a:off x="1419739" y="1538939"/>
        <a:ext cx="5584037" cy="1229211"/>
      </dsp:txXfrm>
    </dsp:sp>
    <dsp:sp modelId="{5AD3F9DC-44F3-43D6-9E49-9256703CE4BC}">
      <dsp:nvSpPr>
        <dsp:cNvPr id="0" name=""/>
        <dsp:cNvSpPr/>
      </dsp:nvSpPr>
      <dsp:spPr>
        <a:xfrm>
          <a:off x="0" y="3075453"/>
          <a:ext cx="7003777" cy="12292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89597-EFE9-4C03-BE24-D9F7F81D033B}">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59580-A772-4F62-9C90-A6A59655A875}">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Archaea pathogens have not yet been confirmed, but bacterial pathogens are found aplenty!</a:t>
          </a:r>
          <a:endParaRPr lang="en-US" sz="2200" kern="1200"/>
        </a:p>
      </dsp:txBody>
      <dsp:txXfrm>
        <a:off x="1419739" y="3075453"/>
        <a:ext cx="5584037" cy="1229211"/>
      </dsp:txXfrm>
    </dsp:sp>
    <dsp:sp modelId="{F905E14E-23D2-4B87-A1BF-EC38F3BB1B9C}">
      <dsp:nvSpPr>
        <dsp:cNvPr id="0" name=""/>
        <dsp:cNvSpPr/>
      </dsp:nvSpPr>
      <dsp:spPr>
        <a:xfrm>
          <a:off x="0" y="4611968"/>
          <a:ext cx="7003777" cy="12292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1D26E-F86A-4F36-8A2C-75A2D91FA7CB}">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1A8F8-C35A-41DC-B7CA-428E0152730C}">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Bacteria were discovered in 1674, but Archaea were only found in 1977. </a:t>
          </a:r>
          <a:endParaRPr lang="en-US" sz="2200" kern="1200"/>
        </a:p>
      </dsp:txBody>
      <dsp:txXfrm>
        <a:off x="1419739" y="4611968"/>
        <a:ext cx="5584037" cy="12292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20A7F-7844-402D-901F-E4E22EF76DA9}">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2BAF9-C7E3-454B-A737-2682F6AFB60F}">
      <dsp:nvSpPr>
        <dsp:cNvPr id="0" name=""/>
        <dsp:cNvSpPr/>
      </dsp:nvSpPr>
      <dsp:spPr>
        <a:xfrm>
          <a:off x="0" y="2853"/>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There are five subgroups in this group of pathogens</a:t>
          </a:r>
          <a:endParaRPr lang="en-US" sz="2700" kern="1200"/>
        </a:p>
      </dsp:txBody>
      <dsp:txXfrm>
        <a:off x="0" y="2853"/>
        <a:ext cx="7003777" cy="972983"/>
      </dsp:txXfrm>
    </dsp:sp>
    <dsp:sp modelId="{980F8FA1-99D2-4736-8796-8F43EE54C6CA}">
      <dsp:nvSpPr>
        <dsp:cNvPr id="0" name=""/>
        <dsp:cNvSpPr/>
      </dsp:nvSpPr>
      <dsp:spPr>
        <a:xfrm>
          <a:off x="0" y="975836"/>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B6B337-4A17-4CFB-8634-D8A0AD76DEE6}">
      <dsp:nvSpPr>
        <dsp:cNvPr id="0" name=""/>
        <dsp:cNvSpPr/>
      </dsp:nvSpPr>
      <dsp:spPr>
        <a:xfrm>
          <a:off x="0" y="975836"/>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Proteobacteria</a:t>
          </a:r>
          <a:endParaRPr lang="en-US" sz="2700" kern="1200"/>
        </a:p>
      </dsp:txBody>
      <dsp:txXfrm>
        <a:off x="0" y="975836"/>
        <a:ext cx="7003777" cy="972983"/>
      </dsp:txXfrm>
    </dsp:sp>
    <dsp:sp modelId="{48E8F326-0BAD-4EF5-B73D-12FA4DFF1B59}">
      <dsp:nvSpPr>
        <dsp:cNvPr id="0" name=""/>
        <dsp:cNvSpPr/>
      </dsp:nvSpPr>
      <dsp:spPr>
        <a:xfrm>
          <a:off x="0" y="1948819"/>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4737BE-265A-4FEB-BD2F-B6A2D31966C2}">
      <dsp:nvSpPr>
        <dsp:cNvPr id="0" name=""/>
        <dsp:cNvSpPr/>
      </dsp:nvSpPr>
      <dsp:spPr>
        <a:xfrm>
          <a:off x="0" y="1948819"/>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Chlamydias</a:t>
          </a:r>
          <a:endParaRPr lang="en-US" sz="2700" kern="1200"/>
        </a:p>
      </dsp:txBody>
      <dsp:txXfrm>
        <a:off x="0" y="1948819"/>
        <a:ext cx="7003777" cy="972983"/>
      </dsp:txXfrm>
    </dsp:sp>
    <dsp:sp modelId="{81ABFBAC-BB72-488A-B203-AE6E4F9AE098}">
      <dsp:nvSpPr>
        <dsp:cNvPr id="0" name=""/>
        <dsp:cNvSpPr/>
      </dsp:nvSpPr>
      <dsp:spPr>
        <a:xfrm>
          <a:off x="0" y="2921802"/>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62DDDA-B1C4-4AA7-B859-8EC6D323A7E6}">
      <dsp:nvSpPr>
        <dsp:cNvPr id="0" name=""/>
        <dsp:cNvSpPr/>
      </dsp:nvSpPr>
      <dsp:spPr>
        <a:xfrm>
          <a:off x="0" y="2921802"/>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Spirochaetae</a:t>
          </a:r>
          <a:endParaRPr lang="en-US" sz="2700" kern="1200"/>
        </a:p>
      </dsp:txBody>
      <dsp:txXfrm>
        <a:off x="0" y="2921802"/>
        <a:ext cx="7003777" cy="972983"/>
      </dsp:txXfrm>
    </dsp:sp>
    <dsp:sp modelId="{A61BE0C8-BB41-49C2-8456-FA6A33AC05D1}">
      <dsp:nvSpPr>
        <dsp:cNvPr id="0" name=""/>
        <dsp:cNvSpPr/>
      </dsp:nvSpPr>
      <dsp:spPr>
        <a:xfrm>
          <a:off x="0" y="3894785"/>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550A54-9665-4AE6-A76C-F0C1F7270755}">
      <dsp:nvSpPr>
        <dsp:cNvPr id="0" name=""/>
        <dsp:cNvSpPr/>
      </dsp:nvSpPr>
      <dsp:spPr>
        <a:xfrm>
          <a:off x="0" y="3894785"/>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Cyanobacteria</a:t>
          </a:r>
          <a:endParaRPr lang="en-US" sz="2700" kern="1200"/>
        </a:p>
      </dsp:txBody>
      <dsp:txXfrm>
        <a:off x="0" y="3894785"/>
        <a:ext cx="7003777" cy="972983"/>
      </dsp:txXfrm>
    </dsp:sp>
    <dsp:sp modelId="{3229A69E-76F7-4622-A0A0-C06305B26595}">
      <dsp:nvSpPr>
        <dsp:cNvPr id="0" name=""/>
        <dsp:cNvSpPr/>
      </dsp:nvSpPr>
      <dsp:spPr>
        <a:xfrm>
          <a:off x="0" y="4867768"/>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D1E7B9-3686-4DB4-BFB6-3AECFB1F418E}">
      <dsp:nvSpPr>
        <dsp:cNvPr id="0" name=""/>
        <dsp:cNvSpPr/>
      </dsp:nvSpPr>
      <dsp:spPr>
        <a:xfrm>
          <a:off x="0" y="4867768"/>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Gram-positive bacteria</a:t>
          </a:r>
          <a:endParaRPr lang="en-US" sz="2700" kern="1200"/>
        </a:p>
      </dsp:txBody>
      <dsp:txXfrm>
        <a:off x="0" y="4867768"/>
        <a:ext cx="7003777" cy="9729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537F0-23DA-4CA6-8323-38A5D95D731E}">
      <dsp:nvSpPr>
        <dsp:cNvPr id="0" name=""/>
        <dsp:cNvSpPr/>
      </dsp:nvSpPr>
      <dsp:spPr>
        <a:xfrm>
          <a:off x="0" y="713"/>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C33BD-D2E0-4698-A0B9-A107A0C20B53}">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Candida</a:t>
          </a:r>
          <a:endParaRPr lang="en-US" sz="5400" kern="1200"/>
        </a:p>
      </dsp:txBody>
      <dsp:txXfrm>
        <a:off x="0" y="713"/>
        <a:ext cx="7003777" cy="1168435"/>
      </dsp:txXfrm>
    </dsp:sp>
    <dsp:sp modelId="{682724EF-8BB6-4FB2-A755-BA612A3C2993}">
      <dsp:nvSpPr>
        <dsp:cNvPr id="0" name=""/>
        <dsp:cNvSpPr/>
      </dsp:nvSpPr>
      <dsp:spPr>
        <a:xfrm>
          <a:off x="0" y="1169148"/>
          <a:ext cx="7003777" cy="0"/>
        </a:xfrm>
        <a:prstGeom prst="line">
          <a:avLst/>
        </a:prstGeom>
        <a:solidFill>
          <a:schemeClr val="accent5">
            <a:hueOff val="3846542"/>
            <a:satOff val="1663"/>
            <a:lumOff val="1127"/>
            <a:alphaOff val="0"/>
          </a:schemeClr>
        </a:solidFill>
        <a:ln w="12700" cap="flat" cmpd="sng" algn="ctr">
          <a:solidFill>
            <a:schemeClr val="accent5">
              <a:hueOff val="3846542"/>
              <a:satOff val="1663"/>
              <a:lumOff val="11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94F68-5A83-49AE-9B79-CF4CC15D4964}">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Aspergillus</a:t>
          </a:r>
          <a:endParaRPr lang="en-US" sz="5400" kern="1200"/>
        </a:p>
      </dsp:txBody>
      <dsp:txXfrm>
        <a:off x="0" y="1169148"/>
        <a:ext cx="7003777" cy="1168435"/>
      </dsp:txXfrm>
    </dsp:sp>
    <dsp:sp modelId="{82C1D1CC-5B4B-41CD-95D3-5E80008D7D52}">
      <dsp:nvSpPr>
        <dsp:cNvPr id="0" name=""/>
        <dsp:cNvSpPr/>
      </dsp:nvSpPr>
      <dsp:spPr>
        <a:xfrm>
          <a:off x="0" y="2337584"/>
          <a:ext cx="7003777" cy="0"/>
        </a:xfrm>
        <a:prstGeom prst="line">
          <a:avLst/>
        </a:prstGeom>
        <a:solidFill>
          <a:schemeClr val="accent5">
            <a:hueOff val="7693084"/>
            <a:satOff val="3327"/>
            <a:lumOff val="2255"/>
            <a:alphaOff val="0"/>
          </a:schemeClr>
        </a:solidFill>
        <a:ln w="12700" cap="flat" cmpd="sng" algn="ctr">
          <a:solidFill>
            <a:schemeClr val="accent5">
              <a:hueOff val="7693084"/>
              <a:satOff val="3327"/>
              <a:lumOff val="22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DC16A0-06DA-4FE3-82E5-5D6AFEBB386B}">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Cryptococcus</a:t>
          </a:r>
          <a:endParaRPr lang="en-US" sz="5400" kern="1200"/>
        </a:p>
      </dsp:txBody>
      <dsp:txXfrm>
        <a:off x="0" y="2337584"/>
        <a:ext cx="7003777" cy="1168435"/>
      </dsp:txXfrm>
    </dsp:sp>
    <dsp:sp modelId="{D0326E82-AF85-4880-9020-F4C168C1F7E2}">
      <dsp:nvSpPr>
        <dsp:cNvPr id="0" name=""/>
        <dsp:cNvSpPr/>
      </dsp:nvSpPr>
      <dsp:spPr>
        <a:xfrm>
          <a:off x="0" y="3506020"/>
          <a:ext cx="7003777" cy="0"/>
        </a:xfrm>
        <a:prstGeom prst="line">
          <a:avLst/>
        </a:prstGeom>
        <a:solidFill>
          <a:schemeClr val="accent5">
            <a:hueOff val="11539625"/>
            <a:satOff val="4990"/>
            <a:lumOff val="3382"/>
            <a:alphaOff val="0"/>
          </a:schemeClr>
        </a:solidFill>
        <a:ln w="12700" cap="flat" cmpd="sng" algn="ctr">
          <a:solidFill>
            <a:schemeClr val="accent5">
              <a:hueOff val="11539625"/>
              <a:satOff val="4990"/>
              <a:lumOff val="33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A33BA-D138-4FA0-8A31-897D3B8810B6}">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Histoplasma</a:t>
          </a:r>
          <a:endParaRPr lang="en-US" sz="5400" kern="1200"/>
        </a:p>
      </dsp:txBody>
      <dsp:txXfrm>
        <a:off x="0" y="3506020"/>
        <a:ext cx="7003777" cy="1168435"/>
      </dsp:txXfrm>
    </dsp:sp>
    <dsp:sp modelId="{1CFF40F9-7F78-4FEC-806B-B3CE8D652182}">
      <dsp:nvSpPr>
        <dsp:cNvPr id="0" name=""/>
        <dsp:cNvSpPr/>
      </dsp:nvSpPr>
      <dsp:spPr>
        <a:xfrm>
          <a:off x="0" y="4674456"/>
          <a:ext cx="7003777" cy="0"/>
        </a:xfrm>
        <a:prstGeom prst="line">
          <a:avLst/>
        </a:prstGeom>
        <a:solidFill>
          <a:schemeClr val="accent5">
            <a:hueOff val="15386168"/>
            <a:satOff val="6654"/>
            <a:lumOff val="4510"/>
            <a:alphaOff val="0"/>
          </a:schemeClr>
        </a:solidFill>
        <a:ln w="12700" cap="flat" cmpd="sng" algn="ctr">
          <a:solidFill>
            <a:schemeClr val="accent5">
              <a:hueOff val="15386168"/>
              <a:satOff val="6654"/>
              <a:lumOff val="4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0D8F09-DD38-4FB9-9DA2-33E79EEE3EAC}">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40" tIns="205740" rIns="205740" bIns="205740" numCol="1" spcCol="1270" anchor="t" anchorCtr="0">
          <a:noAutofit/>
        </a:bodyPr>
        <a:lstStyle/>
        <a:p>
          <a:pPr marL="0" lvl="0" indent="0" algn="l" defTabSz="2400300">
            <a:lnSpc>
              <a:spcPct val="90000"/>
            </a:lnSpc>
            <a:spcBef>
              <a:spcPct val="0"/>
            </a:spcBef>
            <a:spcAft>
              <a:spcPct val="35000"/>
            </a:spcAft>
            <a:buNone/>
          </a:pPr>
          <a:r>
            <a:rPr lang="en-GB" sz="5400" kern="1200"/>
            <a:t>Stachybotrys</a:t>
          </a:r>
          <a:endParaRPr lang="en-US" sz="5400" kern="1200"/>
        </a:p>
      </dsp:txBody>
      <dsp:txXfrm>
        <a:off x="0" y="4674456"/>
        <a:ext cx="7003777" cy="11684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9DEDD-8754-45E2-B3F0-FE9B12E70C8F}">
      <dsp:nvSpPr>
        <dsp:cNvPr id="0" name=""/>
        <dsp:cNvSpPr/>
      </dsp:nvSpPr>
      <dsp:spPr>
        <a:xfrm>
          <a:off x="0" y="271122"/>
          <a:ext cx="7003777" cy="2597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 parasite is an organism that lives on or in a host organism and gets its food from or at the expense of its host. </a:t>
          </a:r>
          <a:endParaRPr lang="en-US" sz="3700" kern="1200"/>
        </a:p>
      </dsp:txBody>
      <dsp:txXfrm>
        <a:off x="126795" y="397917"/>
        <a:ext cx="6750187" cy="2343810"/>
      </dsp:txXfrm>
    </dsp:sp>
    <dsp:sp modelId="{22094783-4F64-48BD-805D-F52719A1DE43}">
      <dsp:nvSpPr>
        <dsp:cNvPr id="0" name=""/>
        <dsp:cNvSpPr/>
      </dsp:nvSpPr>
      <dsp:spPr>
        <a:xfrm>
          <a:off x="0" y="2975082"/>
          <a:ext cx="7003777" cy="259740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There are three main classes of parasites that can cause disease in humans: protozoa, helminths, and ectoparasites.</a:t>
          </a:r>
          <a:endParaRPr lang="en-US" sz="3700" kern="1200"/>
        </a:p>
      </dsp:txBody>
      <dsp:txXfrm>
        <a:off x="126795" y="3101877"/>
        <a:ext cx="6750187" cy="23438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8C724-4238-4026-BD41-18CD8BCEB685}">
      <dsp:nvSpPr>
        <dsp:cNvPr id="0" name=""/>
        <dsp:cNvSpPr/>
      </dsp:nvSpPr>
      <dsp:spPr>
        <a:xfrm>
          <a:off x="0" y="71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4F94B-8ADB-4FC1-98D1-30E1571F702C}">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 protozoa that are infectious to humans can be classified into four groups based on their mode of movement:</a:t>
          </a:r>
          <a:endParaRPr lang="en-US" sz="2300" kern="1200"/>
        </a:p>
      </dsp:txBody>
      <dsp:txXfrm>
        <a:off x="0" y="713"/>
        <a:ext cx="7003777" cy="1168435"/>
      </dsp:txXfrm>
    </dsp:sp>
    <dsp:sp modelId="{11DA8980-3CB2-463B-B2BE-784891A9B438}">
      <dsp:nvSpPr>
        <dsp:cNvPr id="0" name=""/>
        <dsp:cNvSpPr/>
      </dsp:nvSpPr>
      <dsp:spPr>
        <a:xfrm>
          <a:off x="0" y="1169148"/>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8D1DE-33D7-4A47-AE56-C7EECA78E5FB}">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Sarcodina – the amoeba, e.g., Entamoeba</a:t>
          </a:r>
          <a:endParaRPr lang="en-US" sz="2300" kern="1200"/>
        </a:p>
      </dsp:txBody>
      <dsp:txXfrm>
        <a:off x="0" y="1169148"/>
        <a:ext cx="7003777" cy="1168435"/>
      </dsp:txXfrm>
    </dsp:sp>
    <dsp:sp modelId="{85B7C128-B988-417B-BA08-EB8251F0370D}">
      <dsp:nvSpPr>
        <dsp:cNvPr id="0" name=""/>
        <dsp:cNvSpPr/>
      </dsp:nvSpPr>
      <dsp:spPr>
        <a:xfrm>
          <a:off x="0" y="2337584"/>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521DB-34FF-4BDC-B454-5B1C3F4CBC2B}">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Mastigophora – the flagellates, e.g., Giardia, Leishmania</a:t>
          </a:r>
          <a:endParaRPr lang="en-US" sz="2300" kern="1200"/>
        </a:p>
      </dsp:txBody>
      <dsp:txXfrm>
        <a:off x="0" y="2337584"/>
        <a:ext cx="7003777" cy="1168435"/>
      </dsp:txXfrm>
    </dsp:sp>
    <dsp:sp modelId="{806D4AB2-8E3C-4255-9975-B15204F1CA54}">
      <dsp:nvSpPr>
        <dsp:cNvPr id="0" name=""/>
        <dsp:cNvSpPr/>
      </dsp:nvSpPr>
      <dsp:spPr>
        <a:xfrm>
          <a:off x="0" y="350602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0DE4B-8B6D-4EA5-BEBC-F76B9DA66896}">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Ciliophora – the ciliates, e.g., Balantidium</a:t>
          </a:r>
          <a:endParaRPr lang="en-US" sz="2300" kern="1200"/>
        </a:p>
      </dsp:txBody>
      <dsp:txXfrm>
        <a:off x="0" y="3506020"/>
        <a:ext cx="7003777" cy="1168435"/>
      </dsp:txXfrm>
    </dsp:sp>
    <dsp:sp modelId="{4B43FC63-23DB-45FF-B5A6-8C51A00BB2BA}">
      <dsp:nvSpPr>
        <dsp:cNvPr id="0" name=""/>
        <dsp:cNvSpPr/>
      </dsp:nvSpPr>
      <dsp:spPr>
        <a:xfrm>
          <a:off x="0" y="4674456"/>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11E35-5AD0-41D9-84ED-CFB880F9DC11}">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Sporozoa – organisms whose adult stage is not motile e.g., Plasmodium, Cryptosporidium</a:t>
          </a:r>
          <a:endParaRPr lang="en-US" sz="2300" kern="1200"/>
        </a:p>
      </dsp:txBody>
      <dsp:txXfrm>
        <a:off x="0" y="4674456"/>
        <a:ext cx="7003777" cy="11684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F3354-6EBC-4479-B8ED-755B964359DD}">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A5B8C-443E-4E33-A124-D9625A4CAAEB}">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FC5392-5AB7-4BAB-BFA6-16A8DB7628A4}">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Helminths are large, multicellular organisms that are generally visible to the naked eye in their adult stages. </a:t>
          </a:r>
          <a:endParaRPr lang="en-US" sz="2200" kern="1200"/>
        </a:p>
      </dsp:txBody>
      <dsp:txXfrm>
        <a:off x="1419739" y="2425"/>
        <a:ext cx="5584037" cy="1229211"/>
      </dsp:txXfrm>
    </dsp:sp>
    <dsp:sp modelId="{C059112A-33CF-4254-85F0-9D24F19C44EA}">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FDDD9-0882-46F2-9B7B-CAB5A2CFF470}">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28CA7-6B64-4C47-ADEE-701079D8225E}">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Like protozoa, helminths can be either free-living or parasitic in nature. </a:t>
          </a:r>
          <a:endParaRPr lang="en-US" sz="2200" kern="1200"/>
        </a:p>
      </dsp:txBody>
      <dsp:txXfrm>
        <a:off x="1419739" y="1538939"/>
        <a:ext cx="5584037" cy="1229211"/>
      </dsp:txXfrm>
    </dsp:sp>
    <dsp:sp modelId="{F399B22D-5CA7-43AE-B421-5ECCB8B7B2F5}">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0424B-82C6-494B-8B6A-BB3817E28B08}">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884568-B479-435C-A7C2-04D14F82EF0A}">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In their adult form, helminths cannot multiply in humans. </a:t>
          </a:r>
          <a:endParaRPr lang="en-US" sz="2200" kern="1200"/>
        </a:p>
      </dsp:txBody>
      <dsp:txXfrm>
        <a:off x="1419739" y="3075453"/>
        <a:ext cx="5584037" cy="1229211"/>
      </dsp:txXfrm>
    </dsp:sp>
    <dsp:sp modelId="{CE1831AF-75A7-4080-97A2-E542D00A261D}">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45466-0DF6-46EC-AC14-5B427890E82E}">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F7FE33-37C9-4F29-9673-5E71C6601AEA}">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There are three main groups of helminths (derived from the Greek word for worms) that are human parasites:</a:t>
          </a:r>
          <a:endParaRPr lang="en-US" sz="2200" kern="1200"/>
        </a:p>
      </dsp:txBody>
      <dsp:txXfrm>
        <a:off x="1419739" y="4611968"/>
        <a:ext cx="5584037" cy="12292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B6E62-992C-4FF0-B4AE-ED5A47F7882D}">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3D3C39-5C66-4014-8A98-926745619FD5}">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051FF2-E29B-4854-B731-C8D3580379B7}">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Flatworms (platyhelminths) – these include the trematodes (flukes) and cestodes (tapeworms).</a:t>
          </a:r>
          <a:endParaRPr lang="en-US" sz="2300" kern="1200"/>
        </a:p>
      </dsp:txBody>
      <dsp:txXfrm>
        <a:off x="1927918" y="713"/>
        <a:ext cx="5075858" cy="1669193"/>
      </dsp:txXfrm>
    </dsp:sp>
    <dsp:sp modelId="{6611D8C3-9ED0-4578-B316-6E08B140FE6F}">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3CADA7-79ED-46B9-8087-BEF1A4225F09}">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CE6781-EBC9-43DD-9BE0-393E720D2B19}">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Thorny-headed worms (acanthocephalins) – the adult forms of these worms reside in the gastrointestinal tract. </a:t>
          </a:r>
          <a:endParaRPr lang="en-US" sz="2300" kern="1200"/>
        </a:p>
      </dsp:txBody>
      <dsp:txXfrm>
        <a:off x="1927918" y="2087205"/>
        <a:ext cx="5075858" cy="1669193"/>
      </dsp:txXfrm>
    </dsp:sp>
    <dsp:sp modelId="{CF2F2117-F677-4F7D-8B74-608A174CF9EC}">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685BB8-D85D-45D8-87C1-55068882CECA}">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5E193-CF8C-42FF-9A62-3B3535D7D549}">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a:t>The acanthocephala are thought to be intermediate between the cestodes and nematodes.</a:t>
          </a:r>
          <a:endParaRPr lang="en-US" sz="2300" kern="1200"/>
        </a:p>
      </dsp:txBody>
      <dsp:txXfrm>
        <a:off x="1927918" y="4173697"/>
        <a:ext cx="5075858" cy="166919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16783-1228-469C-9203-BC49B266E8CE}">
      <dsp:nvSpPr>
        <dsp:cNvPr id="0" name=""/>
        <dsp:cNvSpPr/>
      </dsp:nvSpPr>
      <dsp:spPr>
        <a:xfrm>
          <a:off x="0" y="4398790"/>
          <a:ext cx="7003777" cy="144378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These diseases extract a large toll on endemic populations, including lost ability to attend school or work, stunting of growth in children, impairment of cognitive skills and development in young children, and the serious economic burden placed on entire countries.</a:t>
          </a:r>
          <a:endParaRPr lang="en-US" sz="1700" kern="1200"/>
        </a:p>
      </dsp:txBody>
      <dsp:txXfrm>
        <a:off x="0" y="4398790"/>
        <a:ext cx="7003777" cy="1443781"/>
      </dsp:txXfrm>
    </dsp:sp>
    <dsp:sp modelId="{C6AAFA1A-434C-4FB2-A1A9-51714FCDBCE5}">
      <dsp:nvSpPr>
        <dsp:cNvPr id="0" name=""/>
        <dsp:cNvSpPr/>
      </dsp:nvSpPr>
      <dsp:spPr>
        <a:xfrm rot="10800000">
          <a:off x="0" y="2199911"/>
          <a:ext cx="7003777" cy="2220535"/>
        </a:xfrm>
        <a:prstGeom prst="upArrowCallout">
          <a:avLst/>
        </a:prstGeom>
        <a:solidFill>
          <a:schemeClr val="accent5">
            <a:hueOff val="7693084"/>
            <a:satOff val="3327"/>
            <a:lumOff val="2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NTDs affect more than 1 billion people worldwide, largely in rural areas of low-income countries. </a:t>
          </a:r>
          <a:endParaRPr lang="en-US" sz="1700" kern="1200"/>
        </a:p>
      </dsp:txBody>
      <dsp:txXfrm rot="10800000">
        <a:off x="0" y="2199911"/>
        <a:ext cx="7003777" cy="1442837"/>
      </dsp:txXfrm>
    </dsp:sp>
    <dsp:sp modelId="{F93E8ADD-B175-4BB1-86A7-42D4863EF23E}">
      <dsp:nvSpPr>
        <dsp:cNvPr id="0" name=""/>
        <dsp:cNvSpPr/>
      </dsp:nvSpPr>
      <dsp:spPr>
        <a:xfrm rot="10800000">
          <a:off x="0" y="1032"/>
          <a:ext cx="7003777" cy="2220535"/>
        </a:xfrm>
        <a:prstGeom prst="upArrowCallout">
          <a:avLst/>
        </a:prstGeom>
        <a:solidFill>
          <a:schemeClr val="accent5">
            <a:hueOff val="15386168"/>
            <a:satOff val="6654"/>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 Neglected Tropical Diseases (NTDs), which have suffered from a lack of attention by the public health community, include parasitic diseases such as lymphatic filariasis, onchocerciasis, and Guinea worm disease. </a:t>
          </a:r>
          <a:endParaRPr lang="en-US" sz="1700" kern="1200"/>
        </a:p>
      </dsp:txBody>
      <dsp:txXfrm rot="10800000">
        <a:off x="0" y="1032"/>
        <a:ext cx="7003777" cy="14428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2C01D-6E39-4411-BEA4-CA080825A9B2}">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01A248-EFF6-4346-A480-EC0C6EE16C0D}">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911985-6E2C-47FA-9A79-038A159E54B4}">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These pathogens are not made up of cells.</a:t>
          </a:r>
          <a:endParaRPr lang="en-US" sz="2200" kern="1200"/>
        </a:p>
      </dsp:txBody>
      <dsp:txXfrm>
        <a:off x="1419739" y="2425"/>
        <a:ext cx="5584037" cy="1229211"/>
      </dsp:txXfrm>
    </dsp:sp>
    <dsp:sp modelId="{B6ECDEE0-EA92-4A00-AD2B-7047198C4AF7}">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E285A2-1312-443F-9C52-DD963F7C2866}">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1D5EE1-AA96-47A2-8988-F071040A5BD9}">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They are unable to reproduce alone an require a host cell. </a:t>
          </a:r>
          <a:endParaRPr lang="en-US" sz="2200" kern="1200"/>
        </a:p>
      </dsp:txBody>
      <dsp:txXfrm>
        <a:off x="1419739" y="1538939"/>
        <a:ext cx="5584037" cy="1229211"/>
      </dsp:txXfrm>
    </dsp:sp>
    <dsp:sp modelId="{7E64ADCD-3C6D-4F50-A3C1-0F573E62C635}">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82D8E-04FD-4E46-A46C-6729ECDF86F0}">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580099-C096-4D5C-B3EC-46E13367A7EC}">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They are known as pathogenic </a:t>
          </a:r>
          <a:r>
            <a:rPr lang="en-GB" sz="2200" i="1" kern="1200"/>
            <a:t>agents</a:t>
          </a:r>
          <a:r>
            <a:rPr lang="en-GB" sz="2200" kern="1200"/>
            <a:t>.</a:t>
          </a:r>
          <a:endParaRPr lang="en-US" sz="2200" kern="1200"/>
        </a:p>
      </dsp:txBody>
      <dsp:txXfrm>
        <a:off x="1419739" y="3075453"/>
        <a:ext cx="5584037" cy="1229211"/>
      </dsp:txXfrm>
    </dsp:sp>
    <dsp:sp modelId="{AE84DDA5-7CD7-48F8-B6F9-8A99B52689FF}">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DDFCD-43BF-42F9-8392-80DC40CEC0F8}">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ACC929-E9D3-4D32-9DAE-B52CEAB2C128}">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Antibiotics have no effect. </a:t>
          </a:r>
          <a:endParaRPr lang="en-US" sz="2200" kern="1200"/>
        </a:p>
      </dsp:txBody>
      <dsp:txXfrm>
        <a:off x="1419739" y="4611968"/>
        <a:ext cx="5584037" cy="122921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B9E9E-6B4F-4AB4-9453-05F9FEDCF8EF}">
      <dsp:nvSpPr>
        <dsp:cNvPr id="0" name=""/>
        <dsp:cNvSpPr/>
      </dsp:nvSpPr>
      <dsp:spPr>
        <a:xfrm>
          <a:off x="0" y="27402"/>
          <a:ext cx="7003777" cy="1404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Prion diseases or transmissible spongiform encephalopathies (TSEs) are a family of rare progressive neurodegenerative disorders that affect both humans and animals. </a:t>
          </a:r>
          <a:endParaRPr lang="en-US" sz="2000" kern="1200"/>
        </a:p>
      </dsp:txBody>
      <dsp:txXfrm>
        <a:off x="68538" y="95940"/>
        <a:ext cx="6866701" cy="1266924"/>
      </dsp:txXfrm>
    </dsp:sp>
    <dsp:sp modelId="{52305B24-5408-40F6-8EDE-C3A5242408DE}">
      <dsp:nvSpPr>
        <dsp:cNvPr id="0" name=""/>
        <dsp:cNvSpPr/>
      </dsp:nvSpPr>
      <dsp:spPr>
        <a:xfrm>
          <a:off x="0" y="1489002"/>
          <a:ext cx="7003777" cy="1404000"/>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are distinguished by long incubation periods, characteristic spongiform changes associated with neuronal loss, and a failure to induce inflammatory response.</a:t>
          </a:r>
          <a:endParaRPr lang="en-US" sz="2000" kern="1200"/>
        </a:p>
      </dsp:txBody>
      <dsp:txXfrm>
        <a:off x="68538" y="1557540"/>
        <a:ext cx="6866701" cy="1266924"/>
      </dsp:txXfrm>
    </dsp:sp>
    <dsp:sp modelId="{819A391E-0A07-40CB-B385-51C6C1E949E4}">
      <dsp:nvSpPr>
        <dsp:cNvPr id="0" name=""/>
        <dsp:cNvSpPr/>
      </dsp:nvSpPr>
      <dsp:spPr>
        <a:xfrm>
          <a:off x="0" y="2950602"/>
          <a:ext cx="7003777" cy="1404000"/>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causative agents of TSEs are believed to be prions. </a:t>
          </a:r>
          <a:endParaRPr lang="en-US" sz="2000" kern="1200"/>
        </a:p>
      </dsp:txBody>
      <dsp:txXfrm>
        <a:off x="68538" y="3019140"/>
        <a:ext cx="6866701" cy="1266924"/>
      </dsp:txXfrm>
    </dsp:sp>
    <dsp:sp modelId="{8FE370C3-3247-4B37-BCDD-92C93B0AAB33}">
      <dsp:nvSpPr>
        <dsp:cNvPr id="0" name=""/>
        <dsp:cNvSpPr/>
      </dsp:nvSpPr>
      <dsp:spPr>
        <a:xfrm>
          <a:off x="0" y="4412202"/>
          <a:ext cx="7003777" cy="140400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term “prions” refers to abnormal, pathogenic agents that are transmissible and are able to induce abnormal folding of specific normal cellular proteins called prion proteins that are found most abundantly in the brain. </a:t>
          </a:r>
          <a:endParaRPr lang="en-US" sz="2000" kern="1200"/>
        </a:p>
      </dsp:txBody>
      <dsp:txXfrm>
        <a:off x="68538" y="4480740"/>
        <a:ext cx="6866701" cy="12669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08455-C839-4BD0-A16D-DE38430C08B0}">
      <dsp:nvSpPr>
        <dsp:cNvPr id="0" name=""/>
        <dsp:cNvSpPr/>
      </dsp:nvSpPr>
      <dsp:spPr>
        <a:xfrm>
          <a:off x="0" y="83455"/>
          <a:ext cx="7003777" cy="18423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functions of these normal prion proteins are still not completely understood. </a:t>
          </a:r>
          <a:endParaRPr lang="en-US" sz="2600" kern="1200"/>
        </a:p>
      </dsp:txBody>
      <dsp:txXfrm>
        <a:off x="89934" y="173389"/>
        <a:ext cx="6823909" cy="1662443"/>
      </dsp:txXfrm>
    </dsp:sp>
    <dsp:sp modelId="{44663E2A-DDD4-401C-9D1D-2D45E6FD32BB}">
      <dsp:nvSpPr>
        <dsp:cNvPr id="0" name=""/>
        <dsp:cNvSpPr/>
      </dsp:nvSpPr>
      <dsp:spPr>
        <a:xfrm>
          <a:off x="0" y="2000646"/>
          <a:ext cx="7003777" cy="1842311"/>
        </a:xfrm>
        <a:prstGeom prst="round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abnormal folding of the prion proteins leads to brain damage and the characteristic signs and symptoms of the disease. </a:t>
          </a:r>
          <a:endParaRPr lang="en-US" sz="2600" kern="1200"/>
        </a:p>
      </dsp:txBody>
      <dsp:txXfrm>
        <a:off x="89934" y="2090580"/>
        <a:ext cx="6823909" cy="1662443"/>
      </dsp:txXfrm>
    </dsp:sp>
    <dsp:sp modelId="{C62906F6-E5D0-41CD-A4B6-F2036936391C}">
      <dsp:nvSpPr>
        <dsp:cNvPr id="0" name=""/>
        <dsp:cNvSpPr/>
      </dsp:nvSpPr>
      <dsp:spPr>
        <a:xfrm>
          <a:off x="0" y="3917838"/>
          <a:ext cx="7003777" cy="1842311"/>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Prion diseases are usually rapidly progressive and always fatal.</a:t>
          </a:r>
          <a:endParaRPr lang="en-US" sz="2600" kern="1200"/>
        </a:p>
      </dsp:txBody>
      <dsp:txXfrm>
        <a:off x="89934" y="4007772"/>
        <a:ext cx="6823909" cy="166244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0E1FE-46BB-4C47-A9A8-88C8502176F6}">
      <dsp:nvSpPr>
        <dsp:cNvPr id="0" name=""/>
        <dsp:cNvSpPr/>
      </dsp:nvSpPr>
      <dsp:spPr>
        <a:xfrm>
          <a:off x="1127717" y="442"/>
          <a:ext cx="2097439" cy="12584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110000"/>
            </a:lnSpc>
            <a:spcBef>
              <a:spcPct val="0"/>
            </a:spcBef>
            <a:spcAft>
              <a:spcPct val="35000"/>
            </a:spcAft>
            <a:buNone/>
          </a:pPr>
          <a:r>
            <a:rPr lang="en-GB" sz="1600" kern="1200">
              <a:latin typeface="Arial"/>
              <a:cs typeface="Arial"/>
            </a:rPr>
            <a:t>Creutzfeldt-Jakob Disease (CJD)</a:t>
          </a:r>
          <a:endParaRPr lang="en-GB" sz="1600" kern="1200" dirty="0">
            <a:latin typeface="Arial"/>
            <a:cs typeface="Arial"/>
          </a:endParaRPr>
        </a:p>
      </dsp:txBody>
      <dsp:txXfrm>
        <a:off x="1127717" y="442"/>
        <a:ext cx="2097439" cy="1258463"/>
      </dsp:txXfrm>
    </dsp:sp>
    <dsp:sp modelId="{8E1F8C1E-6CE2-4597-B0A0-9B6AE75AD9BB}">
      <dsp:nvSpPr>
        <dsp:cNvPr id="0" name=""/>
        <dsp:cNvSpPr/>
      </dsp:nvSpPr>
      <dsp:spPr>
        <a:xfrm>
          <a:off x="3434901" y="442"/>
          <a:ext cx="2097439" cy="1258463"/>
        </a:xfrm>
        <a:prstGeom prst="rect">
          <a:avLst/>
        </a:prstGeom>
        <a:solidFill>
          <a:schemeClr val="accent2">
            <a:hueOff val="-1857256"/>
            <a:satOff val="3905"/>
            <a:lumOff val="-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a:latin typeface="Arial"/>
              <a:cs typeface="Arial"/>
            </a:rPr>
            <a:t>Variant Creutzfeldt-Jakob Disease (</a:t>
          </a:r>
          <a:r>
            <a:rPr lang="en-GB" sz="1600" kern="1200" err="1">
              <a:latin typeface="Arial"/>
              <a:cs typeface="Arial"/>
            </a:rPr>
            <a:t>vCJD</a:t>
          </a:r>
          <a:r>
            <a:rPr lang="en-GB" sz="1600" kern="1200">
              <a:latin typeface="Arial"/>
              <a:cs typeface="Arial"/>
            </a:rPr>
            <a:t>)</a:t>
          </a:r>
          <a:endParaRPr lang="en-GB" sz="1600" kern="1200" dirty="0">
            <a:latin typeface="Arial"/>
            <a:cs typeface="Arial"/>
          </a:endParaRPr>
        </a:p>
      </dsp:txBody>
      <dsp:txXfrm>
        <a:off x="3434901" y="442"/>
        <a:ext cx="2097439" cy="1258463"/>
      </dsp:txXfrm>
    </dsp:sp>
    <dsp:sp modelId="{2B39066A-91CA-4F76-886F-54A1BFC2A654}">
      <dsp:nvSpPr>
        <dsp:cNvPr id="0" name=""/>
        <dsp:cNvSpPr/>
      </dsp:nvSpPr>
      <dsp:spPr>
        <a:xfrm>
          <a:off x="5742084" y="442"/>
          <a:ext cx="2097439" cy="1258463"/>
        </a:xfrm>
        <a:prstGeom prst="rect">
          <a:avLst/>
        </a:prstGeom>
        <a:solidFill>
          <a:schemeClr val="accent2">
            <a:hueOff val="-3714512"/>
            <a:satOff val="7810"/>
            <a:lumOff val="-1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a:latin typeface="Arial"/>
              <a:cs typeface="Arial"/>
            </a:rPr>
            <a:t>Gerstmann-</a:t>
          </a:r>
          <a:r>
            <a:rPr lang="en-GB" sz="1600" kern="1200" err="1">
              <a:latin typeface="Arial"/>
              <a:cs typeface="Arial"/>
            </a:rPr>
            <a:t>Straussler</a:t>
          </a:r>
          <a:r>
            <a:rPr lang="en-GB" sz="1600" kern="1200">
              <a:latin typeface="Arial"/>
              <a:cs typeface="Arial"/>
            </a:rPr>
            <a:t>-</a:t>
          </a:r>
          <a:r>
            <a:rPr lang="en-GB" sz="1600" kern="1200" err="1">
              <a:latin typeface="Arial"/>
              <a:cs typeface="Arial"/>
            </a:rPr>
            <a:t>Scheinker</a:t>
          </a:r>
          <a:r>
            <a:rPr lang="en-GB" sz="1600" kern="1200">
              <a:latin typeface="Arial"/>
              <a:cs typeface="Arial"/>
            </a:rPr>
            <a:t> Syndrome</a:t>
          </a:r>
          <a:endParaRPr lang="en-GB" sz="1600" kern="1200" dirty="0">
            <a:latin typeface="Arial"/>
            <a:cs typeface="Arial"/>
          </a:endParaRPr>
        </a:p>
      </dsp:txBody>
      <dsp:txXfrm>
        <a:off x="5742084" y="442"/>
        <a:ext cx="2097439" cy="1258463"/>
      </dsp:txXfrm>
    </dsp:sp>
    <dsp:sp modelId="{F6E33B5B-F33B-4B81-B208-7583D35F2297}">
      <dsp:nvSpPr>
        <dsp:cNvPr id="0" name=""/>
        <dsp:cNvSpPr/>
      </dsp:nvSpPr>
      <dsp:spPr>
        <a:xfrm>
          <a:off x="8049267" y="442"/>
          <a:ext cx="2097439" cy="1258463"/>
        </a:xfrm>
        <a:prstGeom prst="rect">
          <a:avLst/>
        </a:prstGeom>
        <a:solidFill>
          <a:schemeClr val="accent2">
            <a:hueOff val="-5571768"/>
            <a:satOff val="11715"/>
            <a:lumOff val="-1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a:latin typeface="Arial"/>
              <a:cs typeface="Arial"/>
            </a:rPr>
            <a:t>Fatal Familial Insomnia</a:t>
          </a:r>
          <a:endParaRPr lang="en-GB" sz="1600" kern="1200" dirty="0">
            <a:latin typeface="Arial"/>
            <a:cs typeface="Arial"/>
          </a:endParaRPr>
        </a:p>
      </dsp:txBody>
      <dsp:txXfrm>
        <a:off x="8049267" y="442"/>
        <a:ext cx="2097439" cy="1258463"/>
      </dsp:txXfrm>
    </dsp:sp>
    <dsp:sp modelId="{996E4B87-72F0-41D1-BE96-77E0979FD66F}">
      <dsp:nvSpPr>
        <dsp:cNvPr id="0" name=""/>
        <dsp:cNvSpPr/>
      </dsp:nvSpPr>
      <dsp:spPr>
        <a:xfrm>
          <a:off x="1127717" y="1468649"/>
          <a:ext cx="2097439" cy="1258463"/>
        </a:xfrm>
        <a:prstGeom prst="rect">
          <a:avLst/>
        </a:prstGeom>
        <a:solidFill>
          <a:schemeClr val="accent2">
            <a:hueOff val="-7429025"/>
            <a:satOff val="15620"/>
            <a:lumOff val="-2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Kuru</a:t>
          </a:r>
          <a:endParaRPr lang="en-US" sz="1600" kern="1200" dirty="0">
            <a:latin typeface="Arial"/>
            <a:cs typeface="Arial"/>
          </a:endParaRPr>
        </a:p>
      </dsp:txBody>
      <dsp:txXfrm>
        <a:off x="1127717" y="1468649"/>
        <a:ext cx="2097439" cy="1258463"/>
      </dsp:txXfrm>
    </dsp:sp>
    <dsp:sp modelId="{84AF973B-236C-40DE-B6EE-BBE02156F33F}">
      <dsp:nvSpPr>
        <dsp:cNvPr id="0" name=""/>
        <dsp:cNvSpPr/>
      </dsp:nvSpPr>
      <dsp:spPr>
        <a:xfrm>
          <a:off x="3434901" y="1468649"/>
          <a:ext cx="2097439" cy="1258463"/>
        </a:xfrm>
        <a:prstGeom prst="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Bovine Spongiform Encephalopathy (BSE)</a:t>
          </a:r>
        </a:p>
      </dsp:txBody>
      <dsp:txXfrm>
        <a:off x="3434901" y="1468649"/>
        <a:ext cx="2097439" cy="1258463"/>
      </dsp:txXfrm>
    </dsp:sp>
    <dsp:sp modelId="{651C67E2-4C78-495F-8C64-219D6586D82A}">
      <dsp:nvSpPr>
        <dsp:cNvPr id="0" name=""/>
        <dsp:cNvSpPr/>
      </dsp:nvSpPr>
      <dsp:spPr>
        <a:xfrm>
          <a:off x="5742084" y="1468649"/>
          <a:ext cx="2097439" cy="1258463"/>
        </a:xfrm>
        <a:prstGeom prst="rect">
          <a:avLst/>
        </a:prstGeom>
        <a:solidFill>
          <a:schemeClr val="accent2">
            <a:hueOff val="-11143537"/>
            <a:satOff val="23431"/>
            <a:lumOff val="-3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Chronic Wasting Disease (CWD)</a:t>
          </a:r>
        </a:p>
      </dsp:txBody>
      <dsp:txXfrm>
        <a:off x="5742084" y="1468649"/>
        <a:ext cx="2097439" cy="1258463"/>
      </dsp:txXfrm>
    </dsp:sp>
    <dsp:sp modelId="{1305F1C3-482E-4366-AAF1-E492B3A3D3E6}">
      <dsp:nvSpPr>
        <dsp:cNvPr id="0" name=""/>
        <dsp:cNvSpPr/>
      </dsp:nvSpPr>
      <dsp:spPr>
        <a:xfrm>
          <a:off x="8049267" y="1468649"/>
          <a:ext cx="2097439" cy="1258463"/>
        </a:xfrm>
        <a:prstGeom prst="rect">
          <a:avLst/>
        </a:prstGeom>
        <a:solidFill>
          <a:schemeClr val="accent2">
            <a:hueOff val="-13000793"/>
            <a:satOff val="27336"/>
            <a:lumOff val="-4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Scrapie</a:t>
          </a:r>
        </a:p>
      </dsp:txBody>
      <dsp:txXfrm>
        <a:off x="8049267" y="1468649"/>
        <a:ext cx="2097439" cy="1258463"/>
      </dsp:txXfrm>
    </dsp:sp>
    <dsp:sp modelId="{1328CE2A-4470-4574-B8D6-3B6723B5256A}">
      <dsp:nvSpPr>
        <dsp:cNvPr id="0" name=""/>
        <dsp:cNvSpPr/>
      </dsp:nvSpPr>
      <dsp:spPr>
        <a:xfrm>
          <a:off x="2281309" y="2936857"/>
          <a:ext cx="2097439" cy="1258463"/>
        </a:xfrm>
        <a:prstGeom prst="rect">
          <a:avLst/>
        </a:prstGeom>
        <a:solidFill>
          <a:schemeClr val="accent2">
            <a:hueOff val="-14858049"/>
            <a:satOff val="31241"/>
            <a:lumOff val="-5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Transmissible mink encephalopathy</a:t>
          </a:r>
        </a:p>
      </dsp:txBody>
      <dsp:txXfrm>
        <a:off x="2281309" y="2936857"/>
        <a:ext cx="2097439" cy="1258463"/>
      </dsp:txXfrm>
    </dsp:sp>
    <dsp:sp modelId="{9FF17A3E-F12C-48F8-A555-9EC4FC85D135}">
      <dsp:nvSpPr>
        <dsp:cNvPr id="0" name=""/>
        <dsp:cNvSpPr/>
      </dsp:nvSpPr>
      <dsp:spPr>
        <a:xfrm>
          <a:off x="4588492" y="2936857"/>
          <a:ext cx="2097439" cy="1258463"/>
        </a:xfrm>
        <a:prstGeom prst="rect">
          <a:avLst/>
        </a:prstGeom>
        <a:solidFill>
          <a:schemeClr val="accent2">
            <a:hueOff val="-16715305"/>
            <a:satOff val="35146"/>
            <a:lumOff val="-5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Feline spongiform encephalopathy</a:t>
          </a:r>
        </a:p>
      </dsp:txBody>
      <dsp:txXfrm>
        <a:off x="4588492" y="2936857"/>
        <a:ext cx="2097439" cy="1258463"/>
      </dsp:txXfrm>
    </dsp:sp>
    <dsp:sp modelId="{53824D07-A478-4DAA-8399-95758E11A1BF}">
      <dsp:nvSpPr>
        <dsp:cNvPr id="0" name=""/>
        <dsp:cNvSpPr/>
      </dsp:nvSpPr>
      <dsp:spPr>
        <a:xfrm>
          <a:off x="6895676" y="2936857"/>
          <a:ext cx="2097439" cy="1258463"/>
        </a:xfrm>
        <a:prstGeom prst="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10000"/>
            </a:lnSpc>
            <a:spcBef>
              <a:spcPct val="0"/>
            </a:spcBef>
            <a:spcAft>
              <a:spcPct val="35000"/>
            </a:spcAft>
            <a:buNone/>
          </a:pPr>
          <a:r>
            <a:rPr lang="en-GB" sz="1600" kern="1200" dirty="0">
              <a:latin typeface="Arial"/>
              <a:cs typeface="Arial"/>
            </a:rPr>
            <a:t>Ungulate spongiform encephalopathy</a:t>
          </a:r>
          <a:endParaRPr lang="en-GB" sz="1600" kern="1200" dirty="0"/>
        </a:p>
      </dsp:txBody>
      <dsp:txXfrm>
        <a:off x="6895676" y="2936857"/>
        <a:ext cx="2097439" cy="125846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99A1B-84A8-492C-A75C-843CA592823D}">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2FD91-38C0-4654-B09E-5F3438313C9F}">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D303E5-C501-4ACB-BE83-CF27A797D297}">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GB" sz="2400" kern="1200"/>
            <a:t>Avoid discussing these in your assignment!</a:t>
          </a:r>
          <a:endParaRPr lang="en-US" sz="2400" kern="1200"/>
        </a:p>
      </dsp:txBody>
      <dsp:txXfrm>
        <a:off x="2024809" y="949585"/>
        <a:ext cx="4978967" cy="1753081"/>
      </dsp:txXfrm>
    </dsp:sp>
    <dsp:sp modelId="{97B6446E-600C-4B77-855E-40CEB720C109}">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929A3-443E-456E-837A-7BEEB10C485A}">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54FDD9-5B0D-45A6-8D98-9558C1780FA9}">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GB" sz="2400" kern="1200"/>
            <a:t>The evidence that these are communicable is still theoretical and will be a struggle to write comprehensively about. </a:t>
          </a:r>
          <a:endParaRPr lang="en-US" sz="2400" kern="1200"/>
        </a:p>
      </dsp:txBody>
      <dsp:txXfrm>
        <a:off x="2024809" y="3140937"/>
        <a:ext cx="4978967" cy="17530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280B9-B91A-4A94-A94E-DDA9B297A317}">
      <dsp:nvSpPr>
        <dsp:cNvPr id="0" name=""/>
        <dsp:cNvSpPr/>
      </dsp:nvSpPr>
      <dsp:spPr>
        <a:xfrm>
          <a:off x="0" y="1520"/>
          <a:ext cx="10515600" cy="7703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59286-0897-4751-9884-0528842B5D07}">
      <dsp:nvSpPr>
        <dsp:cNvPr id="0" name=""/>
        <dsp:cNvSpPr/>
      </dsp:nvSpPr>
      <dsp:spPr>
        <a:xfrm>
          <a:off x="233041" y="174856"/>
          <a:ext cx="423711" cy="42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196611-9BE3-43B7-8767-88F679D9123C}">
      <dsp:nvSpPr>
        <dsp:cNvPr id="0" name=""/>
        <dsp:cNvSpPr/>
      </dsp:nvSpPr>
      <dsp:spPr>
        <a:xfrm>
          <a:off x="889793" y="1520"/>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Genetic material encased in protein.</a:t>
          </a:r>
          <a:endParaRPr lang="en-US" sz="2100" kern="1200"/>
        </a:p>
      </dsp:txBody>
      <dsp:txXfrm>
        <a:off x="889793" y="1520"/>
        <a:ext cx="9625806" cy="770383"/>
      </dsp:txXfrm>
    </dsp:sp>
    <dsp:sp modelId="{394CC7F6-2E11-489B-986D-5F6A725ECF70}">
      <dsp:nvSpPr>
        <dsp:cNvPr id="0" name=""/>
        <dsp:cNvSpPr/>
      </dsp:nvSpPr>
      <dsp:spPr>
        <a:xfrm>
          <a:off x="0" y="964499"/>
          <a:ext cx="10515600" cy="7703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054325-FE9E-4B7B-9605-D2C93A40EC1A}">
      <dsp:nvSpPr>
        <dsp:cNvPr id="0" name=""/>
        <dsp:cNvSpPr/>
      </dsp:nvSpPr>
      <dsp:spPr>
        <a:xfrm>
          <a:off x="233041" y="1137836"/>
          <a:ext cx="423711" cy="42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017FA6-CDDB-4E69-B2CB-B8E857B08E94}">
      <dsp:nvSpPr>
        <dsp:cNvPr id="0" name=""/>
        <dsp:cNvSpPr/>
      </dsp:nvSpPr>
      <dsp:spPr>
        <a:xfrm>
          <a:off x="889793" y="96449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Researchers debate whether this is 'alive'! </a:t>
          </a:r>
          <a:endParaRPr lang="en-US" sz="2100" kern="1200"/>
        </a:p>
      </dsp:txBody>
      <dsp:txXfrm>
        <a:off x="889793" y="964499"/>
        <a:ext cx="9625806" cy="770383"/>
      </dsp:txXfrm>
    </dsp:sp>
    <dsp:sp modelId="{3A05A177-2841-4753-B7FB-A3E6FBDFB23E}">
      <dsp:nvSpPr>
        <dsp:cNvPr id="0" name=""/>
        <dsp:cNvSpPr/>
      </dsp:nvSpPr>
      <dsp:spPr>
        <a:xfrm>
          <a:off x="0" y="1927479"/>
          <a:ext cx="10515600" cy="7703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395B88-9E8F-42C7-9961-AC744D8CDC8B}">
      <dsp:nvSpPr>
        <dsp:cNvPr id="0" name=""/>
        <dsp:cNvSpPr/>
      </dsp:nvSpPr>
      <dsp:spPr>
        <a:xfrm>
          <a:off x="233041" y="2100815"/>
          <a:ext cx="423711" cy="42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90363E-786A-46C8-83ED-552FC4AD03E0}">
      <dsp:nvSpPr>
        <dsp:cNvPr id="0" name=""/>
        <dsp:cNvSpPr/>
      </dsp:nvSpPr>
      <dsp:spPr>
        <a:xfrm>
          <a:off x="889793" y="192747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Viruses reproduce when they are inside a living host, causing infections.</a:t>
          </a:r>
          <a:endParaRPr lang="en-US" sz="2100" kern="1200"/>
        </a:p>
      </dsp:txBody>
      <dsp:txXfrm>
        <a:off x="889793" y="1927479"/>
        <a:ext cx="9625806" cy="770383"/>
      </dsp:txXfrm>
    </dsp:sp>
    <dsp:sp modelId="{A05E050B-63C7-46AF-8F4D-929452D5B46D}">
      <dsp:nvSpPr>
        <dsp:cNvPr id="0" name=""/>
        <dsp:cNvSpPr/>
      </dsp:nvSpPr>
      <dsp:spPr>
        <a:xfrm>
          <a:off x="0" y="2890459"/>
          <a:ext cx="10515600" cy="77038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DF5F7-9916-43C6-A66C-706741C706F2}">
      <dsp:nvSpPr>
        <dsp:cNvPr id="0" name=""/>
        <dsp:cNvSpPr/>
      </dsp:nvSpPr>
      <dsp:spPr>
        <a:xfrm>
          <a:off x="233041" y="3063795"/>
          <a:ext cx="423711" cy="42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7CCE4-6C26-40FD-B534-3BCCD1C6B216}">
      <dsp:nvSpPr>
        <dsp:cNvPr id="0" name=""/>
        <dsp:cNvSpPr/>
      </dsp:nvSpPr>
      <dsp:spPr>
        <a:xfrm>
          <a:off x="889793" y="2890459"/>
          <a:ext cx="9625806" cy="77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2" tIns="81532" rIns="81532" bIns="81532" numCol="1" spcCol="1270" anchor="ctr" anchorCtr="0">
          <a:noAutofit/>
        </a:bodyPr>
        <a:lstStyle/>
        <a:p>
          <a:pPr marL="0" lvl="0" indent="0" algn="l" defTabSz="933450">
            <a:lnSpc>
              <a:spcPct val="90000"/>
            </a:lnSpc>
            <a:spcBef>
              <a:spcPct val="0"/>
            </a:spcBef>
            <a:spcAft>
              <a:spcPct val="35000"/>
            </a:spcAft>
            <a:buNone/>
          </a:pPr>
          <a:r>
            <a:rPr lang="en-GB" sz="2100" kern="1200"/>
            <a:t>This occurs when the immune system cannot destroy the virus as fast as it is reproducing. </a:t>
          </a:r>
          <a:endParaRPr lang="en-US" sz="2100" kern="1200"/>
        </a:p>
      </dsp:txBody>
      <dsp:txXfrm>
        <a:off x="889793" y="2890459"/>
        <a:ext cx="9625806" cy="77038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0866F-CBBD-406E-B4CA-B81E15BD1315}">
      <dsp:nvSpPr>
        <dsp:cNvPr id="0" name=""/>
        <dsp:cNvSpPr/>
      </dsp:nvSpPr>
      <dsp:spPr>
        <a:xfrm>
          <a:off x="591797" y="2093"/>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110000"/>
            </a:lnSpc>
            <a:spcBef>
              <a:spcPct val="0"/>
            </a:spcBef>
            <a:spcAft>
              <a:spcPct val="35000"/>
            </a:spcAft>
            <a:buNone/>
          </a:pPr>
          <a:r>
            <a:rPr lang="en-GB" sz="1300" kern="1200" dirty="0">
              <a:latin typeface="Arial"/>
              <a:cs typeface="Arial"/>
            </a:rPr>
            <a:t>2019-nCoV</a:t>
          </a:r>
        </a:p>
      </dsp:txBody>
      <dsp:txXfrm>
        <a:off x="591797" y="2093"/>
        <a:ext cx="1552435" cy="931461"/>
      </dsp:txXfrm>
    </dsp:sp>
    <dsp:sp modelId="{385DE856-4C0A-4624-9141-B4383EFA60C5}">
      <dsp:nvSpPr>
        <dsp:cNvPr id="0" name=""/>
        <dsp:cNvSpPr/>
      </dsp:nvSpPr>
      <dsp:spPr>
        <a:xfrm>
          <a:off x="2299476" y="2093"/>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Avian Flu</a:t>
          </a:r>
        </a:p>
      </dsp:txBody>
      <dsp:txXfrm>
        <a:off x="2299476" y="2093"/>
        <a:ext cx="1552435" cy="931461"/>
      </dsp:txXfrm>
    </dsp:sp>
    <dsp:sp modelId="{BEDE283F-8531-4E4C-AF57-9F2184932EAF}">
      <dsp:nvSpPr>
        <dsp:cNvPr id="0" name=""/>
        <dsp:cNvSpPr/>
      </dsp:nvSpPr>
      <dsp:spPr>
        <a:xfrm>
          <a:off x="4007155" y="2093"/>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Carbapenem-Resistant Organisms (CROs)</a:t>
          </a:r>
        </a:p>
      </dsp:txBody>
      <dsp:txXfrm>
        <a:off x="4007155" y="2093"/>
        <a:ext cx="1552435" cy="931461"/>
      </dsp:txXfrm>
    </dsp:sp>
    <dsp:sp modelId="{892D84EE-A62A-4CDF-A27F-35240128B31E}">
      <dsp:nvSpPr>
        <dsp:cNvPr id="0" name=""/>
        <dsp:cNvSpPr/>
      </dsp:nvSpPr>
      <dsp:spPr>
        <a:xfrm>
          <a:off x="5714834" y="2093"/>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Ebola</a:t>
          </a:r>
        </a:p>
      </dsp:txBody>
      <dsp:txXfrm>
        <a:off x="5714834" y="2093"/>
        <a:ext cx="1552435" cy="931461"/>
      </dsp:txXfrm>
    </dsp:sp>
    <dsp:sp modelId="{0B13E354-7A2C-4BF4-8DBE-48EA3F0AAA55}">
      <dsp:nvSpPr>
        <dsp:cNvPr id="0" name=""/>
        <dsp:cNvSpPr/>
      </dsp:nvSpPr>
      <dsp:spPr>
        <a:xfrm>
          <a:off x="7422513" y="2093"/>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Enterovirus D68</a:t>
          </a:r>
        </a:p>
      </dsp:txBody>
      <dsp:txXfrm>
        <a:off x="7422513" y="2093"/>
        <a:ext cx="1552435" cy="931461"/>
      </dsp:txXfrm>
    </dsp:sp>
    <dsp:sp modelId="{015F8C62-F076-4C0B-8CD4-0161D2C67F33}">
      <dsp:nvSpPr>
        <dsp:cNvPr id="0" name=""/>
        <dsp:cNvSpPr/>
      </dsp:nvSpPr>
      <dsp:spPr>
        <a:xfrm>
          <a:off x="9130192" y="2093"/>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Flu</a:t>
          </a:r>
        </a:p>
      </dsp:txBody>
      <dsp:txXfrm>
        <a:off x="9130192" y="2093"/>
        <a:ext cx="1552435" cy="931461"/>
      </dsp:txXfrm>
    </dsp:sp>
    <dsp:sp modelId="{09D39290-A100-4C25-9D23-3AE04489C4D8}">
      <dsp:nvSpPr>
        <dsp:cNvPr id="0" name=""/>
        <dsp:cNvSpPr/>
      </dsp:nvSpPr>
      <dsp:spPr>
        <a:xfrm>
          <a:off x="591797" y="1088798"/>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Hantavirus</a:t>
          </a:r>
        </a:p>
      </dsp:txBody>
      <dsp:txXfrm>
        <a:off x="591797" y="1088798"/>
        <a:ext cx="1552435" cy="931461"/>
      </dsp:txXfrm>
    </dsp:sp>
    <dsp:sp modelId="{D234E8F8-4CF5-482E-9374-EFF7DDE185F0}">
      <dsp:nvSpPr>
        <dsp:cNvPr id="0" name=""/>
        <dsp:cNvSpPr/>
      </dsp:nvSpPr>
      <dsp:spPr>
        <a:xfrm>
          <a:off x="2299476" y="1088798"/>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Hepatitis A</a:t>
          </a:r>
        </a:p>
      </dsp:txBody>
      <dsp:txXfrm>
        <a:off x="2299476" y="1088798"/>
        <a:ext cx="1552435" cy="931461"/>
      </dsp:txXfrm>
    </dsp:sp>
    <dsp:sp modelId="{D520ECEE-754C-4FAA-8EBB-38C2C041CDAA}">
      <dsp:nvSpPr>
        <dsp:cNvPr id="0" name=""/>
        <dsp:cNvSpPr/>
      </dsp:nvSpPr>
      <dsp:spPr>
        <a:xfrm>
          <a:off x="4007155" y="1088798"/>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Hepatitis B</a:t>
          </a:r>
        </a:p>
      </dsp:txBody>
      <dsp:txXfrm>
        <a:off x="4007155" y="1088798"/>
        <a:ext cx="1552435" cy="931461"/>
      </dsp:txXfrm>
    </dsp:sp>
    <dsp:sp modelId="{FBE1C7FA-765C-437A-BE16-90D5A86595E3}">
      <dsp:nvSpPr>
        <dsp:cNvPr id="0" name=""/>
        <dsp:cNvSpPr/>
      </dsp:nvSpPr>
      <dsp:spPr>
        <a:xfrm>
          <a:off x="5714834" y="1088798"/>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HIV/AIDS</a:t>
          </a:r>
        </a:p>
      </dsp:txBody>
      <dsp:txXfrm>
        <a:off x="5714834" y="1088798"/>
        <a:ext cx="1552435" cy="931461"/>
      </dsp:txXfrm>
    </dsp:sp>
    <dsp:sp modelId="{C564DECA-2AFA-4BDD-A86D-6399A416202E}">
      <dsp:nvSpPr>
        <dsp:cNvPr id="0" name=""/>
        <dsp:cNvSpPr/>
      </dsp:nvSpPr>
      <dsp:spPr>
        <a:xfrm>
          <a:off x="7422513" y="1088798"/>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Measles</a:t>
          </a:r>
        </a:p>
      </dsp:txBody>
      <dsp:txXfrm>
        <a:off x="7422513" y="1088798"/>
        <a:ext cx="1552435" cy="931461"/>
      </dsp:txXfrm>
    </dsp:sp>
    <dsp:sp modelId="{E5197245-1B2F-4171-8DE9-D341115B98E7}">
      <dsp:nvSpPr>
        <dsp:cNvPr id="0" name=""/>
        <dsp:cNvSpPr/>
      </dsp:nvSpPr>
      <dsp:spPr>
        <a:xfrm>
          <a:off x="9130192" y="1088798"/>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MPX</a:t>
          </a:r>
        </a:p>
      </dsp:txBody>
      <dsp:txXfrm>
        <a:off x="9130192" y="1088798"/>
        <a:ext cx="1552435" cy="931461"/>
      </dsp:txXfrm>
    </dsp:sp>
    <dsp:sp modelId="{E22031DD-547C-464B-9475-FA7C935156CE}">
      <dsp:nvSpPr>
        <dsp:cNvPr id="0" name=""/>
        <dsp:cNvSpPr/>
      </dsp:nvSpPr>
      <dsp:spPr>
        <a:xfrm>
          <a:off x="591797" y="2175503"/>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MRSA</a:t>
          </a:r>
        </a:p>
      </dsp:txBody>
      <dsp:txXfrm>
        <a:off x="591797" y="2175503"/>
        <a:ext cx="1552435" cy="931461"/>
      </dsp:txXfrm>
    </dsp:sp>
    <dsp:sp modelId="{83A79BC8-76F5-4C57-880F-03C706FD80E8}">
      <dsp:nvSpPr>
        <dsp:cNvPr id="0" name=""/>
        <dsp:cNvSpPr/>
      </dsp:nvSpPr>
      <dsp:spPr>
        <a:xfrm>
          <a:off x="2299476" y="2175503"/>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Pertussis</a:t>
          </a:r>
        </a:p>
      </dsp:txBody>
      <dsp:txXfrm>
        <a:off x="2299476" y="2175503"/>
        <a:ext cx="1552435" cy="931461"/>
      </dsp:txXfrm>
    </dsp:sp>
    <dsp:sp modelId="{6ABA77EC-5745-4C27-9A94-F22911851921}">
      <dsp:nvSpPr>
        <dsp:cNvPr id="0" name=""/>
        <dsp:cNvSpPr/>
      </dsp:nvSpPr>
      <dsp:spPr>
        <a:xfrm>
          <a:off x="4007155" y="2175503"/>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Rabies</a:t>
          </a:r>
        </a:p>
      </dsp:txBody>
      <dsp:txXfrm>
        <a:off x="4007155" y="2175503"/>
        <a:ext cx="1552435" cy="931461"/>
      </dsp:txXfrm>
    </dsp:sp>
    <dsp:sp modelId="{7BB6DBAC-EC41-4016-8F6B-2D1AC1523DA8}">
      <dsp:nvSpPr>
        <dsp:cNvPr id="0" name=""/>
        <dsp:cNvSpPr/>
      </dsp:nvSpPr>
      <dsp:spPr>
        <a:xfrm>
          <a:off x="5714834" y="2175503"/>
          <a:ext cx="1552435" cy="9314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Sexually Transmitted Disease</a:t>
          </a:r>
        </a:p>
      </dsp:txBody>
      <dsp:txXfrm>
        <a:off x="5714834" y="2175503"/>
        <a:ext cx="1552435" cy="931461"/>
      </dsp:txXfrm>
    </dsp:sp>
    <dsp:sp modelId="{10068B48-AE4B-4477-A296-4EFEDECF4B1A}">
      <dsp:nvSpPr>
        <dsp:cNvPr id="0" name=""/>
        <dsp:cNvSpPr/>
      </dsp:nvSpPr>
      <dsp:spPr>
        <a:xfrm>
          <a:off x="7422513" y="2175503"/>
          <a:ext cx="1552435" cy="9314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Shigellosis</a:t>
          </a:r>
        </a:p>
      </dsp:txBody>
      <dsp:txXfrm>
        <a:off x="7422513" y="2175503"/>
        <a:ext cx="1552435" cy="931461"/>
      </dsp:txXfrm>
    </dsp:sp>
    <dsp:sp modelId="{06B753F6-7D4E-497A-A9D0-596ACC193EBD}">
      <dsp:nvSpPr>
        <dsp:cNvPr id="0" name=""/>
        <dsp:cNvSpPr/>
      </dsp:nvSpPr>
      <dsp:spPr>
        <a:xfrm>
          <a:off x="9130192" y="2175503"/>
          <a:ext cx="1552435" cy="9314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Tuberculosis</a:t>
          </a:r>
        </a:p>
      </dsp:txBody>
      <dsp:txXfrm>
        <a:off x="9130192" y="2175503"/>
        <a:ext cx="1552435" cy="931461"/>
      </dsp:txXfrm>
    </dsp:sp>
    <dsp:sp modelId="{54EC349C-A4A9-4057-A50B-E0FC2A0501E0}">
      <dsp:nvSpPr>
        <dsp:cNvPr id="0" name=""/>
        <dsp:cNvSpPr/>
      </dsp:nvSpPr>
      <dsp:spPr>
        <a:xfrm>
          <a:off x="4007155" y="3262208"/>
          <a:ext cx="1552435" cy="931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West Nile Virus</a:t>
          </a:r>
        </a:p>
      </dsp:txBody>
      <dsp:txXfrm>
        <a:off x="4007155" y="3262208"/>
        <a:ext cx="1552435" cy="931461"/>
      </dsp:txXfrm>
    </dsp:sp>
    <dsp:sp modelId="{64F4A1A0-EA8E-4BCC-A486-0FDEEB9EB0D0}">
      <dsp:nvSpPr>
        <dsp:cNvPr id="0" name=""/>
        <dsp:cNvSpPr/>
      </dsp:nvSpPr>
      <dsp:spPr>
        <a:xfrm>
          <a:off x="5714834" y="3262208"/>
          <a:ext cx="1552435" cy="9314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10000"/>
            </a:lnSpc>
            <a:spcBef>
              <a:spcPct val="0"/>
            </a:spcBef>
            <a:spcAft>
              <a:spcPct val="35000"/>
            </a:spcAft>
            <a:buNone/>
          </a:pPr>
          <a:r>
            <a:rPr lang="en-GB" sz="1300" kern="1200" dirty="0">
              <a:latin typeface="Arial"/>
              <a:cs typeface="Arial"/>
            </a:rPr>
            <a:t>Zika</a:t>
          </a:r>
        </a:p>
      </dsp:txBody>
      <dsp:txXfrm>
        <a:off x="5714834" y="3262208"/>
        <a:ext cx="1552435" cy="93146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36A6A-59ED-4236-AA73-43D327178DE4}">
      <dsp:nvSpPr>
        <dsp:cNvPr id="0" name=""/>
        <dsp:cNvSpPr/>
      </dsp:nvSpPr>
      <dsp:spPr>
        <a:xfrm>
          <a:off x="0" y="111191"/>
          <a:ext cx="6024561" cy="111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Agent – What is causing the disease.</a:t>
          </a:r>
          <a:endParaRPr lang="en-US" sz="2800" kern="1200"/>
        </a:p>
      </dsp:txBody>
      <dsp:txXfrm>
        <a:off x="54373" y="165564"/>
        <a:ext cx="5915815" cy="1005094"/>
      </dsp:txXfrm>
    </dsp:sp>
    <dsp:sp modelId="{FAA0EBE8-A72B-4F3C-A794-D92C958996FB}">
      <dsp:nvSpPr>
        <dsp:cNvPr id="0" name=""/>
        <dsp:cNvSpPr/>
      </dsp:nvSpPr>
      <dsp:spPr>
        <a:xfrm>
          <a:off x="0" y="1305671"/>
          <a:ext cx="6024561" cy="1113840"/>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Host – Who gets infected.</a:t>
          </a:r>
          <a:endParaRPr lang="en-US" sz="2800" kern="1200"/>
        </a:p>
      </dsp:txBody>
      <dsp:txXfrm>
        <a:off x="54373" y="1360044"/>
        <a:ext cx="5915815" cy="1005094"/>
      </dsp:txXfrm>
    </dsp:sp>
    <dsp:sp modelId="{BE0C22CE-9659-42AB-84D9-9B06D8B7B17A}">
      <dsp:nvSpPr>
        <dsp:cNvPr id="0" name=""/>
        <dsp:cNvSpPr/>
      </dsp:nvSpPr>
      <dsp:spPr>
        <a:xfrm>
          <a:off x="0" y="2500151"/>
          <a:ext cx="6024561" cy="1113840"/>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Environment - Conditions external to the host that allow transmission.</a:t>
          </a:r>
          <a:endParaRPr lang="en-US" sz="2800" kern="1200"/>
        </a:p>
      </dsp:txBody>
      <dsp:txXfrm>
        <a:off x="54373" y="2554524"/>
        <a:ext cx="5915815" cy="1005094"/>
      </dsp:txXfrm>
    </dsp:sp>
    <dsp:sp modelId="{AB31D499-C2A5-4DAD-BD73-02C8C0C825CD}">
      <dsp:nvSpPr>
        <dsp:cNvPr id="0" name=""/>
        <dsp:cNvSpPr/>
      </dsp:nvSpPr>
      <dsp:spPr>
        <a:xfrm>
          <a:off x="0" y="3694631"/>
          <a:ext cx="6024561" cy="111384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what, who and where.</a:t>
          </a:r>
          <a:endParaRPr lang="en-US" sz="2800" kern="1200"/>
        </a:p>
      </dsp:txBody>
      <dsp:txXfrm>
        <a:off x="54373" y="3749004"/>
        <a:ext cx="5915815" cy="10050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74F4A-699C-4278-92EB-8714AADCF6A9}">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34CC71-B6FA-47D5-8DFC-C772E47F99E7}">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The reservoir of an infectious agent is the habitat in which the agent normally lives, grows, and multiplies. </a:t>
          </a:r>
          <a:endParaRPr lang="en-US" sz="4000" kern="1200"/>
        </a:p>
      </dsp:txBody>
      <dsp:txXfrm>
        <a:off x="0" y="0"/>
        <a:ext cx="7003777" cy="2921802"/>
      </dsp:txXfrm>
    </dsp:sp>
    <dsp:sp modelId="{DD36810C-D018-4E86-B7D5-78688153A65E}">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F3B55-63CD-48D4-AB4F-5533CCCAE2C3}">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Reservoirs include humans, animals, and the environment. </a:t>
          </a:r>
          <a:endParaRPr lang="en-US" sz="4000" kern="1200"/>
        </a:p>
      </dsp:txBody>
      <dsp:txXfrm>
        <a:off x="0" y="2921802"/>
        <a:ext cx="7003777" cy="292180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A6D19-83A6-449F-9FCB-E4D307DB2B7E}">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5DEAD2-953B-4E5A-A7E2-7BDF0AF88ED7}">
      <dsp:nvSpPr>
        <dsp:cNvPr id="0" name=""/>
        <dsp:cNvSpPr/>
      </dsp:nvSpPr>
      <dsp:spPr>
        <a:xfrm>
          <a:off x="0" y="713"/>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Airbourne (droplets)</a:t>
          </a:r>
          <a:endParaRPr lang="en-US" sz="3800" kern="1200"/>
        </a:p>
      </dsp:txBody>
      <dsp:txXfrm>
        <a:off x="0" y="713"/>
        <a:ext cx="7003777" cy="834596"/>
      </dsp:txXfrm>
    </dsp:sp>
    <dsp:sp modelId="{4CF3D996-D580-4B30-9D0B-13BB925F064B}">
      <dsp:nvSpPr>
        <dsp:cNvPr id="0" name=""/>
        <dsp:cNvSpPr/>
      </dsp:nvSpPr>
      <dsp:spPr>
        <a:xfrm>
          <a:off x="0" y="835310"/>
          <a:ext cx="7003777" cy="0"/>
        </a:xfrm>
        <a:prstGeom prst="line">
          <a:avLst/>
        </a:prstGeom>
        <a:solidFill>
          <a:schemeClr val="accent2">
            <a:hueOff val="-3095427"/>
            <a:satOff val="6509"/>
            <a:lumOff val="-1078"/>
            <a:alphaOff val="0"/>
          </a:schemeClr>
        </a:solidFill>
        <a:ln w="12700" cap="flat" cmpd="sng" algn="ctr">
          <a:solidFill>
            <a:schemeClr val="accent2">
              <a:hueOff val="-3095427"/>
              <a:satOff val="6509"/>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B6D85-D736-4982-8974-411263A2355F}">
      <dsp:nvSpPr>
        <dsp:cNvPr id="0" name=""/>
        <dsp:cNvSpPr/>
      </dsp:nvSpPr>
      <dsp:spPr>
        <a:xfrm>
          <a:off x="0" y="835310"/>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Direct contact</a:t>
          </a:r>
          <a:endParaRPr lang="en-US" sz="3800" kern="1200"/>
        </a:p>
      </dsp:txBody>
      <dsp:txXfrm>
        <a:off x="0" y="835310"/>
        <a:ext cx="7003777" cy="834596"/>
      </dsp:txXfrm>
    </dsp:sp>
    <dsp:sp modelId="{57F815E0-7E01-4A73-B6FA-2C3A70A2CFE5}">
      <dsp:nvSpPr>
        <dsp:cNvPr id="0" name=""/>
        <dsp:cNvSpPr/>
      </dsp:nvSpPr>
      <dsp:spPr>
        <a:xfrm>
          <a:off x="0" y="1669907"/>
          <a:ext cx="7003777" cy="0"/>
        </a:xfrm>
        <a:prstGeom prst="line">
          <a:avLst/>
        </a:prstGeom>
        <a:solidFill>
          <a:schemeClr val="accent2">
            <a:hueOff val="-6190854"/>
            <a:satOff val="13017"/>
            <a:lumOff val="-2157"/>
            <a:alphaOff val="0"/>
          </a:schemeClr>
        </a:solidFill>
        <a:ln w="12700" cap="flat" cmpd="sng" algn="ctr">
          <a:solidFill>
            <a:schemeClr val="accent2">
              <a:hueOff val="-6190854"/>
              <a:satOff val="13017"/>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971797-3F94-49E2-AE0E-DC11880D7687}">
      <dsp:nvSpPr>
        <dsp:cNvPr id="0" name=""/>
        <dsp:cNvSpPr/>
      </dsp:nvSpPr>
      <dsp:spPr>
        <a:xfrm>
          <a:off x="0" y="1669907"/>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Sexual contact</a:t>
          </a:r>
          <a:endParaRPr lang="en-US" sz="3800" kern="1200"/>
        </a:p>
      </dsp:txBody>
      <dsp:txXfrm>
        <a:off x="0" y="1669907"/>
        <a:ext cx="7003777" cy="834596"/>
      </dsp:txXfrm>
    </dsp:sp>
    <dsp:sp modelId="{DBEE59A9-C73A-48FD-BFD7-AE7312753691}">
      <dsp:nvSpPr>
        <dsp:cNvPr id="0" name=""/>
        <dsp:cNvSpPr/>
      </dsp:nvSpPr>
      <dsp:spPr>
        <a:xfrm>
          <a:off x="0" y="2504504"/>
          <a:ext cx="7003777" cy="0"/>
        </a:xfrm>
        <a:prstGeom prst="line">
          <a:avLst/>
        </a:prstGeom>
        <a:solidFill>
          <a:schemeClr val="accent2">
            <a:hueOff val="-9286281"/>
            <a:satOff val="19525"/>
            <a:lumOff val="-3235"/>
            <a:alphaOff val="0"/>
          </a:schemeClr>
        </a:solidFill>
        <a:ln w="12700" cap="flat" cmpd="sng" algn="ctr">
          <a:solidFill>
            <a:schemeClr val="accent2">
              <a:hueOff val="-9286281"/>
              <a:satOff val="19525"/>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A673D-AB8E-4258-9F81-C32A71881E7A}">
      <dsp:nvSpPr>
        <dsp:cNvPr id="0" name=""/>
        <dsp:cNvSpPr/>
      </dsp:nvSpPr>
      <dsp:spPr>
        <a:xfrm>
          <a:off x="0" y="2504504"/>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Food</a:t>
          </a:r>
          <a:endParaRPr lang="en-US" sz="3800" kern="1200"/>
        </a:p>
      </dsp:txBody>
      <dsp:txXfrm>
        <a:off x="0" y="2504504"/>
        <a:ext cx="7003777" cy="834596"/>
      </dsp:txXfrm>
    </dsp:sp>
    <dsp:sp modelId="{D9B513A4-3E92-4960-88E5-86224F444CC4}">
      <dsp:nvSpPr>
        <dsp:cNvPr id="0" name=""/>
        <dsp:cNvSpPr/>
      </dsp:nvSpPr>
      <dsp:spPr>
        <a:xfrm>
          <a:off x="0" y="3339100"/>
          <a:ext cx="7003777" cy="0"/>
        </a:xfrm>
        <a:prstGeom prst="line">
          <a:avLst/>
        </a:prstGeom>
        <a:solidFill>
          <a:schemeClr val="accent2">
            <a:hueOff val="-12381708"/>
            <a:satOff val="26034"/>
            <a:lumOff val="-4313"/>
            <a:alphaOff val="0"/>
          </a:schemeClr>
        </a:solidFill>
        <a:ln w="12700" cap="flat" cmpd="sng" algn="ctr">
          <a:solidFill>
            <a:schemeClr val="accent2">
              <a:hueOff val="-12381708"/>
              <a:satOff val="26034"/>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C15B6D-EC9E-44D5-B1CF-353D936ECE25}">
      <dsp:nvSpPr>
        <dsp:cNvPr id="0" name=""/>
        <dsp:cNvSpPr/>
      </dsp:nvSpPr>
      <dsp:spPr>
        <a:xfrm>
          <a:off x="0" y="3339100"/>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Water</a:t>
          </a:r>
          <a:endParaRPr lang="en-US" sz="3800" kern="1200"/>
        </a:p>
      </dsp:txBody>
      <dsp:txXfrm>
        <a:off x="0" y="3339100"/>
        <a:ext cx="7003777" cy="834596"/>
      </dsp:txXfrm>
    </dsp:sp>
    <dsp:sp modelId="{6BDA3F23-E85D-499E-9E71-9A71D9642BDF}">
      <dsp:nvSpPr>
        <dsp:cNvPr id="0" name=""/>
        <dsp:cNvSpPr/>
      </dsp:nvSpPr>
      <dsp:spPr>
        <a:xfrm>
          <a:off x="0" y="4173697"/>
          <a:ext cx="7003777" cy="0"/>
        </a:xfrm>
        <a:prstGeom prst="line">
          <a:avLst/>
        </a:prstGeom>
        <a:solidFill>
          <a:schemeClr val="accent2">
            <a:hueOff val="-15477134"/>
            <a:satOff val="32542"/>
            <a:lumOff val="-5392"/>
            <a:alphaOff val="0"/>
          </a:schemeClr>
        </a:solidFill>
        <a:ln w="12700" cap="flat" cmpd="sng" algn="ctr">
          <a:solidFill>
            <a:schemeClr val="accent2">
              <a:hueOff val="-15477134"/>
              <a:satOff val="32542"/>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359270-FF18-4DBF-88FA-647021DB8AFB}">
      <dsp:nvSpPr>
        <dsp:cNvPr id="0" name=""/>
        <dsp:cNvSpPr/>
      </dsp:nvSpPr>
      <dsp:spPr>
        <a:xfrm>
          <a:off x="0" y="4173697"/>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Blood</a:t>
          </a:r>
          <a:endParaRPr lang="en-US" sz="3800" kern="1200"/>
        </a:p>
      </dsp:txBody>
      <dsp:txXfrm>
        <a:off x="0" y="4173697"/>
        <a:ext cx="7003777" cy="834596"/>
      </dsp:txXfrm>
    </dsp:sp>
    <dsp:sp modelId="{66585247-4803-4649-AA9B-FE6B47EE6653}">
      <dsp:nvSpPr>
        <dsp:cNvPr id="0" name=""/>
        <dsp:cNvSpPr/>
      </dsp:nvSpPr>
      <dsp:spPr>
        <a:xfrm>
          <a:off x="0" y="5008294"/>
          <a:ext cx="7003777" cy="0"/>
        </a:xfrm>
        <a:prstGeom prst="line">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0A6A6-451B-4DB9-B8CD-852828F56635}">
      <dsp:nvSpPr>
        <dsp:cNvPr id="0" name=""/>
        <dsp:cNvSpPr/>
      </dsp:nvSpPr>
      <dsp:spPr>
        <a:xfrm>
          <a:off x="0" y="5008294"/>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Faecal-oral pathway</a:t>
          </a:r>
          <a:endParaRPr lang="en-US" sz="3800" kern="1200"/>
        </a:p>
      </dsp:txBody>
      <dsp:txXfrm>
        <a:off x="0" y="5008294"/>
        <a:ext cx="7003777" cy="83459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89D6E-8409-40A5-A5F9-B8727ECD53B9}">
      <dsp:nvSpPr>
        <dsp:cNvPr id="0" name=""/>
        <dsp:cNvSpPr/>
      </dsp:nvSpPr>
      <dsp:spPr>
        <a:xfrm>
          <a:off x="1747800" y="2639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684CC2-6FA5-416C-9032-EA66E00BDC57}">
      <dsp:nvSpPr>
        <dsp:cNvPr id="0" name=""/>
        <dsp:cNvSpPr/>
      </dsp:nvSpPr>
      <dsp:spPr>
        <a:xfrm>
          <a:off x="559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What is immunity to a condition?</a:t>
          </a:r>
          <a:endParaRPr lang="en-US" sz="2500" kern="1200"/>
        </a:p>
      </dsp:txBody>
      <dsp:txXfrm>
        <a:off x="559800" y="2678373"/>
        <a:ext cx="4320000" cy="720000"/>
      </dsp:txXfrm>
    </dsp:sp>
    <dsp:sp modelId="{56C9BB4E-2F7A-497E-B565-9E6FB0BBC43A}">
      <dsp:nvSpPr>
        <dsp:cNvPr id="0" name=""/>
        <dsp:cNvSpPr/>
      </dsp:nvSpPr>
      <dsp:spPr>
        <a:xfrm>
          <a:off x="6823800" y="2639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DD34EF-B93F-4158-A1CB-723BCEA92DBC}">
      <dsp:nvSpPr>
        <dsp:cNvPr id="0" name=""/>
        <dsp:cNvSpPr/>
      </dsp:nvSpPr>
      <dsp:spPr>
        <a:xfrm>
          <a:off x="5635800" y="267837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How can we gain/acquire immunity?</a:t>
          </a:r>
          <a:endParaRPr lang="en-US" sz="2500" kern="1200"/>
        </a:p>
      </dsp:txBody>
      <dsp:txXfrm>
        <a:off x="5635800" y="2678373"/>
        <a:ext cx="4320000" cy="72000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4B9F8-32E9-4943-8AA0-F26EDBDE6DB8}">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89A458-8D34-4436-9A9D-6CE71FDAE823}">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1598B4-44BF-4639-AB2B-D5C7262559D1}">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Smallpox </a:t>
          </a:r>
          <a:endParaRPr lang="en-US" sz="2500" kern="1200"/>
        </a:p>
      </dsp:txBody>
      <dsp:txXfrm>
        <a:off x="1927918" y="713"/>
        <a:ext cx="5075858" cy="1669193"/>
      </dsp:txXfrm>
    </dsp:sp>
    <dsp:sp modelId="{EF740280-E496-4395-83B3-753C10964581}">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1DD55-723C-4699-90F3-BE8ADA75EE1B}">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27778E-09B4-45D3-A949-99D2FDAD8CBD}">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Rinderpest. </a:t>
          </a:r>
          <a:endParaRPr lang="en-US" sz="2500" kern="1200"/>
        </a:p>
      </dsp:txBody>
      <dsp:txXfrm>
        <a:off x="1927918" y="2087205"/>
        <a:ext cx="5075858" cy="1669193"/>
      </dsp:txXfrm>
    </dsp:sp>
    <dsp:sp modelId="{54A846D8-B4F3-4160-9F30-FDD094E76E4D}">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418EC-C832-4CDD-9702-3FC9C0DF5B37}">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3296C-60DD-48C8-8D89-209780FB60B7}">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GB" sz="2500" kern="1200"/>
            <a:t>How many other diseases could we eradicate?</a:t>
          </a:r>
          <a:endParaRPr lang="en-US" sz="2500" kern="1200"/>
        </a:p>
      </dsp:txBody>
      <dsp:txXfrm>
        <a:off x="1927918" y="4173697"/>
        <a:ext cx="5075858" cy="166919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3/14/2024</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770195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3/14/2024</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1133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3/14/2024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92337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3/14/2024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58975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3/14/2024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47099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3/14/2024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7684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3/14/2024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17128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3/14/2024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58266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3/14/2024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60032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3/14/2024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27645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3/14/2024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87365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3/14/2024</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52368447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4.png"/><Relationship Id="rId7" Type="http://schemas.openxmlformats.org/officeDocument/2006/relationships/diagramColors" Target="../diagrams/colors1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2.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9.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4.png"/><Relationship Id="rId7" Type="http://schemas.openxmlformats.org/officeDocument/2006/relationships/diagramColors" Target="../diagrams/colors2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70.svg"/><Relationship Id="rId4" Type="http://schemas.openxmlformats.org/officeDocument/2006/relationships/image" Target="../media/image69.png"/></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71.jpeg"/></Relationships>
</file>

<file path=ppt/slides/_rels/slide4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8.jpeg"/></Relationships>
</file>

<file path=ppt/slides/_rels/slide48.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5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80.jpe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BFD72608-F718-4089-A37F-1809F869D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5028F00-CB45-4253-89D7-4F08E02D8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3" name="Picture 12">
              <a:extLst>
                <a:ext uri="{FF2B5EF4-FFF2-40B4-BE49-F238E27FC236}">
                  <a16:creationId xmlns:a16="http://schemas.microsoft.com/office/drawing/2014/main" id="{3F4E267F-D89B-4EE0-9F51-60775526EEA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4" name="Picture 13">
              <a:extLst>
                <a:ext uri="{FF2B5EF4-FFF2-40B4-BE49-F238E27FC236}">
                  <a16:creationId xmlns:a16="http://schemas.microsoft.com/office/drawing/2014/main" id="{170C3580-5C66-45F0-8331-549786B6C9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2" name="Title 1"/>
          <p:cNvSpPr>
            <a:spLocks noGrp="1"/>
          </p:cNvSpPr>
          <p:nvPr>
            <p:ph type="ctrTitle"/>
          </p:nvPr>
        </p:nvSpPr>
        <p:spPr>
          <a:xfrm>
            <a:off x="838200" y="744909"/>
            <a:ext cx="10591800" cy="3155419"/>
          </a:xfrm>
        </p:spPr>
        <p:txBody>
          <a:bodyPr anchor="b">
            <a:normAutofit/>
          </a:bodyPr>
          <a:lstStyle/>
          <a:p>
            <a:pPr algn="l"/>
            <a:r>
              <a:rPr lang="en-GB" sz="5200">
                <a:solidFill>
                  <a:srgbClr val="FFFFFF"/>
                </a:solidFill>
                <a:ea typeface="Calibri Light"/>
                <a:cs typeface="Calibri Light"/>
              </a:rPr>
              <a:t>Communicable Disease</a:t>
            </a:r>
            <a:endParaRPr lang="en-GB" sz="5200">
              <a:solidFill>
                <a:srgbClr val="FFFFFF"/>
              </a:solidFill>
            </a:endParaRPr>
          </a:p>
        </p:txBody>
      </p:sp>
      <p:sp>
        <p:nvSpPr>
          <p:cNvPr id="3" name="Subtitle 2"/>
          <p:cNvSpPr>
            <a:spLocks noGrp="1"/>
          </p:cNvSpPr>
          <p:nvPr>
            <p:ph type="subTitle" idx="1"/>
          </p:nvPr>
        </p:nvSpPr>
        <p:spPr>
          <a:xfrm>
            <a:off x="838200" y="4060709"/>
            <a:ext cx="10591798" cy="2054306"/>
          </a:xfrm>
        </p:spPr>
        <p:txBody>
          <a:bodyPr anchor="t">
            <a:normAutofit/>
          </a:bodyPr>
          <a:lstStyle/>
          <a:p>
            <a:pPr algn="l"/>
            <a:endParaRPr lang="en-GB"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59F487B-0132-19E9-7E31-34C16369E22B}"/>
              </a:ext>
            </a:extLst>
          </p:cNvPr>
          <p:cNvSpPr>
            <a:spLocks noGrp="1"/>
          </p:cNvSpPr>
          <p:nvPr>
            <p:ph type="title"/>
          </p:nvPr>
        </p:nvSpPr>
        <p:spPr>
          <a:xfrm>
            <a:off x="838200" y="586992"/>
            <a:ext cx="5638800" cy="2461008"/>
          </a:xfrm>
        </p:spPr>
        <p:txBody>
          <a:bodyPr>
            <a:normAutofit/>
          </a:bodyPr>
          <a:lstStyle/>
          <a:p>
            <a:r>
              <a:rPr lang="en-GB" dirty="0">
                <a:cs typeface="Sabon Next LT"/>
              </a:rPr>
              <a:t>Aims and Objectives</a:t>
            </a:r>
            <a:endParaRPr lang="en-GB" dirty="0"/>
          </a:p>
        </p:txBody>
      </p:sp>
      <p:sp>
        <p:nvSpPr>
          <p:cNvPr id="3" name="Content Placeholder 2">
            <a:extLst>
              <a:ext uri="{FF2B5EF4-FFF2-40B4-BE49-F238E27FC236}">
                <a16:creationId xmlns:a16="http://schemas.microsoft.com/office/drawing/2014/main" id="{A87BEDBB-C980-6AAB-916A-00074E67B8EA}"/>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t>Aim: To discuss an overview of communicable diseases.</a:t>
            </a:r>
            <a:endParaRPr lang="en-US" sz="1800"/>
          </a:p>
          <a:p>
            <a:r>
              <a:rPr lang="en-GB" sz="1800"/>
              <a:t>Define communicable disease.</a:t>
            </a:r>
          </a:p>
          <a:p>
            <a:r>
              <a:rPr lang="en-GB" sz="1800"/>
              <a:t>Describe examples of communicable disease.</a:t>
            </a:r>
          </a:p>
          <a:p>
            <a:r>
              <a:rPr lang="en-GB" sz="1800"/>
              <a:t>Discuss the cycle of infection.</a:t>
            </a:r>
          </a:p>
          <a:p>
            <a:r>
              <a:rPr lang="en-GB" sz="1800"/>
              <a:t>Hypothesise methods of breaking the cycle. </a:t>
            </a:r>
          </a:p>
          <a:p>
            <a:r>
              <a:rPr lang="en-GB" sz="1800"/>
              <a:t>Justify the need for controlling and eliminating communicable disease.</a:t>
            </a:r>
          </a:p>
          <a:p>
            <a:endParaRPr lang="en-GB" sz="1800"/>
          </a:p>
        </p:txBody>
      </p:sp>
      <p:pic>
        <p:nvPicPr>
          <p:cNvPr id="5" name="Picture 4" descr="Graph on document with pen">
            <a:extLst>
              <a:ext uri="{FF2B5EF4-FFF2-40B4-BE49-F238E27FC236}">
                <a16:creationId xmlns:a16="http://schemas.microsoft.com/office/drawing/2014/main" id="{2D63CDB5-DDFE-36BD-15FF-650D93BF86F9}"/>
              </a:ext>
            </a:extLst>
          </p:cNvPr>
          <p:cNvPicPr>
            <a:picLocks noChangeAspect="1"/>
          </p:cNvPicPr>
          <p:nvPr/>
        </p:nvPicPr>
        <p:blipFill rotWithShape="1">
          <a:blip r:embed="rId4"/>
          <a:srcRect l="31120" r="17068" b="-3"/>
          <a:stretch/>
        </p:blipFill>
        <p:spPr>
          <a:xfrm>
            <a:off x="6861048" y="1"/>
            <a:ext cx="5330952" cy="6858000"/>
          </a:xfrm>
          <a:prstGeom prst="rect">
            <a:avLst/>
          </a:prstGeom>
        </p:spPr>
      </p:pic>
    </p:spTree>
    <p:extLst>
      <p:ext uri="{BB962C8B-B14F-4D97-AF65-F5344CB8AC3E}">
        <p14:creationId xmlns:p14="http://schemas.microsoft.com/office/powerpoint/2010/main" val="1461537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lose up of cells">
            <a:extLst>
              <a:ext uri="{FF2B5EF4-FFF2-40B4-BE49-F238E27FC236}">
                <a16:creationId xmlns:a16="http://schemas.microsoft.com/office/drawing/2014/main" id="{845CBFC5-5FC3-0A71-89E1-6DF985FDCD37}"/>
              </a:ext>
            </a:extLst>
          </p:cNvPr>
          <p:cNvPicPr>
            <a:picLocks noChangeAspect="1"/>
          </p:cNvPicPr>
          <p:nvPr/>
        </p:nvPicPr>
        <p:blipFill rotWithShape="1">
          <a:blip r:embed="rId2">
            <a:alphaModFix amt="60000"/>
          </a:blip>
          <a:srcRect t="20"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8A90710E-1498-4667-9C30-9F96C6136234}"/>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Communicable Disease: What?</a:t>
            </a:r>
            <a:endParaRPr lang="en-GB">
              <a:solidFill>
                <a:srgbClr val="FFFFFF"/>
              </a:solidFill>
            </a:endParaRPr>
          </a:p>
        </p:txBody>
      </p:sp>
      <p:sp>
        <p:nvSpPr>
          <p:cNvPr id="3" name="Content Placeholder 2">
            <a:extLst>
              <a:ext uri="{FF2B5EF4-FFF2-40B4-BE49-F238E27FC236}">
                <a16:creationId xmlns:a16="http://schemas.microsoft.com/office/drawing/2014/main" id="{79474BCC-06CF-B442-54EA-04145425D293}"/>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Communicable diseases are illnesses caused by viruses or bacteria that people spread to one another through contact with contaminated surfaces, bodily fluids, blood products, insect bites, or through the air (Edemekong and Huang, 2017). </a:t>
            </a:r>
            <a:endParaRPr lang="en-GB" sz="1800">
              <a:solidFill>
                <a:srgbClr val="FFFFFF"/>
              </a:solidFill>
            </a:endParaRPr>
          </a:p>
          <a:p>
            <a:r>
              <a:rPr lang="en-GB" sz="1800">
                <a:solidFill>
                  <a:srgbClr val="FFFFFF"/>
                </a:solidFill>
              </a:rPr>
              <a:t>Diseases such as these tend to be 'caught' colloquially.</a:t>
            </a:r>
          </a:p>
        </p:txBody>
      </p:sp>
    </p:spTree>
    <p:extLst>
      <p:ext uri="{BB962C8B-B14F-4D97-AF65-F5344CB8AC3E}">
        <p14:creationId xmlns:p14="http://schemas.microsoft.com/office/powerpoint/2010/main" val="1990088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Viruses suspended on mid-air">
            <a:extLst>
              <a:ext uri="{FF2B5EF4-FFF2-40B4-BE49-F238E27FC236}">
                <a16:creationId xmlns:a16="http://schemas.microsoft.com/office/drawing/2014/main" id="{C6076444-433C-DBFD-F726-C4D7A6F96A3C}"/>
              </a:ext>
            </a:extLst>
          </p:cNvPr>
          <p:cNvPicPr>
            <a:picLocks noChangeAspect="1"/>
          </p:cNvPicPr>
          <p:nvPr/>
        </p:nvPicPr>
        <p:blipFill rotWithShape="1">
          <a:blip r:embed="rId2">
            <a:alphaModFix amt="60000"/>
          </a:blip>
          <a:srcRect t="12840" r="-2" b="12173"/>
          <a:stretch/>
        </p:blipFill>
        <p:spPr>
          <a:xfrm>
            <a:off x="20" y="10"/>
            <a:ext cx="12191980" cy="6856614"/>
          </a:xfrm>
          <a:prstGeom prst="rect">
            <a:avLst/>
          </a:prstGeom>
        </p:spPr>
      </p:pic>
      <p:sp>
        <p:nvSpPr>
          <p:cNvPr id="2" name="Title 1">
            <a:extLst>
              <a:ext uri="{FF2B5EF4-FFF2-40B4-BE49-F238E27FC236}">
                <a16:creationId xmlns:a16="http://schemas.microsoft.com/office/drawing/2014/main" id="{75D2179B-4135-2087-9A13-272FAF44B2B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Communicable Disease: How?</a:t>
            </a:r>
            <a:endParaRPr lang="en-GB">
              <a:solidFill>
                <a:srgbClr val="FFFFFF"/>
              </a:solidFill>
            </a:endParaRPr>
          </a:p>
        </p:txBody>
      </p:sp>
      <p:grpSp>
        <p:nvGrpSpPr>
          <p:cNvPr id="15" name="Group 14">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6" name="Picture 15">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7" name="Picture 16">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Content Placeholder 2">
            <a:extLst>
              <a:ext uri="{FF2B5EF4-FFF2-40B4-BE49-F238E27FC236}">
                <a16:creationId xmlns:a16="http://schemas.microsoft.com/office/drawing/2014/main" id="{8DC5F0CD-D875-04A6-1983-9CAB8CC8F0C8}"/>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Pathogens!</a:t>
            </a:r>
          </a:p>
          <a:p>
            <a:r>
              <a:rPr lang="en-GB" sz="1800">
                <a:solidFill>
                  <a:srgbClr val="FFFFFF"/>
                </a:solidFill>
              </a:rPr>
              <a:t>Living and non-living examples</a:t>
            </a:r>
          </a:p>
        </p:txBody>
      </p:sp>
    </p:spTree>
    <p:extLst>
      <p:ext uri="{BB962C8B-B14F-4D97-AF65-F5344CB8AC3E}">
        <p14:creationId xmlns:p14="http://schemas.microsoft.com/office/powerpoint/2010/main" val="334974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46A87-EE46-4F51-8754-5AF93D960514}"/>
              </a:ext>
            </a:extLst>
          </p:cNvPr>
          <p:cNvSpPr>
            <a:spLocks noGrp="1"/>
          </p:cNvSpPr>
          <p:nvPr>
            <p:ph type="title"/>
          </p:nvPr>
        </p:nvSpPr>
        <p:spPr/>
        <p:txBody>
          <a:bodyPr/>
          <a:lstStyle/>
          <a:p>
            <a:r>
              <a:rPr lang="en-GB" dirty="0">
                <a:cs typeface="Sabon Next LT"/>
              </a:rPr>
              <a:t>Disease: How?</a:t>
            </a:r>
            <a:endParaRPr lang="en-GB" dirty="0"/>
          </a:p>
        </p:txBody>
      </p:sp>
      <p:graphicFrame>
        <p:nvGraphicFramePr>
          <p:cNvPr id="13" name="Content Placeholder 12">
            <a:extLst>
              <a:ext uri="{FF2B5EF4-FFF2-40B4-BE49-F238E27FC236}">
                <a16:creationId xmlns:a16="http://schemas.microsoft.com/office/drawing/2014/main" id="{2642134B-A5C0-D125-33A9-79E1AC5CAE43}"/>
              </a:ext>
            </a:extLst>
          </p:cNvPr>
          <p:cNvGraphicFramePr>
            <a:graphicFrameLocks noGrp="1"/>
          </p:cNvGraphicFramePr>
          <p:nvPr>
            <p:ph idx="1"/>
            <p:extLst>
              <p:ext uri="{D42A27DB-BD31-4B8C-83A1-F6EECF244321}">
                <p14:modId xmlns:p14="http://schemas.microsoft.com/office/powerpoint/2010/main" val="3261664554"/>
              </p:ext>
            </p:extLst>
          </p:nvPr>
        </p:nvGraphicFramePr>
        <p:xfrm>
          <a:off x="257705" y="256116"/>
          <a:ext cx="12777258" cy="6598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3154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DABCA36-ED20-D5E1-81D9-635E6B1C5C76}"/>
              </a:ext>
            </a:extLst>
          </p:cNvPr>
          <p:cNvSpPr>
            <a:spLocks noGrp="1"/>
          </p:cNvSpPr>
          <p:nvPr>
            <p:ph type="title"/>
          </p:nvPr>
        </p:nvSpPr>
        <p:spPr>
          <a:xfrm>
            <a:off x="838201" y="559813"/>
            <a:ext cx="3352799" cy="5577934"/>
          </a:xfrm>
        </p:spPr>
        <p:txBody>
          <a:bodyPr>
            <a:normAutofit/>
          </a:bodyPr>
          <a:lstStyle/>
          <a:p>
            <a:r>
              <a:rPr lang="en-GB" sz="4000">
                <a:cs typeface="Sabon Next LT"/>
              </a:rPr>
              <a:t>Cellular Pathogens</a:t>
            </a:r>
            <a:endParaRPr lang="en-GB" sz="4000"/>
          </a:p>
        </p:txBody>
      </p:sp>
      <p:graphicFrame>
        <p:nvGraphicFramePr>
          <p:cNvPr id="19" name="Content Placeholder 2">
            <a:extLst>
              <a:ext uri="{FF2B5EF4-FFF2-40B4-BE49-F238E27FC236}">
                <a16:creationId xmlns:a16="http://schemas.microsoft.com/office/drawing/2014/main" id="{DC3753A3-FADE-3412-1867-6A4A9CBCDAC6}"/>
              </a:ext>
            </a:extLst>
          </p:cNvPr>
          <p:cNvGraphicFramePr>
            <a:graphicFrameLocks noGrp="1"/>
          </p:cNvGraphicFramePr>
          <p:nvPr>
            <p:ph idx="1"/>
            <p:extLst>
              <p:ext uri="{D42A27DB-BD31-4B8C-83A1-F6EECF244321}">
                <p14:modId xmlns:p14="http://schemas.microsoft.com/office/powerpoint/2010/main" val="149005583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3252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3EB283C-8302-09F5-0C2C-667A6CEA8DF4}"/>
              </a:ext>
            </a:extLst>
          </p:cNvPr>
          <p:cNvSpPr>
            <a:spLocks noGrp="1"/>
          </p:cNvSpPr>
          <p:nvPr>
            <p:ph type="title"/>
          </p:nvPr>
        </p:nvSpPr>
        <p:spPr>
          <a:xfrm>
            <a:off x="838201" y="559813"/>
            <a:ext cx="3352799" cy="5577934"/>
          </a:xfrm>
        </p:spPr>
        <p:txBody>
          <a:bodyPr>
            <a:normAutofit/>
          </a:bodyPr>
          <a:lstStyle/>
          <a:p>
            <a:r>
              <a:rPr lang="en-GB" sz="4000">
                <a:cs typeface="Sabon Next LT"/>
              </a:rPr>
              <a:t>Prokaryotes</a:t>
            </a:r>
            <a:endParaRPr lang="en-GB" sz="4000"/>
          </a:p>
        </p:txBody>
      </p:sp>
      <p:graphicFrame>
        <p:nvGraphicFramePr>
          <p:cNvPr id="5" name="Content Placeholder 2">
            <a:extLst>
              <a:ext uri="{FF2B5EF4-FFF2-40B4-BE49-F238E27FC236}">
                <a16:creationId xmlns:a16="http://schemas.microsoft.com/office/drawing/2014/main" id="{18E435F2-FA3C-09F5-2C76-6A380AE7952E}"/>
              </a:ext>
            </a:extLst>
          </p:cNvPr>
          <p:cNvGraphicFramePr>
            <a:graphicFrameLocks noGrp="1"/>
          </p:cNvGraphicFramePr>
          <p:nvPr>
            <p:ph idx="1"/>
            <p:extLst>
              <p:ext uri="{D42A27DB-BD31-4B8C-83A1-F6EECF244321}">
                <p14:modId xmlns:p14="http://schemas.microsoft.com/office/powerpoint/2010/main" val="74037696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679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891F0EB-5046-1AF6-6398-59D8CD8C49D5}"/>
              </a:ext>
            </a:extLst>
          </p:cNvPr>
          <p:cNvSpPr>
            <a:spLocks noGrp="1"/>
          </p:cNvSpPr>
          <p:nvPr>
            <p:ph type="title"/>
          </p:nvPr>
        </p:nvSpPr>
        <p:spPr>
          <a:xfrm>
            <a:off x="838201" y="559813"/>
            <a:ext cx="3352799" cy="5577934"/>
          </a:xfrm>
        </p:spPr>
        <p:txBody>
          <a:bodyPr>
            <a:normAutofit/>
          </a:bodyPr>
          <a:lstStyle/>
          <a:p>
            <a:r>
              <a:rPr lang="en-GB" sz="4000">
                <a:cs typeface="Sabon Next LT"/>
              </a:rPr>
              <a:t>Prokaryotes - Bacteria</a:t>
            </a:r>
            <a:endParaRPr lang="en-GB" sz="4000"/>
          </a:p>
        </p:txBody>
      </p:sp>
      <p:graphicFrame>
        <p:nvGraphicFramePr>
          <p:cNvPr id="5" name="Content Placeholder 2">
            <a:extLst>
              <a:ext uri="{FF2B5EF4-FFF2-40B4-BE49-F238E27FC236}">
                <a16:creationId xmlns:a16="http://schemas.microsoft.com/office/drawing/2014/main" id="{E9886749-DC06-E242-BADA-F722D30D9B27}"/>
              </a:ext>
            </a:extLst>
          </p:cNvPr>
          <p:cNvGraphicFramePr>
            <a:graphicFrameLocks noGrp="1"/>
          </p:cNvGraphicFramePr>
          <p:nvPr>
            <p:ph idx="1"/>
            <p:extLst>
              <p:ext uri="{D42A27DB-BD31-4B8C-83A1-F6EECF244321}">
                <p14:modId xmlns:p14="http://schemas.microsoft.com/office/powerpoint/2010/main" val="394794885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5113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AE16DD99-6FC2-838A-AA51-B4704E7ABE3D}"/>
              </a:ext>
            </a:extLst>
          </p:cNvPr>
          <p:cNvSpPr>
            <a:spLocks noGrp="1"/>
          </p:cNvSpPr>
          <p:nvPr>
            <p:ph type="title"/>
          </p:nvPr>
        </p:nvSpPr>
        <p:spPr>
          <a:xfrm>
            <a:off x="1198182" y="381000"/>
            <a:ext cx="10003218" cy="1600124"/>
          </a:xfrm>
        </p:spPr>
        <p:txBody>
          <a:bodyPr>
            <a:normAutofit/>
          </a:bodyPr>
          <a:lstStyle/>
          <a:p>
            <a:r>
              <a:rPr lang="en-GB" dirty="0">
                <a:solidFill>
                  <a:srgbClr val="FFFFFF"/>
                </a:solidFill>
                <a:cs typeface="Sabon Next LT"/>
              </a:rPr>
              <a:t>Prokaryotes – Bacteria - Proteobacteria</a:t>
            </a:r>
            <a:endParaRPr lang="en-GB" dirty="0">
              <a:solidFill>
                <a:srgbClr val="FFFFFF"/>
              </a:solidFill>
            </a:endParaRPr>
          </a:p>
        </p:txBody>
      </p:sp>
      <p:graphicFrame>
        <p:nvGraphicFramePr>
          <p:cNvPr id="4" name="Content Placeholder 3">
            <a:extLst>
              <a:ext uri="{FF2B5EF4-FFF2-40B4-BE49-F238E27FC236}">
                <a16:creationId xmlns:a16="http://schemas.microsoft.com/office/drawing/2014/main" id="{4254B644-B820-7456-6418-8484E8D2ECFD}"/>
              </a:ext>
            </a:extLst>
          </p:cNvPr>
          <p:cNvGraphicFramePr>
            <a:graphicFrameLocks noGrp="1"/>
          </p:cNvGraphicFramePr>
          <p:nvPr>
            <p:ph idx="1"/>
            <p:extLst>
              <p:ext uri="{D42A27DB-BD31-4B8C-83A1-F6EECF244321}">
                <p14:modId xmlns:p14="http://schemas.microsoft.com/office/powerpoint/2010/main" val="4036251954"/>
              </p:ext>
            </p:extLst>
          </p:nvPr>
        </p:nvGraphicFramePr>
        <p:xfrm>
          <a:off x="175846" y="2354384"/>
          <a:ext cx="11870272" cy="4402202"/>
        </p:xfrm>
        <a:graphic>
          <a:graphicData uri="http://schemas.openxmlformats.org/drawingml/2006/table">
            <a:tbl>
              <a:tblPr firstRow="1" bandRow="1">
                <a:tableStyleId>{5C22544A-7EE6-4342-B048-85BDC9FD1C3A}</a:tableStyleId>
              </a:tblPr>
              <a:tblGrid>
                <a:gridCol w="5935136">
                  <a:extLst>
                    <a:ext uri="{9D8B030D-6E8A-4147-A177-3AD203B41FA5}">
                      <a16:colId xmlns:a16="http://schemas.microsoft.com/office/drawing/2014/main" val="4108616344"/>
                    </a:ext>
                  </a:extLst>
                </a:gridCol>
                <a:gridCol w="5935136">
                  <a:extLst>
                    <a:ext uri="{9D8B030D-6E8A-4147-A177-3AD203B41FA5}">
                      <a16:colId xmlns:a16="http://schemas.microsoft.com/office/drawing/2014/main" val="4179528776"/>
                    </a:ext>
                  </a:extLst>
                </a:gridCol>
              </a:tblGrid>
              <a:tr h="378824">
                <a:tc>
                  <a:txBody>
                    <a:bodyPr/>
                    <a:lstStyle/>
                    <a:p>
                      <a:r>
                        <a:rPr lang="en-GB" sz="1200" dirty="0"/>
                        <a:t>Class</a:t>
                      </a:r>
                    </a:p>
                  </a:txBody>
                  <a:tcPr marL="62653" marR="62653" marT="31327" marB="31327"/>
                </a:tc>
                <a:tc>
                  <a:txBody>
                    <a:bodyPr/>
                    <a:lstStyle/>
                    <a:p>
                      <a:r>
                        <a:rPr lang="en-GB" sz="1200" dirty="0"/>
                        <a:t>Representative Organisms</a:t>
                      </a:r>
                    </a:p>
                  </a:txBody>
                  <a:tcPr marL="62653" marR="62653" marT="31327" marB="31327"/>
                </a:tc>
                <a:extLst>
                  <a:ext uri="{0D108BD9-81ED-4DB2-BD59-A6C34878D82A}">
                    <a16:rowId xmlns:a16="http://schemas.microsoft.com/office/drawing/2014/main" val="3123572540"/>
                  </a:ext>
                </a:extLst>
              </a:tr>
              <a:tr h="914404">
                <a:tc>
                  <a:txBody>
                    <a:bodyPr/>
                    <a:lstStyle/>
                    <a:p>
                      <a:r>
                        <a:rPr lang="en-GB" sz="1400" dirty="0"/>
                        <a:t>Alpha Proteobacteria – some species are photoautotrophic but some are symbionts of plants and animals. Eukaryotic mitochondria are thought to derive from this group.</a:t>
                      </a:r>
                    </a:p>
                  </a:txBody>
                  <a:tcPr marL="62653" marR="62653" marT="31327" marB="31327"/>
                </a:tc>
                <a:tc>
                  <a:txBody>
                    <a:bodyPr/>
                    <a:lstStyle/>
                    <a:p>
                      <a:r>
                        <a:rPr lang="en-GB" sz="1400" dirty="0"/>
                        <a:t>Rhizobium – leguminous plant roots</a:t>
                      </a:r>
                    </a:p>
                    <a:p>
                      <a:pPr lvl="0">
                        <a:buNone/>
                      </a:pPr>
                      <a:r>
                        <a:rPr lang="en-GB" sz="1400" dirty="0"/>
                        <a:t>Rickettsia – typhus and Rocky Mountain Spotted Fever</a:t>
                      </a:r>
                    </a:p>
                  </a:txBody>
                  <a:tcPr marL="62653" marR="62653" marT="31327" marB="31327"/>
                </a:tc>
                <a:extLst>
                  <a:ext uri="{0D108BD9-81ED-4DB2-BD59-A6C34878D82A}">
                    <a16:rowId xmlns:a16="http://schemas.microsoft.com/office/drawing/2014/main" val="1948641128"/>
                  </a:ext>
                </a:extLst>
              </a:tr>
              <a:tr h="914404">
                <a:tc>
                  <a:txBody>
                    <a:bodyPr/>
                    <a:lstStyle/>
                    <a:p>
                      <a:r>
                        <a:rPr lang="en-GB" sz="1400" dirty="0"/>
                        <a:t>Beta Proteobacteria – Diverse group of bacteria. Some play an important role in the nitrogen cycle. </a:t>
                      </a:r>
                    </a:p>
                  </a:txBody>
                  <a:tcPr marL="62653" marR="62653" marT="31327" marB="31327"/>
                </a:tc>
                <a:tc>
                  <a:txBody>
                    <a:bodyPr/>
                    <a:lstStyle/>
                    <a:p>
                      <a:r>
                        <a:rPr lang="en-GB" sz="1400" dirty="0" err="1"/>
                        <a:t>Nitrosomas</a:t>
                      </a:r>
                      <a:r>
                        <a:rPr lang="en-GB" sz="1400" dirty="0"/>
                        <a:t> - Oxidises ammonia into nitrite</a:t>
                      </a:r>
                    </a:p>
                    <a:p>
                      <a:pPr lvl="0">
                        <a:buNone/>
                      </a:pPr>
                      <a:r>
                        <a:rPr lang="en-GB" sz="1400" dirty="0"/>
                        <a:t>Spirillum minus – Causes rat-bite fever</a:t>
                      </a:r>
                    </a:p>
                  </a:txBody>
                  <a:tcPr marL="62653" marR="62653" marT="31327" marB="31327"/>
                </a:tc>
                <a:extLst>
                  <a:ext uri="{0D108BD9-81ED-4DB2-BD59-A6C34878D82A}">
                    <a16:rowId xmlns:a16="http://schemas.microsoft.com/office/drawing/2014/main" val="2282852441"/>
                  </a:ext>
                </a:extLst>
              </a:tr>
              <a:tr h="914404">
                <a:tc>
                  <a:txBody>
                    <a:bodyPr/>
                    <a:lstStyle/>
                    <a:p>
                      <a:r>
                        <a:rPr lang="en-GB" sz="1400" dirty="0"/>
                        <a:t>Gamma Proteobacteria – Many are beneficial symbionts that populate the human gut. Others are familiar human pathogens. Some species oxidise sulphur compounds.</a:t>
                      </a:r>
                    </a:p>
                  </a:txBody>
                  <a:tcPr marL="62653" marR="62653" marT="31327" marB="31327"/>
                </a:tc>
                <a:tc>
                  <a:txBody>
                    <a:bodyPr/>
                    <a:lstStyle/>
                    <a:p>
                      <a:r>
                        <a:rPr lang="en-GB" sz="1400" dirty="0"/>
                        <a:t>Escherichia coli, Salmonella, </a:t>
                      </a:r>
                      <a:r>
                        <a:rPr lang="en-GB" sz="1400" err="1"/>
                        <a:t>Tersinia</a:t>
                      </a:r>
                      <a:r>
                        <a:rPr lang="en-GB" sz="1400" dirty="0"/>
                        <a:t> pestis</a:t>
                      </a:r>
                      <a:endParaRPr lang="en-US" sz="1400"/>
                    </a:p>
                    <a:p>
                      <a:pPr lvl="0">
                        <a:buNone/>
                      </a:pPr>
                      <a:r>
                        <a:rPr lang="en-GB" sz="1400" dirty="0"/>
                        <a:t>Pseudomonas aeruginosa, Vibrio cholera</a:t>
                      </a:r>
                    </a:p>
                    <a:p>
                      <a:pPr lvl="0">
                        <a:buNone/>
                      </a:pPr>
                      <a:r>
                        <a:rPr lang="en-GB" sz="1400" err="1"/>
                        <a:t>Chromatium</a:t>
                      </a:r>
                      <a:endParaRPr lang="en-GB" sz="1400"/>
                    </a:p>
                  </a:txBody>
                  <a:tcPr marL="62653" marR="62653" marT="31327" marB="31327"/>
                </a:tc>
                <a:extLst>
                  <a:ext uri="{0D108BD9-81ED-4DB2-BD59-A6C34878D82A}">
                    <a16:rowId xmlns:a16="http://schemas.microsoft.com/office/drawing/2014/main" val="1688574774"/>
                  </a:ext>
                </a:extLst>
              </a:tr>
              <a:tr h="640083">
                <a:tc>
                  <a:txBody>
                    <a:bodyPr/>
                    <a:lstStyle/>
                    <a:p>
                      <a:r>
                        <a:rPr lang="en-GB" sz="1400" dirty="0"/>
                        <a:t>Delta Proteobacteria – Some species generate a spore-forming fruiting body in adverse conditions and others reduce sulphate and sulphur.</a:t>
                      </a:r>
                    </a:p>
                  </a:txBody>
                  <a:tcPr marL="62653" marR="62653" marT="31327" marB="31327"/>
                </a:tc>
                <a:tc>
                  <a:txBody>
                    <a:bodyPr/>
                    <a:lstStyle/>
                    <a:p>
                      <a:r>
                        <a:rPr lang="en-GB" sz="1400" dirty="0"/>
                        <a:t>Myxobacteria</a:t>
                      </a:r>
                    </a:p>
                    <a:p>
                      <a:pPr lvl="0">
                        <a:buNone/>
                      </a:pPr>
                      <a:r>
                        <a:rPr lang="en-GB" sz="1400" err="1"/>
                        <a:t>Desulfovibrio</a:t>
                      </a:r>
                      <a:r>
                        <a:rPr lang="en-GB" sz="1400" dirty="0"/>
                        <a:t> </a:t>
                      </a:r>
                      <a:r>
                        <a:rPr lang="en-GB" sz="1400" err="1"/>
                        <a:t>vulgaria</a:t>
                      </a:r>
                      <a:endParaRPr lang="en-GB" sz="1400"/>
                    </a:p>
                  </a:txBody>
                  <a:tcPr marL="62653" marR="62653" marT="31327" marB="31327"/>
                </a:tc>
                <a:extLst>
                  <a:ext uri="{0D108BD9-81ED-4DB2-BD59-A6C34878D82A}">
                    <a16:rowId xmlns:a16="http://schemas.microsoft.com/office/drawing/2014/main" val="1512399757"/>
                  </a:ext>
                </a:extLst>
              </a:tr>
              <a:tr h="640083">
                <a:tc>
                  <a:txBody>
                    <a:bodyPr/>
                    <a:lstStyle/>
                    <a:p>
                      <a:r>
                        <a:rPr lang="en-GB" sz="1400" dirty="0"/>
                        <a:t>Epsilon Proteobacteria – Symbionts and pathogens in digestive tracts. These have been found in deep sea vents and cold seep habitats too.</a:t>
                      </a:r>
                    </a:p>
                  </a:txBody>
                  <a:tcPr marL="62653" marR="62653" marT="31327" marB="31327"/>
                </a:tc>
                <a:tc>
                  <a:txBody>
                    <a:bodyPr/>
                    <a:lstStyle/>
                    <a:p>
                      <a:r>
                        <a:rPr lang="en-GB" sz="1400" dirty="0"/>
                        <a:t>Campylobacter – blood poisoning and intestinal inflammation</a:t>
                      </a:r>
                    </a:p>
                    <a:p>
                      <a:pPr lvl="0">
                        <a:buNone/>
                      </a:pPr>
                      <a:r>
                        <a:rPr lang="en-GB" sz="1400" dirty="0"/>
                        <a:t>Helicobacter pylori - stomach ulcers</a:t>
                      </a:r>
                    </a:p>
                  </a:txBody>
                  <a:tcPr marL="62653" marR="62653" marT="31327" marB="31327"/>
                </a:tc>
                <a:extLst>
                  <a:ext uri="{0D108BD9-81ED-4DB2-BD59-A6C34878D82A}">
                    <a16:rowId xmlns:a16="http://schemas.microsoft.com/office/drawing/2014/main" val="1428189086"/>
                  </a:ext>
                </a:extLst>
              </a:tr>
            </a:tbl>
          </a:graphicData>
        </a:graphic>
      </p:graphicFrame>
    </p:spTree>
    <p:extLst>
      <p:ext uri="{BB962C8B-B14F-4D97-AF65-F5344CB8AC3E}">
        <p14:creationId xmlns:p14="http://schemas.microsoft.com/office/powerpoint/2010/main" val="370208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7286364-8962-1D3A-7AFB-C54DC10FBDC1}"/>
              </a:ext>
            </a:extLst>
          </p:cNvPr>
          <p:cNvSpPr>
            <a:spLocks noGrp="1"/>
          </p:cNvSpPr>
          <p:nvPr>
            <p:ph type="title"/>
          </p:nvPr>
        </p:nvSpPr>
        <p:spPr>
          <a:xfrm>
            <a:off x="1198182" y="381000"/>
            <a:ext cx="10003218" cy="1600124"/>
          </a:xfrm>
        </p:spPr>
        <p:txBody>
          <a:bodyPr>
            <a:normAutofit/>
          </a:bodyPr>
          <a:lstStyle/>
          <a:p>
            <a:r>
              <a:rPr lang="en-GB">
                <a:solidFill>
                  <a:srgbClr val="FFFFFF"/>
                </a:solidFill>
                <a:cs typeface="Sabon Next LT"/>
              </a:rPr>
              <a:t>Prokaryotes – Chlamydias, Spirochaetae, Cyanobacteria and gram-</a:t>
            </a:r>
            <a:endParaRPr lang="en-GB">
              <a:solidFill>
                <a:srgbClr val="FFFFFF"/>
              </a:solidFill>
            </a:endParaRPr>
          </a:p>
        </p:txBody>
      </p:sp>
      <p:graphicFrame>
        <p:nvGraphicFramePr>
          <p:cNvPr id="4" name="Content Placeholder 3">
            <a:extLst>
              <a:ext uri="{FF2B5EF4-FFF2-40B4-BE49-F238E27FC236}">
                <a16:creationId xmlns:a16="http://schemas.microsoft.com/office/drawing/2014/main" id="{06F72F07-DEB7-C58E-564B-53BD3BB8CFE7}"/>
              </a:ext>
            </a:extLst>
          </p:cNvPr>
          <p:cNvGraphicFramePr>
            <a:graphicFrameLocks noGrp="1"/>
          </p:cNvGraphicFramePr>
          <p:nvPr>
            <p:ph idx="1"/>
            <p:extLst>
              <p:ext uri="{D42A27DB-BD31-4B8C-83A1-F6EECF244321}">
                <p14:modId xmlns:p14="http://schemas.microsoft.com/office/powerpoint/2010/main" val="1539759777"/>
              </p:ext>
            </p:extLst>
          </p:nvPr>
        </p:nvGraphicFramePr>
        <p:xfrm>
          <a:off x="234461" y="2354384"/>
          <a:ext cx="11620225" cy="4423641"/>
        </p:xfrm>
        <a:graphic>
          <a:graphicData uri="http://schemas.openxmlformats.org/drawingml/2006/table">
            <a:tbl>
              <a:tblPr firstRow="1" bandRow="1">
                <a:tableStyleId>{5C22544A-7EE6-4342-B048-85BDC9FD1C3A}</a:tableStyleId>
              </a:tblPr>
              <a:tblGrid>
                <a:gridCol w="5810249">
                  <a:extLst>
                    <a:ext uri="{9D8B030D-6E8A-4147-A177-3AD203B41FA5}">
                      <a16:colId xmlns:a16="http://schemas.microsoft.com/office/drawing/2014/main" val="3236181982"/>
                    </a:ext>
                  </a:extLst>
                </a:gridCol>
                <a:gridCol w="5809976">
                  <a:extLst>
                    <a:ext uri="{9D8B030D-6E8A-4147-A177-3AD203B41FA5}">
                      <a16:colId xmlns:a16="http://schemas.microsoft.com/office/drawing/2014/main" val="3702955050"/>
                    </a:ext>
                  </a:extLst>
                </a:gridCol>
              </a:tblGrid>
              <a:tr h="301441">
                <a:tc>
                  <a:txBody>
                    <a:bodyPr/>
                    <a:lstStyle/>
                    <a:p>
                      <a:r>
                        <a:rPr lang="en-GB" sz="1400" dirty="0"/>
                        <a:t>Phylum</a:t>
                      </a:r>
                    </a:p>
                  </a:txBody>
                  <a:tcPr marL="70430" marR="70430" marT="35215" marB="35215"/>
                </a:tc>
                <a:tc>
                  <a:txBody>
                    <a:bodyPr/>
                    <a:lstStyle/>
                    <a:p>
                      <a:r>
                        <a:rPr lang="en-GB" sz="1400" dirty="0"/>
                        <a:t>Representative Organisms</a:t>
                      </a:r>
                    </a:p>
                  </a:txBody>
                  <a:tcPr marL="70430" marR="70430" marT="35215" marB="35215"/>
                </a:tc>
                <a:extLst>
                  <a:ext uri="{0D108BD9-81ED-4DB2-BD59-A6C34878D82A}">
                    <a16:rowId xmlns:a16="http://schemas.microsoft.com/office/drawing/2014/main" val="2961578885"/>
                  </a:ext>
                </a:extLst>
              </a:tr>
              <a:tr h="884230">
                <a:tc>
                  <a:txBody>
                    <a:bodyPr/>
                    <a:lstStyle/>
                    <a:p>
                      <a:r>
                        <a:rPr lang="en-GB" sz="1800" dirty="0" err="1"/>
                        <a:t>Chlamydias</a:t>
                      </a:r>
                      <a:r>
                        <a:rPr lang="en-GB" sz="1800" dirty="0"/>
                        <a:t> – all members of the group are obligate intracellular parasites of animal cells whose cell walls lack peptidoglycan.</a:t>
                      </a:r>
                    </a:p>
                  </a:txBody>
                  <a:tcPr marL="70430" marR="70430" marT="35215" marB="35215"/>
                </a:tc>
                <a:tc>
                  <a:txBody>
                    <a:bodyPr/>
                    <a:lstStyle/>
                    <a:p>
                      <a:r>
                        <a:rPr lang="en-GB" sz="1800" err="1"/>
                        <a:t>Chalmydia</a:t>
                      </a:r>
                      <a:r>
                        <a:rPr lang="en-GB" sz="1800" dirty="0"/>
                        <a:t> trachomatis - STD</a:t>
                      </a:r>
                    </a:p>
                  </a:txBody>
                  <a:tcPr marL="70430" marR="70430" marT="35215" marB="35215"/>
                </a:tc>
                <a:extLst>
                  <a:ext uri="{0D108BD9-81ED-4DB2-BD59-A6C34878D82A}">
                    <a16:rowId xmlns:a16="http://schemas.microsoft.com/office/drawing/2014/main" val="3746247712"/>
                  </a:ext>
                </a:extLst>
              </a:tr>
              <a:tr h="612931">
                <a:tc>
                  <a:txBody>
                    <a:bodyPr/>
                    <a:lstStyle/>
                    <a:p>
                      <a:r>
                        <a:rPr lang="en-GB" sz="1800" dirty="0"/>
                        <a:t>Spirochetes – Spiral shaped cells, most members are free living anaerobes, some are pathogenic.</a:t>
                      </a:r>
                    </a:p>
                  </a:txBody>
                  <a:tcPr marL="70430" marR="70430" marT="35215" marB="35215"/>
                </a:tc>
                <a:tc>
                  <a:txBody>
                    <a:bodyPr/>
                    <a:lstStyle/>
                    <a:p>
                      <a:r>
                        <a:rPr lang="en-GB" sz="1800" dirty="0"/>
                        <a:t>Treponema pallidum – syphilis agent</a:t>
                      </a:r>
                    </a:p>
                    <a:p>
                      <a:pPr lvl="0">
                        <a:buNone/>
                      </a:pPr>
                      <a:r>
                        <a:rPr lang="en-GB" sz="1800" dirty="0"/>
                        <a:t>Borrelia burgdorferi – Lyme disease agent</a:t>
                      </a:r>
                    </a:p>
                  </a:txBody>
                  <a:tcPr marL="70430" marR="70430" marT="35215" marB="35215"/>
                </a:tc>
                <a:extLst>
                  <a:ext uri="{0D108BD9-81ED-4DB2-BD59-A6C34878D82A}">
                    <a16:rowId xmlns:a16="http://schemas.microsoft.com/office/drawing/2014/main" val="380577962"/>
                  </a:ext>
                </a:extLst>
              </a:tr>
              <a:tr h="884230">
                <a:tc>
                  <a:txBody>
                    <a:bodyPr/>
                    <a:lstStyle/>
                    <a:p>
                      <a:r>
                        <a:rPr lang="en-GB" sz="1800" dirty="0"/>
                        <a:t>Cyanobacteria – blue-green algae that photosynthesise. They are ubiquitous and found in terrestrial, marine and freshwater environments. </a:t>
                      </a:r>
                    </a:p>
                  </a:txBody>
                  <a:tcPr marL="70430" marR="70430" marT="35215" marB="35215"/>
                </a:tc>
                <a:tc>
                  <a:txBody>
                    <a:bodyPr/>
                    <a:lstStyle/>
                    <a:p>
                      <a:r>
                        <a:rPr lang="en-GB" sz="1800" dirty="0"/>
                        <a:t>Prochlorococcus – responsible for generating half the world's oxygen</a:t>
                      </a:r>
                    </a:p>
                  </a:txBody>
                  <a:tcPr marL="70430" marR="70430" marT="35215" marB="35215"/>
                </a:tc>
                <a:extLst>
                  <a:ext uri="{0D108BD9-81ED-4DB2-BD59-A6C34878D82A}">
                    <a16:rowId xmlns:a16="http://schemas.microsoft.com/office/drawing/2014/main" val="522082546"/>
                  </a:ext>
                </a:extLst>
              </a:tr>
              <a:tr h="1688073">
                <a:tc>
                  <a:txBody>
                    <a:bodyPr/>
                    <a:lstStyle/>
                    <a:p>
                      <a:r>
                        <a:rPr lang="en-GB" sz="1800" dirty="0"/>
                        <a:t>Gram-positive – Soil dwelling members decompose organic matter. Some cause disease and members have a thick cell wall without an outer membrane.</a:t>
                      </a:r>
                    </a:p>
                  </a:txBody>
                  <a:tcPr marL="70430" marR="70430" marT="35215" marB="35215"/>
                </a:tc>
                <a:tc>
                  <a:txBody>
                    <a:bodyPr/>
                    <a:lstStyle/>
                    <a:p>
                      <a:r>
                        <a:rPr lang="en-GB" sz="1800" dirty="0"/>
                        <a:t>Bacillus anthracis – anthrax </a:t>
                      </a:r>
                      <a:endParaRPr lang="en-US" sz="1800"/>
                    </a:p>
                    <a:p>
                      <a:pPr lvl="0">
                        <a:buNone/>
                      </a:pPr>
                      <a:r>
                        <a:rPr lang="en-GB" sz="1800" dirty="0"/>
                        <a:t>Clostridium botulinum – Botulism </a:t>
                      </a:r>
                    </a:p>
                    <a:p>
                      <a:pPr lvl="0">
                        <a:buNone/>
                      </a:pPr>
                      <a:r>
                        <a:rPr lang="en-GB" sz="1800" dirty="0"/>
                        <a:t>Clostridium </a:t>
                      </a:r>
                      <a:r>
                        <a:rPr lang="en-GB" sz="1800" err="1"/>
                        <a:t>difficule</a:t>
                      </a:r>
                      <a:endParaRPr lang="en-GB" sz="1800"/>
                    </a:p>
                    <a:p>
                      <a:pPr lvl="0">
                        <a:buNone/>
                      </a:pPr>
                      <a:r>
                        <a:rPr lang="en-GB" sz="1800" dirty="0"/>
                        <a:t>Streptomyces</a:t>
                      </a:r>
                    </a:p>
                    <a:p>
                      <a:pPr lvl="0">
                        <a:buNone/>
                      </a:pPr>
                      <a:r>
                        <a:rPr lang="en-GB" sz="1800" dirty="0"/>
                        <a:t>Mycoplasmas</a:t>
                      </a:r>
                    </a:p>
                    <a:p>
                      <a:pPr lvl="0">
                        <a:buNone/>
                      </a:pPr>
                      <a:endParaRPr lang="en-GB" sz="1800" dirty="0"/>
                    </a:p>
                  </a:txBody>
                  <a:tcPr marL="70430" marR="70430" marT="35215" marB="35215"/>
                </a:tc>
                <a:extLst>
                  <a:ext uri="{0D108BD9-81ED-4DB2-BD59-A6C34878D82A}">
                    <a16:rowId xmlns:a16="http://schemas.microsoft.com/office/drawing/2014/main" val="2970945574"/>
                  </a:ext>
                </a:extLst>
              </a:tr>
            </a:tbl>
          </a:graphicData>
        </a:graphic>
      </p:graphicFrame>
    </p:spTree>
    <p:extLst>
      <p:ext uri="{BB962C8B-B14F-4D97-AF65-F5344CB8AC3E}">
        <p14:creationId xmlns:p14="http://schemas.microsoft.com/office/powerpoint/2010/main" val="2321405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DCAC01B-C354-694F-E3C8-E213A73D097E}"/>
              </a:ext>
            </a:extLst>
          </p:cNvPr>
          <p:cNvSpPr>
            <a:spLocks noGrp="1"/>
          </p:cNvSpPr>
          <p:nvPr>
            <p:ph type="title"/>
          </p:nvPr>
        </p:nvSpPr>
        <p:spPr>
          <a:xfrm>
            <a:off x="838201" y="559813"/>
            <a:ext cx="3352799" cy="5577934"/>
          </a:xfrm>
        </p:spPr>
        <p:txBody>
          <a:bodyPr>
            <a:normAutofit/>
          </a:bodyPr>
          <a:lstStyle/>
          <a:p>
            <a:r>
              <a:rPr lang="en-GB" sz="4000">
                <a:cs typeface="Sabon Next LT"/>
              </a:rPr>
              <a:t>Fungi</a:t>
            </a:r>
            <a:endParaRPr lang="en-GB" sz="4000"/>
          </a:p>
        </p:txBody>
      </p:sp>
      <p:graphicFrame>
        <p:nvGraphicFramePr>
          <p:cNvPr id="5" name="Content Placeholder 2">
            <a:extLst>
              <a:ext uri="{FF2B5EF4-FFF2-40B4-BE49-F238E27FC236}">
                <a16:creationId xmlns:a16="http://schemas.microsoft.com/office/drawing/2014/main" id="{D2E59B98-8F4C-BC08-7D02-FD0AAD0372E8}"/>
              </a:ext>
            </a:extLst>
          </p:cNvPr>
          <p:cNvGraphicFramePr>
            <a:graphicFrameLocks noGrp="1"/>
          </p:cNvGraphicFramePr>
          <p:nvPr>
            <p:ph idx="1"/>
            <p:extLst>
              <p:ext uri="{D42A27DB-BD31-4B8C-83A1-F6EECF244321}">
                <p14:modId xmlns:p14="http://schemas.microsoft.com/office/powerpoint/2010/main" val="220418483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4910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24431-494E-16EB-4FF4-85E1B7DB1501}"/>
              </a:ext>
            </a:extLst>
          </p:cNvPr>
          <p:cNvSpPr>
            <a:spLocks noGrp="1"/>
          </p:cNvSpPr>
          <p:nvPr>
            <p:ph type="title"/>
          </p:nvPr>
        </p:nvSpPr>
        <p:spPr/>
        <p:txBody>
          <a:bodyPr/>
          <a:lstStyle/>
          <a:p>
            <a:r>
              <a:rPr lang="en-GB" dirty="0">
                <a:cs typeface="Sabon Next LT"/>
              </a:rPr>
              <a:t>Fungi</a:t>
            </a:r>
            <a:endParaRPr lang="en-GB" dirty="0"/>
          </a:p>
        </p:txBody>
      </p:sp>
      <p:sp>
        <p:nvSpPr>
          <p:cNvPr id="3" name="Content Placeholder 2">
            <a:extLst>
              <a:ext uri="{FF2B5EF4-FFF2-40B4-BE49-F238E27FC236}">
                <a16:creationId xmlns:a16="http://schemas.microsoft.com/office/drawing/2014/main" id="{1113A9FA-A4A6-8D95-C93F-1E899BBF228B}"/>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According to the World Health Organization in 2022 pathogens of particular concern are</a:t>
            </a:r>
          </a:p>
          <a:p>
            <a:r>
              <a:rPr lang="en-GB" dirty="0">
                <a:ea typeface="+mn-lt"/>
                <a:cs typeface="+mn-lt"/>
              </a:rPr>
              <a:t>Critical priority - Cryptococcus neoformans, Candida auris, Aspergillus fumigatus, Candida albicans.</a:t>
            </a:r>
            <a:endParaRPr lang="en-GB" dirty="0"/>
          </a:p>
          <a:p>
            <a:r>
              <a:rPr lang="en-GB" dirty="0">
                <a:ea typeface="+mn-lt"/>
                <a:cs typeface="+mn-lt"/>
              </a:rPr>
              <a:t>High priority - </a:t>
            </a:r>
            <a:r>
              <a:rPr lang="en-GB" dirty="0" err="1">
                <a:ea typeface="+mn-lt"/>
                <a:cs typeface="+mn-lt"/>
              </a:rPr>
              <a:t>Nakaseomyces</a:t>
            </a:r>
            <a:r>
              <a:rPr lang="en-GB" dirty="0">
                <a:ea typeface="+mn-lt"/>
                <a:cs typeface="+mn-lt"/>
              </a:rPr>
              <a:t> glabrata (Candida glabrata), Histoplasma spp., eumycetoma causative agents, Mucorales, Fusarium spp., Candida tropicalis, Candida </a:t>
            </a:r>
            <a:r>
              <a:rPr lang="en-GB" dirty="0" err="1">
                <a:ea typeface="+mn-lt"/>
                <a:cs typeface="+mn-lt"/>
              </a:rPr>
              <a:t>parapsilosis</a:t>
            </a:r>
            <a:r>
              <a:rPr lang="en-GB" dirty="0">
                <a:ea typeface="+mn-lt"/>
                <a:cs typeface="+mn-lt"/>
              </a:rPr>
              <a:t>.</a:t>
            </a:r>
            <a:endParaRPr lang="en-GB" dirty="0"/>
          </a:p>
          <a:p>
            <a:r>
              <a:rPr lang="en-GB" dirty="0">
                <a:ea typeface="+mn-lt"/>
                <a:cs typeface="+mn-lt"/>
              </a:rPr>
              <a:t>Medium priority - </a:t>
            </a:r>
            <a:r>
              <a:rPr lang="en-GB" dirty="0" err="1">
                <a:ea typeface="+mn-lt"/>
                <a:cs typeface="+mn-lt"/>
              </a:rPr>
              <a:t>Scedosporium</a:t>
            </a:r>
            <a:r>
              <a:rPr lang="en-GB" dirty="0">
                <a:ea typeface="+mn-lt"/>
                <a:cs typeface="+mn-lt"/>
              </a:rPr>
              <a:t> spp., </a:t>
            </a:r>
            <a:r>
              <a:rPr lang="en-GB" dirty="0" err="1">
                <a:ea typeface="+mn-lt"/>
                <a:cs typeface="+mn-lt"/>
              </a:rPr>
              <a:t>Lomentospora</a:t>
            </a:r>
            <a:r>
              <a:rPr lang="en-GB" dirty="0">
                <a:ea typeface="+mn-lt"/>
                <a:cs typeface="+mn-lt"/>
              </a:rPr>
              <a:t> </a:t>
            </a:r>
            <a:r>
              <a:rPr lang="en-GB" dirty="0" err="1">
                <a:ea typeface="+mn-lt"/>
                <a:cs typeface="+mn-lt"/>
              </a:rPr>
              <a:t>prolificans</a:t>
            </a:r>
            <a:r>
              <a:rPr lang="en-GB" dirty="0">
                <a:ea typeface="+mn-lt"/>
                <a:cs typeface="+mn-lt"/>
              </a:rPr>
              <a:t>, Coccidioides spp., Pichia </a:t>
            </a:r>
            <a:r>
              <a:rPr lang="en-GB" dirty="0" err="1">
                <a:ea typeface="+mn-lt"/>
                <a:cs typeface="+mn-lt"/>
              </a:rPr>
              <a:t>kudriavzeveii</a:t>
            </a:r>
            <a:r>
              <a:rPr lang="en-GB" dirty="0">
                <a:ea typeface="+mn-lt"/>
                <a:cs typeface="+mn-lt"/>
              </a:rPr>
              <a:t> (Candida </a:t>
            </a:r>
            <a:r>
              <a:rPr lang="en-GB" dirty="0" err="1">
                <a:ea typeface="+mn-lt"/>
                <a:cs typeface="+mn-lt"/>
              </a:rPr>
              <a:t>krusei</a:t>
            </a:r>
            <a:r>
              <a:rPr lang="en-GB" dirty="0">
                <a:ea typeface="+mn-lt"/>
                <a:cs typeface="+mn-lt"/>
              </a:rPr>
              <a:t>), Cryptococcus </a:t>
            </a:r>
            <a:r>
              <a:rPr lang="en-GB" dirty="0" err="1">
                <a:ea typeface="+mn-lt"/>
                <a:cs typeface="+mn-lt"/>
              </a:rPr>
              <a:t>gattii</a:t>
            </a:r>
            <a:r>
              <a:rPr lang="en-GB" dirty="0">
                <a:ea typeface="+mn-lt"/>
                <a:cs typeface="+mn-lt"/>
              </a:rPr>
              <a:t>, </a:t>
            </a:r>
            <a:r>
              <a:rPr lang="en-GB" dirty="0" err="1">
                <a:ea typeface="+mn-lt"/>
                <a:cs typeface="+mn-lt"/>
              </a:rPr>
              <a:t>Talaromyces</a:t>
            </a:r>
            <a:r>
              <a:rPr lang="en-GB" dirty="0">
                <a:ea typeface="+mn-lt"/>
                <a:cs typeface="+mn-lt"/>
              </a:rPr>
              <a:t> </a:t>
            </a:r>
            <a:r>
              <a:rPr lang="en-GB" dirty="0" err="1">
                <a:ea typeface="+mn-lt"/>
                <a:cs typeface="+mn-lt"/>
              </a:rPr>
              <a:t>marneffei</a:t>
            </a:r>
            <a:r>
              <a:rPr lang="en-GB" dirty="0">
                <a:ea typeface="+mn-lt"/>
                <a:cs typeface="+mn-lt"/>
              </a:rPr>
              <a:t>, Pneumocystis </a:t>
            </a:r>
            <a:r>
              <a:rPr lang="en-GB" dirty="0" err="1">
                <a:ea typeface="+mn-lt"/>
                <a:cs typeface="+mn-lt"/>
              </a:rPr>
              <a:t>jirovecii</a:t>
            </a:r>
            <a:r>
              <a:rPr lang="en-GB" dirty="0">
                <a:ea typeface="+mn-lt"/>
                <a:cs typeface="+mn-lt"/>
              </a:rPr>
              <a:t>, Paracoccidioides spp.</a:t>
            </a:r>
            <a:endParaRPr lang="en-GB" dirty="0"/>
          </a:p>
        </p:txBody>
      </p:sp>
    </p:spTree>
    <p:extLst>
      <p:ext uri="{BB962C8B-B14F-4D97-AF65-F5344CB8AC3E}">
        <p14:creationId xmlns:p14="http://schemas.microsoft.com/office/powerpoint/2010/main" val="3967129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84119EB-E23E-3777-B13F-02F7637AAF77}"/>
              </a:ext>
            </a:extLst>
          </p:cNvPr>
          <p:cNvSpPr>
            <a:spLocks noGrp="1"/>
          </p:cNvSpPr>
          <p:nvPr>
            <p:ph type="title"/>
          </p:nvPr>
        </p:nvSpPr>
        <p:spPr>
          <a:xfrm>
            <a:off x="838201" y="559813"/>
            <a:ext cx="3352799" cy="5577934"/>
          </a:xfrm>
        </p:spPr>
        <p:txBody>
          <a:bodyPr>
            <a:normAutofit/>
          </a:bodyPr>
          <a:lstStyle/>
          <a:p>
            <a:r>
              <a:rPr lang="en-GB" sz="4000">
                <a:cs typeface="Sabon Next LT"/>
              </a:rPr>
              <a:t>Parasites</a:t>
            </a:r>
            <a:endParaRPr lang="en-GB" sz="4000"/>
          </a:p>
        </p:txBody>
      </p:sp>
      <p:graphicFrame>
        <p:nvGraphicFramePr>
          <p:cNvPr id="5" name="Content Placeholder 2">
            <a:extLst>
              <a:ext uri="{FF2B5EF4-FFF2-40B4-BE49-F238E27FC236}">
                <a16:creationId xmlns:a16="http://schemas.microsoft.com/office/drawing/2014/main" id="{F03A6BE7-7018-E104-F733-B47FA336E514}"/>
              </a:ext>
            </a:extLst>
          </p:cNvPr>
          <p:cNvGraphicFramePr>
            <a:graphicFrameLocks noGrp="1"/>
          </p:cNvGraphicFramePr>
          <p:nvPr>
            <p:ph idx="1"/>
            <p:extLst>
              <p:ext uri="{D42A27DB-BD31-4B8C-83A1-F6EECF244321}">
                <p14:modId xmlns:p14="http://schemas.microsoft.com/office/powerpoint/2010/main" val="28472252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30829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F6C97-1BCF-2DC8-F44C-9066F232DB09}"/>
              </a:ext>
            </a:extLst>
          </p:cNvPr>
          <p:cNvSpPr>
            <a:spLocks noGrp="1"/>
          </p:cNvSpPr>
          <p:nvPr>
            <p:ph type="title"/>
          </p:nvPr>
        </p:nvSpPr>
        <p:spPr/>
        <p:txBody>
          <a:bodyPr/>
          <a:lstStyle/>
          <a:p>
            <a:r>
              <a:rPr lang="en-GB" dirty="0">
                <a:cs typeface="Sabon Next LT"/>
              </a:rPr>
              <a:t>Protozoa</a:t>
            </a:r>
            <a:endParaRPr lang="en-GB" dirty="0"/>
          </a:p>
        </p:txBody>
      </p:sp>
      <p:sp>
        <p:nvSpPr>
          <p:cNvPr id="3" name="Content Placeholder 2">
            <a:extLst>
              <a:ext uri="{FF2B5EF4-FFF2-40B4-BE49-F238E27FC236}">
                <a16:creationId xmlns:a16="http://schemas.microsoft.com/office/drawing/2014/main" id="{A677A258-07A0-E017-36E2-38DADCAB1E44}"/>
              </a:ext>
            </a:extLst>
          </p:cNvPr>
          <p:cNvSpPr>
            <a:spLocks noGrp="1"/>
          </p:cNvSpPr>
          <p:nvPr>
            <p:ph idx="1"/>
          </p:nvPr>
        </p:nvSpPr>
        <p:spPr/>
        <p:txBody>
          <a:bodyPr vert="horz" lIns="91440" tIns="45720" rIns="91440" bIns="45720" rtlCol="0" anchor="t">
            <a:normAutofit fontScale="85000" lnSpcReduction="10000"/>
          </a:bodyPr>
          <a:lstStyle/>
          <a:p>
            <a:r>
              <a:rPr lang="en-GB" dirty="0">
                <a:ea typeface="+mn-lt"/>
                <a:cs typeface="+mn-lt"/>
              </a:rPr>
              <a:t>Protozoa are microscopic, one-celled organisms that can be free-living or parasitic in nature. </a:t>
            </a:r>
          </a:p>
          <a:p>
            <a:r>
              <a:rPr lang="en-GB" dirty="0">
                <a:ea typeface="+mn-lt"/>
                <a:cs typeface="+mn-lt"/>
              </a:rPr>
              <a:t>They are able to multiply in humans, which contributes to their survival and also permits serious infections to develop from just a single organism. </a:t>
            </a:r>
            <a:endParaRPr lang="en-GB">
              <a:ea typeface="+mn-lt"/>
              <a:cs typeface="+mn-lt"/>
            </a:endParaRPr>
          </a:p>
          <a:p>
            <a:r>
              <a:rPr lang="en-GB" dirty="0">
                <a:ea typeface="+mn-lt"/>
                <a:cs typeface="+mn-lt"/>
              </a:rPr>
              <a:t>Transmission of protozoa that live in a human’s intestine to another human typically occurs through a faecal-oral route (for example, contaminated food or water or person-to-person contact). </a:t>
            </a:r>
            <a:endParaRPr lang="en-GB">
              <a:ea typeface="+mn-lt"/>
              <a:cs typeface="+mn-lt"/>
            </a:endParaRPr>
          </a:p>
          <a:p>
            <a:r>
              <a:rPr lang="en-GB" dirty="0">
                <a:ea typeface="+mn-lt"/>
                <a:cs typeface="+mn-lt"/>
              </a:rPr>
              <a:t>Protozoa that live in the blood or tissue of humans are transmitted to other humans by an arthropod vector (for example, through the bite of a mosquito or sand fly).</a:t>
            </a:r>
            <a:endParaRPr lang="en-GB"/>
          </a:p>
          <a:p>
            <a:endParaRPr lang="en-GB"/>
          </a:p>
          <a:p>
            <a:endParaRPr lang="en-GB" dirty="0"/>
          </a:p>
        </p:txBody>
      </p:sp>
    </p:spTree>
    <p:extLst>
      <p:ext uri="{BB962C8B-B14F-4D97-AF65-F5344CB8AC3E}">
        <p14:creationId xmlns:p14="http://schemas.microsoft.com/office/powerpoint/2010/main" val="2503888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674D58F-B675-9926-178D-95FCFAE47C7C}"/>
              </a:ext>
            </a:extLst>
          </p:cNvPr>
          <p:cNvSpPr>
            <a:spLocks noGrp="1"/>
          </p:cNvSpPr>
          <p:nvPr>
            <p:ph type="title"/>
          </p:nvPr>
        </p:nvSpPr>
        <p:spPr>
          <a:xfrm>
            <a:off x="838201" y="559813"/>
            <a:ext cx="3352799" cy="5577934"/>
          </a:xfrm>
        </p:spPr>
        <p:txBody>
          <a:bodyPr>
            <a:normAutofit/>
          </a:bodyPr>
          <a:lstStyle/>
          <a:p>
            <a:r>
              <a:rPr lang="en-GB" sz="4000">
                <a:cs typeface="Sabon Next LT"/>
              </a:rPr>
              <a:t>Protozoa</a:t>
            </a:r>
            <a:endParaRPr lang="en-GB" sz="4000"/>
          </a:p>
        </p:txBody>
      </p:sp>
      <p:graphicFrame>
        <p:nvGraphicFramePr>
          <p:cNvPr id="5" name="Content Placeholder 2">
            <a:extLst>
              <a:ext uri="{FF2B5EF4-FFF2-40B4-BE49-F238E27FC236}">
                <a16:creationId xmlns:a16="http://schemas.microsoft.com/office/drawing/2014/main" id="{7C2E8208-4E31-1687-B517-01D2C1893E0D}"/>
              </a:ext>
            </a:extLst>
          </p:cNvPr>
          <p:cNvGraphicFramePr>
            <a:graphicFrameLocks noGrp="1"/>
          </p:cNvGraphicFramePr>
          <p:nvPr>
            <p:ph idx="1"/>
            <p:extLst>
              <p:ext uri="{D42A27DB-BD31-4B8C-83A1-F6EECF244321}">
                <p14:modId xmlns:p14="http://schemas.microsoft.com/office/powerpoint/2010/main" val="377343020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1471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E92DFD4-F5C5-6B32-029B-DDBCA41A9C21}"/>
              </a:ext>
            </a:extLst>
          </p:cNvPr>
          <p:cNvSpPr>
            <a:spLocks noGrp="1"/>
          </p:cNvSpPr>
          <p:nvPr>
            <p:ph type="title"/>
          </p:nvPr>
        </p:nvSpPr>
        <p:spPr>
          <a:xfrm>
            <a:off x="838201" y="559813"/>
            <a:ext cx="3352799" cy="5577934"/>
          </a:xfrm>
        </p:spPr>
        <p:txBody>
          <a:bodyPr>
            <a:normAutofit/>
          </a:bodyPr>
          <a:lstStyle/>
          <a:p>
            <a:r>
              <a:rPr lang="en-GB" sz="4000">
                <a:cs typeface="Sabon Next LT"/>
              </a:rPr>
              <a:t>Helminths</a:t>
            </a:r>
            <a:endParaRPr lang="en-GB" sz="4000"/>
          </a:p>
        </p:txBody>
      </p:sp>
      <p:graphicFrame>
        <p:nvGraphicFramePr>
          <p:cNvPr id="5" name="Content Placeholder 2">
            <a:extLst>
              <a:ext uri="{FF2B5EF4-FFF2-40B4-BE49-F238E27FC236}">
                <a16:creationId xmlns:a16="http://schemas.microsoft.com/office/drawing/2014/main" id="{6F88379E-F724-DDB4-0E68-1AC0FA251611}"/>
              </a:ext>
            </a:extLst>
          </p:cNvPr>
          <p:cNvGraphicFramePr>
            <a:graphicFrameLocks noGrp="1"/>
          </p:cNvGraphicFramePr>
          <p:nvPr>
            <p:ph idx="1"/>
            <p:extLst>
              <p:ext uri="{D42A27DB-BD31-4B8C-83A1-F6EECF244321}">
                <p14:modId xmlns:p14="http://schemas.microsoft.com/office/powerpoint/2010/main" val="21378516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636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DD054FA-1487-39A7-97A8-1AAB814229DC}"/>
              </a:ext>
            </a:extLst>
          </p:cNvPr>
          <p:cNvSpPr>
            <a:spLocks noGrp="1"/>
          </p:cNvSpPr>
          <p:nvPr>
            <p:ph type="title"/>
          </p:nvPr>
        </p:nvSpPr>
        <p:spPr>
          <a:xfrm>
            <a:off x="838201" y="559813"/>
            <a:ext cx="3352799" cy="5577934"/>
          </a:xfrm>
        </p:spPr>
        <p:txBody>
          <a:bodyPr>
            <a:normAutofit/>
          </a:bodyPr>
          <a:lstStyle/>
          <a:p>
            <a:r>
              <a:rPr lang="en-GB" sz="4000">
                <a:cs typeface="Sabon Next LT"/>
              </a:rPr>
              <a:t>Helminths</a:t>
            </a:r>
            <a:endParaRPr lang="en-GB" sz="4000"/>
          </a:p>
        </p:txBody>
      </p:sp>
      <p:graphicFrame>
        <p:nvGraphicFramePr>
          <p:cNvPr id="5" name="Content Placeholder 2">
            <a:extLst>
              <a:ext uri="{FF2B5EF4-FFF2-40B4-BE49-F238E27FC236}">
                <a16:creationId xmlns:a16="http://schemas.microsoft.com/office/drawing/2014/main" id="{6426C799-DCE5-6979-8C9E-93A4710913FD}"/>
              </a:ext>
            </a:extLst>
          </p:cNvPr>
          <p:cNvGraphicFramePr>
            <a:graphicFrameLocks noGrp="1"/>
          </p:cNvGraphicFramePr>
          <p:nvPr>
            <p:ph idx="1"/>
            <p:extLst>
              <p:ext uri="{D42A27DB-BD31-4B8C-83A1-F6EECF244321}">
                <p14:modId xmlns:p14="http://schemas.microsoft.com/office/powerpoint/2010/main" val="85406724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7303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9"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60D82D56-D377-48D4-8DE9-6A0A8DB5E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2"/>
            <a:ext cx="2696853" cy="4598233"/>
            <a:chOff x="8059620" y="41922"/>
            <a:chExt cx="3997615" cy="6816077"/>
          </a:xfrm>
        </p:grpSpPr>
        <p:pic>
          <p:nvPicPr>
            <p:cNvPr id="13" name="Picture 12">
              <a:extLst>
                <a:ext uri="{FF2B5EF4-FFF2-40B4-BE49-F238E27FC236}">
                  <a16:creationId xmlns:a16="http://schemas.microsoft.com/office/drawing/2014/main" id="{6D8CD235-5DAC-4779-B652-AEF90B9844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4" name="Picture 13">
              <a:extLst>
                <a:ext uri="{FF2B5EF4-FFF2-40B4-BE49-F238E27FC236}">
                  <a16:creationId xmlns:a16="http://schemas.microsoft.com/office/drawing/2014/main" id="{9048802B-B281-498F-88C5-E240B74438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9DA44940-8A94-55D7-E64A-D51C5DE14E7E}"/>
              </a:ext>
            </a:extLst>
          </p:cNvPr>
          <p:cNvSpPr>
            <a:spLocks noGrp="1"/>
          </p:cNvSpPr>
          <p:nvPr>
            <p:ph type="title"/>
          </p:nvPr>
        </p:nvSpPr>
        <p:spPr>
          <a:xfrm>
            <a:off x="609601" y="559813"/>
            <a:ext cx="5181599" cy="5612387"/>
          </a:xfrm>
        </p:spPr>
        <p:txBody>
          <a:bodyPr anchor="ctr">
            <a:normAutofit/>
          </a:bodyPr>
          <a:lstStyle/>
          <a:p>
            <a:r>
              <a:rPr lang="en-GB" dirty="0">
                <a:cs typeface="Sabon Next LT"/>
              </a:rPr>
              <a:t>Helminths</a:t>
            </a:r>
            <a:endParaRPr lang="en-GB" dirty="0"/>
          </a:p>
        </p:txBody>
      </p:sp>
      <p:sp>
        <p:nvSpPr>
          <p:cNvPr id="3" name="Content Placeholder 2">
            <a:extLst>
              <a:ext uri="{FF2B5EF4-FFF2-40B4-BE49-F238E27FC236}">
                <a16:creationId xmlns:a16="http://schemas.microsoft.com/office/drawing/2014/main" id="{245E40B6-10C2-C5A9-E9BF-85FF7DCFAB05}"/>
              </a:ext>
            </a:extLst>
          </p:cNvPr>
          <p:cNvSpPr>
            <a:spLocks noGrp="1"/>
          </p:cNvSpPr>
          <p:nvPr>
            <p:ph idx="1"/>
          </p:nvPr>
        </p:nvSpPr>
        <p:spPr>
          <a:xfrm>
            <a:off x="6477000" y="559813"/>
            <a:ext cx="5180106" cy="5612387"/>
          </a:xfrm>
        </p:spPr>
        <p:txBody>
          <a:bodyPr vert="horz" lIns="91440" tIns="45720" rIns="91440" bIns="45720" rtlCol="0" anchor="ctr">
            <a:normAutofit/>
          </a:bodyPr>
          <a:lstStyle/>
          <a:p>
            <a:r>
              <a:rPr lang="en-GB" sz="1800">
                <a:ea typeface="+mn-lt"/>
                <a:cs typeface="+mn-lt"/>
              </a:rPr>
              <a:t>Roundworms (nematodes) – the adult forms of these worms can reside in the gastrointestinal tract, blood, lymphatic system or subcutaneous tissues. </a:t>
            </a:r>
            <a:endParaRPr lang="en-US" sz="1800">
              <a:ea typeface="+mn-lt"/>
              <a:cs typeface="+mn-lt"/>
            </a:endParaRPr>
          </a:p>
          <a:p>
            <a:r>
              <a:rPr lang="en-GB" sz="1800">
                <a:ea typeface="+mn-lt"/>
                <a:cs typeface="+mn-lt"/>
              </a:rPr>
              <a:t>Alternatively, the (larval) states can cause disease through their infection of various body tissues. </a:t>
            </a:r>
            <a:endParaRPr lang="en-US" sz="1800">
              <a:ea typeface="+mn-lt"/>
              <a:cs typeface="+mn-lt"/>
            </a:endParaRPr>
          </a:p>
          <a:p>
            <a:r>
              <a:rPr lang="en-GB" sz="1800">
                <a:ea typeface="+mn-lt"/>
                <a:cs typeface="+mn-lt"/>
              </a:rPr>
              <a:t>Some consider the helminths to also include the segmented worms (annelids)—the only ones important medically are the leeches. </a:t>
            </a:r>
          </a:p>
          <a:p>
            <a:r>
              <a:rPr lang="en-GB" sz="1800">
                <a:ea typeface="+mn-lt"/>
                <a:cs typeface="+mn-lt"/>
              </a:rPr>
              <a:t>Of note, these organisms are not typically considered parasites.</a:t>
            </a:r>
            <a:endParaRPr lang="en-GB" sz="1800"/>
          </a:p>
        </p:txBody>
      </p:sp>
    </p:spTree>
    <p:extLst>
      <p:ext uri="{BB962C8B-B14F-4D97-AF65-F5344CB8AC3E}">
        <p14:creationId xmlns:p14="http://schemas.microsoft.com/office/powerpoint/2010/main" val="2954432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79454-97B2-3125-E9FF-1E14CDCF348B}"/>
              </a:ext>
            </a:extLst>
          </p:cNvPr>
          <p:cNvSpPr>
            <a:spLocks noGrp="1"/>
          </p:cNvSpPr>
          <p:nvPr>
            <p:ph type="title"/>
          </p:nvPr>
        </p:nvSpPr>
        <p:spPr/>
        <p:txBody>
          <a:bodyPr/>
          <a:lstStyle/>
          <a:p>
            <a:r>
              <a:rPr lang="en-GB" dirty="0">
                <a:cs typeface="Sabon Next LT"/>
              </a:rPr>
              <a:t>Ectoparasites</a:t>
            </a:r>
            <a:endParaRPr lang="en-GB" dirty="0"/>
          </a:p>
        </p:txBody>
      </p:sp>
      <p:sp>
        <p:nvSpPr>
          <p:cNvPr id="3" name="Content Placeholder 2">
            <a:extLst>
              <a:ext uri="{FF2B5EF4-FFF2-40B4-BE49-F238E27FC236}">
                <a16:creationId xmlns:a16="http://schemas.microsoft.com/office/drawing/2014/main" id="{2D2973AC-ABD4-6013-B414-AD2315D34446}"/>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Although the term ectoparasites can broadly include blood-sucking arthropods such as mosquitoes this term is generally used more narrowly to refer to organisms such as ticks, fleas, lice, and mites that attach or burrow into the skin and remain there for relatively long periods of time (e.g., weeks to months). </a:t>
            </a:r>
          </a:p>
          <a:p>
            <a:r>
              <a:rPr lang="en-GB" dirty="0">
                <a:ea typeface="+mn-lt"/>
                <a:cs typeface="+mn-lt"/>
              </a:rPr>
              <a:t>Arthropods are important in causing diseases in their own right, but are even more important as vectors, or transmitters, of many different pathogens that in turn cause tremendous morbidity and mortality from the diseases they cause.</a:t>
            </a:r>
            <a:endParaRPr lang="en-GB" dirty="0"/>
          </a:p>
        </p:txBody>
      </p:sp>
    </p:spTree>
    <p:extLst>
      <p:ext uri="{BB962C8B-B14F-4D97-AF65-F5344CB8AC3E}">
        <p14:creationId xmlns:p14="http://schemas.microsoft.com/office/powerpoint/2010/main" val="563311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9108F45-4D02-F514-4090-4E3AB21E7C94}"/>
              </a:ext>
            </a:extLst>
          </p:cNvPr>
          <p:cNvSpPr>
            <a:spLocks noGrp="1"/>
          </p:cNvSpPr>
          <p:nvPr>
            <p:ph type="title"/>
          </p:nvPr>
        </p:nvSpPr>
        <p:spPr>
          <a:xfrm>
            <a:off x="838201" y="559813"/>
            <a:ext cx="3352799" cy="5577934"/>
          </a:xfrm>
        </p:spPr>
        <p:txBody>
          <a:bodyPr>
            <a:normAutofit/>
          </a:bodyPr>
          <a:lstStyle/>
          <a:p>
            <a:r>
              <a:rPr lang="en-GB" sz="4000">
                <a:cs typeface="Sabon Next LT"/>
              </a:rPr>
              <a:t>Neglected Tropical Diseases</a:t>
            </a:r>
            <a:endParaRPr lang="en-GB" sz="4000"/>
          </a:p>
        </p:txBody>
      </p:sp>
      <p:graphicFrame>
        <p:nvGraphicFramePr>
          <p:cNvPr id="5" name="Content Placeholder 2">
            <a:extLst>
              <a:ext uri="{FF2B5EF4-FFF2-40B4-BE49-F238E27FC236}">
                <a16:creationId xmlns:a16="http://schemas.microsoft.com/office/drawing/2014/main" id="{2B27325E-4120-4866-2531-9754AEADD11A}"/>
              </a:ext>
            </a:extLst>
          </p:cNvPr>
          <p:cNvGraphicFramePr>
            <a:graphicFrameLocks noGrp="1"/>
          </p:cNvGraphicFramePr>
          <p:nvPr>
            <p:ph idx="1"/>
            <p:extLst>
              <p:ext uri="{D42A27DB-BD31-4B8C-83A1-F6EECF244321}">
                <p14:modId xmlns:p14="http://schemas.microsoft.com/office/powerpoint/2010/main" val="78109848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74650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BE19D90-5F4E-8669-524A-57D40DE44B19}"/>
              </a:ext>
            </a:extLst>
          </p:cNvPr>
          <p:cNvSpPr>
            <a:spLocks noGrp="1"/>
          </p:cNvSpPr>
          <p:nvPr>
            <p:ph type="title"/>
          </p:nvPr>
        </p:nvSpPr>
        <p:spPr>
          <a:xfrm>
            <a:off x="838201" y="559813"/>
            <a:ext cx="3352799" cy="5577934"/>
          </a:xfrm>
        </p:spPr>
        <p:txBody>
          <a:bodyPr>
            <a:normAutofit/>
          </a:bodyPr>
          <a:lstStyle/>
          <a:p>
            <a:r>
              <a:rPr lang="en-GB" sz="4000">
                <a:cs typeface="Sabon Next LT"/>
              </a:rPr>
              <a:t>Non-cellular Pathogens</a:t>
            </a:r>
            <a:endParaRPr lang="en-GB" sz="4000"/>
          </a:p>
        </p:txBody>
      </p:sp>
      <p:graphicFrame>
        <p:nvGraphicFramePr>
          <p:cNvPr id="5" name="Content Placeholder 2">
            <a:extLst>
              <a:ext uri="{FF2B5EF4-FFF2-40B4-BE49-F238E27FC236}">
                <a16:creationId xmlns:a16="http://schemas.microsoft.com/office/drawing/2014/main" id="{35BF1C3C-627B-B43C-AA42-38952DABC1C3}"/>
              </a:ext>
            </a:extLst>
          </p:cNvPr>
          <p:cNvGraphicFramePr>
            <a:graphicFrameLocks noGrp="1"/>
          </p:cNvGraphicFramePr>
          <p:nvPr>
            <p:ph idx="1"/>
            <p:extLst>
              <p:ext uri="{D42A27DB-BD31-4B8C-83A1-F6EECF244321}">
                <p14:modId xmlns:p14="http://schemas.microsoft.com/office/powerpoint/2010/main" val="52291669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24014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8B1232E-DCB2-4C3C-789C-EE6608618160}"/>
              </a:ext>
            </a:extLst>
          </p:cNvPr>
          <p:cNvSpPr>
            <a:spLocks noGrp="1"/>
          </p:cNvSpPr>
          <p:nvPr>
            <p:ph type="title"/>
          </p:nvPr>
        </p:nvSpPr>
        <p:spPr>
          <a:xfrm>
            <a:off x="838201" y="559813"/>
            <a:ext cx="3352799" cy="5577934"/>
          </a:xfrm>
        </p:spPr>
        <p:txBody>
          <a:bodyPr>
            <a:normAutofit/>
          </a:bodyPr>
          <a:lstStyle/>
          <a:p>
            <a:r>
              <a:rPr lang="en-GB" sz="4000">
                <a:cs typeface="Sabon Next LT"/>
              </a:rPr>
              <a:t>Prions</a:t>
            </a:r>
            <a:endParaRPr lang="en-GB" sz="4000"/>
          </a:p>
        </p:txBody>
      </p:sp>
      <p:graphicFrame>
        <p:nvGraphicFramePr>
          <p:cNvPr id="5" name="Content Placeholder 2">
            <a:extLst>
              <a:ext uri="{FF2B5EF4-FFF2-40B4-BE49-F238E27FC236}">
                <a16:creationId xmlns:a16="http://schemas.microsoft.com/office/drawing/2014/main" id="{0AE835AB-C64A-136E-2250-9195896B7CFE}"/>
              </a:ext>
            </a:extLst>
          </p:cNvPr>
          <p:cNvGraphicFramePr>
            <a:graphicFrameLocks noGrp="1"/>
          </p:cNvGraphicFramePr>
          <p:nvPr>
            <p:ph idx="1"/>
            <p:extLst>
              <p:ext uri="{D42A27DB-BD31-4B8C-83A1-F6EECF244321}">
                <p14:modId xmlns:p14="http://schemas.microsoft.com/office/powerpoint/2010/main" val="324519193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34333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3CF0369-D8BE-9411-EDEE-C47780F2E2CE}"/>
              </a:ext>
            </a:extLst>
          </p:cNvPr>
          <p:cNvSpPr>
            <a:spLocks noGrp="1"/>
          </p:cNvSpPr>
          <p:nvPr>
            <p:ph type="title"/>
          </p:nvPr>
        </p:nvSpPr>
        <p:spPr>
          <a:xfrm>
            <a:off x="838201" y="559813"/>
            <a:ext cx="3352799" cy="5577934"/>
          </a:xfrm>
        </p:spPr>
        <p:txBody>
          <a:bodyPr>
            <a:normAutofit/>
          </a:bodyPr>
          <a:lstStyle/>
          <a:p>
            <a:r>
              <a:rPr lang="en-GB" sz="4000">
                <a:cs typeface="Sabon Next LT"/>
              </a:rPr>
              <a:t>Prions</a:t>
            </a:r>
            <a:endParaRPr lang="en-GB" sz="4000"/>
          </a:p>
        </p:txBody>
      </p:sp>
      <p:graphicFrame>
        <p:nvGraphicFramePr>
          <p:cNvPr id="5" name="Content Placeholder 2">
            <a:extLst>
              <a:ext uri="{FF2B5EF4-FFF2-40B4-BE49-F238E27FC236}">
                <a16:creationId xmlns:a16="http://schemas.microsoft.com/office/drawing/2014/main" id="{B1418D2F-601D-A032-40C2-AE4E79F0A2F9}"/>
              </a:ext>
            </a:extLst>
          </p:cNvPr>
          <p:cNvGraphicFramePr>
            <a:graphicFrameLocks noGrp="1"/>
          </p:cNvGraphicFramePr>
          <p:nvPr>
            <p:ph idx="1"/>
            <p:extLst>
              <p:ext uri="{D42A27DB-BD31-4B8C-83A1-F6EECF244321}">
                <p14:modId xmlns:p14="http://schemas.microsoft.com/office/powerpoint/2010/main" val="270446264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8786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C28D-F293-7F11-3001-40A58EA4AF84}"/>
              </a:ext>
            </a:extLst>
          </p:cNvPr>
          <p:cNvSpPr>
            <a:spLocks noGrp="1"/>
          </p:cNvSpPr>
          <p:nvPr>
            <p:ph type="title"/>
          </p:nvPr>
        </p:nvSpPr>
        <p:spPr/>
        <p:txBody>
          <a:bodyPr>
            <a:normAutofit fontScale="90000"/>
          </a:bodyPr>
          <a:lstStyle/>
          <a:p>
            <a:r>
              <a:rPr lang="en-GB" dirty="0">
                <a:cs typeface="Sabon Next LT"/>
              </a:rPr>
              <a:t>Transmissible Spongiform Encephalopathies (Communicable Prion Diseases)</a:t>
            </a:r>
            <a:endParaRPr lang="en-GB" dirty="0"/>
          </a:p>
        </p:txBody>
      </p:sp>
      <p:graphicFrame>
        <p:nvGraphicFramePr>
          <p:cNvPr id="23" name="Content Placeholder 22">
            <a:extLst>
              <a:ext uri="{FF2B5EF4-FFF2-40B4-BE49-F238E27FC236}">
                <a16:creationId xmlns:a16="http://schemas.microsoft.com/office/drawing/2014/main" id="{FC41C6FF-AB40-49EC-5BEB-08185BC27A46}"/>
              </a:ext>
            </a:extLst>
          </p:cNvPr>
          <p:cNvGraphicFramePr>
            <a:graphicFrameLocks noGrp="1"/>
          </p:cNvGraphicFramePr>
          <p:nvPr>
            <p:ph idx="1"/>
            <p:extLst>
              <p:ext uri="{D42A27DB-BD31-4B8C-83A1-F6EECF244321}">
                <p14:modId xmlns:p14="http://schemas.microsoft.com/office/powerpoint/2010/main" val="132747298"/>
              </p:ext>
            </p:extLst>
          </p:nvPr>
        </p:nvGraphicFramePr>
        <p:xfrm>
          <a:off x="458788" y="1949450"/>
          <a:ext cx="11274425"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8052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56BDC85-27ED-C8D4-36BC-C9D73BFACD58}"/>
              </a:ext>
            </a:extLst>
          </p:cNvPr>
          <p:cNvSpPr>
            <a:spLocks noGrp="1"/>
          </p:cNvSpPr>
          <p:nvPr>
            <p:ph type="title"/>
          </p:nvPr>
        </p:nvSpPr>
        <p:spPr>
          <a:xfrm>
            <a:off x="838201" y="559813"/>
            <a:ext cx="3352799" cy="5577934"/>
          </a:xfrm>
        </p:spPr>
        <p:txBody>
          <a:bodyPr>
            <a:normAutofit/>
          </a:bodyPr>
          <a:lstStyle/>
          <a:p>
            <a:r>
              <a:rPr lang="en-GB" sz="4000">
                <a:cs typeface="Sabon Next LT"/>
              </a:rPr>
              <a:t>A Note on Prions</a:t>
            </a:r>
            <a:endParaRPr lang="en-GB" sz="4000"/>
          </a:p>
        </p:txBody>
      </p:sp>
      <p:graphicFrame>
        <p:nvGraphicFramePr>
          <p:cNvPr id="5" name="Content Placeholder 2">
            <a:extLst>
              <a:ext uri="{FF2B5EF4-FFF2-40B4-BE49-F238E27FC236}">
                <a16:creationId xmlns:a16="http://schemas.microsoft.com/office/drawing/2014/main" id="{688AA7F0-4138-3736-212F-984937784DC3}"/>
              </a:ext>
            </a:extLst>
          </p:cNvPr>
          <p:cNvGraphicFramePr>
            <a:graphicFrameLocks noGrp="1"/>
          </p:cNvGraphicFramePr>
          <p:nvPr>
            <p:ph idx="1"/>
            <p:extLst>
              <p:ext uri="{D42A27DB-BD31-4B8C-83A1-F6EECF244321}">
                <p14:modId xmlns:p14="http://schemas.microsoft.com/office/powerpoint/2010/main" val="273721573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448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24">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6" name="Group 25">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7" name="Picture 26">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7DE6635-A74A-31C4-067B-0938C28970CF}"/>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Viruses</a:t>
            </a:r>
            <a:endParaRPr lang="en-GB"/>
          </a:p>
        </p:txBody>
      </p:sp>
      <p:graphicFrame>
        <p:nvGraphicFramePr>
          <p:cNvPr id="28" name="Content Placeholder 2">
            <a:extLst>
              <a:ext uri="{FF2B5EF4-FFF2-40B4-BE49-F238E27FC236}">
                <a16:creationId xmlns:a16="http://schemas.microsoft.com/office/drawing/2014/main" id="{E7D7467F-F8E9-C9F6-DDB7-FB411191BEB2}"/>
              </a:ext>
            </a:extLst>
          </p:cNvPr>
          <p:cNvGraphicFramePr>
            <a:graphicFrameLocks noGrp="1"/>
          </p:cNvGraphicFramePr>
          <p:nvPr>
            <p:ph idx="1"/>
            <p:extLst>
              <p:ext uri="{D42A27DB-BD31-4B8C-83A1-F6EECF244321}">
                <p14:modId xmlns:p14="http://schemas.microsoft.com/office/powerpoint/2010/main" val="3681934783"/>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20973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Virus cells suspended on air">
            <a:extLst>
              <a:ext uri="{FF2B5EF4-FFF2-40B4-BE49-F238E27FC236}">
                <a16:creationId xmlns:a16="http://schemas.microsoft.com/office/drawing/2014/main" id="{3ECF630D-24DC-6CF0-5219-4D986F66119D}"/>
              </a:ext>
            </a:extLst>
          </p:cNvPr>
          <p:cNvPicPr>
            <a:picLocks noChangeAspect="1"/>
          </p:cNvPicPr>
          <p:nvPr/>
        </p:nvPicPr>
        <p:blipFill rotWithShape="1">
          <a:blip r:embed="rId2">
            <a:alphaModFix amt="60000"/>
          </a:blip>
          <a:srcRect t="11412" r="-2" b="13602"/>
          <a:stretch/>
        </p:blipFill>
        <p:spPr>
          <a:xfrm>
            <a:off x="20" y="10"/>
            <a:ext cx="12191980" cy="6856614"/>
          </a:xfrm>
          <a:prstGeom prst="rect">
            <a:avLst/>
          </a:prstGeom>
        </p:spPr>
      </p:pic>
      <p:sp>
        <p:nvSpPr>
          <p:cNvPr id="2" name="Title 1">
            <a:extLst>
              <a:ext uri="{FF2B5EF4-FFF2-40B4-BE49-F238E27FC236}">
                <a16:creationId xmlns:a16="http://schemas.microsoft.com/office/drawing/2014/main" id="{D8B1A131-B822-8C85-900A-44535A8FDC0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grpSp>
        <p:nvGrpSpPr>
          <p:cNvPr id="15" name="Group 14">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6" name="Picture 15">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7" name="Picture 16">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Content Placeholder 2">
            <a:extLst>
              <a:ext uri="{FF2B5EF4-FFF2-40B4-BE49-F238E27FC236}">
                <a16:creationId xmlns:a16="http://schemas.microsoft.com/office/drawing/2014/main" id="{35B4B223-8B92-CC74-9CAA-ABBC3EBEC83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Avian Influenza – H5N1, H7N2, H7N7 etc</a:t>
            </a:r>
          </a:p>
          <a:p>
            <a:r>
              <a:rPr lang="en-GB" sz="1800">
                <a:solidFill>
                  <a:srgbClr val="FFFFFF"/>
                </a:solidFill>
              </a:rPr>
              <a:t>Banna virus</a:t>
            </a:r>
          </a:p>
          <a:p>
            <a:r>
              <a:rPr lang="en-GB" sz="1800">
                <a:solidFill>
                  <a:srgbClr val="FFFFFF"/>
                </a:solidFill>
              </a:rPr>
              <a:t>Barmah forest virus</a:t>
            </a:r>
          </a:p>
          <a:p>
            <a:r>
              <a:rPr lang="en-GB" sz="1800">
                <a:solidFill>
                  <a:srgbClr val="FFFFFF"/>
                </a:solidFill>
              </a:rPr>
              <a:t>Batai virus</a:t>
            </a:r>
          </a:p>
          <a:p>
            <a:r>
              <a:rPr lang="en-GB" sz="1800">
                <a:solidFill>
                  <a:srgbClr val="FFFFFF"/>
                </a:solidFill>
              </a:rPr>
              <a:t>Cowpox virus</a:t>
            </a:r>
          </a:p>
          <a:p>
            <a:r>
              <a:rPr lang="en-GB" sz="1800">
                <a:solidFill>
                  <a:srgbClr val="FFFFFF"/>
                </a:solidFill>
              </a:rPr>
              <a:t>Dengue virus</a:t>
            </a:r>
          </a:p>
          <a:p>
            <a:r>
              <a:rPr lang="en-GB" sz="1800">
                <a:solidFill>
                  <a:srgbClr val="FFFFFF"/>
                </a:solidFill>
              </a:rPr>
              <a:t>Ebolavirus</a:t>
            </a:r>
          </a:p>
          <a:p>
            <a:r>
              <a:rPr lang="en-GB" sz="1800">
                <a:solidFill>
                  <a:srgbClr val="FFFFFF"/>
                </a:solidFill>
              </a:rPr>
              <a:t>Echovirus</a:t>
            </a:r>
          </a:p>
          <a:p>
            <a:r>
              <a:rPr lang="en-GB" sz="1800">
                <a:solidFill>
                  <a:srgbClr val="FFFFFF"/>
                </a:solidFill>
              </a:rPr>
              <a:t>Hepatitis A, B, C, delta, E, G</a:t>
            </a:r>
          </a:p>
          <a:p>
            <a:r>
              <a:rPr lang="en-GB" sz="1800">
                <a:solidFill>
                  <a:srgbClr val="FFFFFF"/>
                </a:solidFill>
              </a:rPr>
              <a:t>Human adenovirus (HAdV)</a:t>
            </a:r>
          </a:p>
          <a:p>
            <a:endParaRPr lang="en-GB" sz="1800">
              <a:solidFill>
                <a:srgbClr val="FFFFFF"/>
              </a:solidFill>
            </a:endParaRPr>
          </a:p>
          <a:p>
            <a:endParaRPr lang="en-GB" sz="1800">
              <a:solidFill>
                <a:srgbClr val="FFFFFF"/>
              </a:solidFill>
            </a:endParaRPr>
          </a:p>
        </p:txBody>
      </p:sp>
    </p:spTree>
    <p:extLst>
      <p:ext uri="{BB962C8B-B14F-4D97-AF65-F5344CB8AC3E}">
        <p14:creationId xmlns:p14="http://schemas.microsoft.com/office/powerpoint/2010/main" val="1356254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Virus cells suspended on air">
            <a:extLst>
              <a:ext uri="{FF2B5EF4-FFF2-40B4-BE49-F238E27FC236}">
                <a16:creationId xmlns:a16="http://schemas.microsoft.com/office/drawing/2014/main" id="{8F2DA513-7EFB-7705-F6A4-247B123AC627}"/>
              </a:ext>
            </a:extLst>
          </p:cNvPr>
          <p:cNvPicPr>
            <a:picLocks noChangeAspect="1"/>
          </p:cNvPicPr>
          <p:nvPr/>
        </p:nvPicPr>
        <p:blipFill rotWithShape="1">
          <a:blip r:embed="rId2">
            <a:alphaModFix amt="60000"/>
          </a:blip>
          <a:srcRect t="11412" r="-2" b="13602"/>
          <a:stretch/>
        </p:blipFill>
        <p:spPr>
          <a:xfrm>
            <a:off x="20" y="10"/>
            <a:ext cx="12191980" cy="6856614"/>
          </a:xfrm>
          <a:prstGeom prst="rect">
            <a:avLst/>
          </a:prstGeom>
        </p:spPr>
      </p:pic>
      <p:sp>
        <p:nvSpPr>
          <p:cNvPr id="2" name="Title 1">
            <a:extLst>
              <a:ext uri="{FF2B5EF4-FFF2-40B4-BE49-F238E27FC236}">
                <a16:creationId xmlns:a16="http://schemas.microsoft.com/office/drawing/2014/main" id="{2E8BB326-E289-5890-DE03-424D9C069798}"/>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sp>
        <p:nvSpPr>
          <p:cNvPr id="3" name="Content Placeholder 2">
            <a:extLst>
              <a:ext uri="{FF2B5EF4-FFF2-40B4-BE49-F238E27FC236}">
                <a16:creationId xmlns:a16="http://schemas.microsoft.com/office/drawing/2014/main" id="{2B06C8CF-4353-4C99-6A8F-57C31E7413AC}"/>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Human coronavirus</a:t>
            </a:r>
            <a:endParaRPr lang="en-US" sz="1800">
              <a:solidFill>
                <a:srgbClr val="FFFFFF"/>
              </a:solidFill>
              <a:ea typeface="+mn-lt"/>
              <a:cs typeface="+mn-lt"/>
            </a:endParaRPr>
          </a:p>
          <a:p>
            <a:r>
              <a:rPr lang="en-GB" sz="1800">
                <a:solidFill>
                  <a:srgbClr val="FFFFFF"/>
                </a:solidFill>
                <a:ea typeface="+mn-lt"/>
                <a:cs typeface="+mn-lt"/>
              </a:rPr>
              <a:t>Human enterovirus</a:t>
            </a:r>
            <a:endParaRPr lang="en-US" sz="1800">
              <a:solidFill>
                <a:srgbClr val="FFFFFF"/>
              </a:solidFill>
              <a:ea typeface="+mn-lt"/>
              <a:cs typeface="+mn-lt"/>
            </a:endParaRPr>
          </a:p>
          <a:p>
            <a:r>
              <a:rPr lang="en-GB" sz="1800">
                <a:solidFill>
                  <a:srgbClr val="FFFFFF"/>
                </a:solidFill>
                <a:ea typeface="+mn-lt"/>
                <a:cs typeface="+mn-lt"/>
              </a:rPr>
              <a:t>Human herpesvirus 1, 2, 6, 7, 8</a:t>
            </a:r>
            <a:endParaRPr lang="en-US" sz="1800">
              <a:solidFill>
                <a:srgbClr val="FFFFFF"/>
              </a:solidFill>
              <a:ea typeface="+mn-lt"/>
              <a:cs typeface="+mn-lt"/>
            </a:endParaRPr>
          </a:p>
          <a:p>
            <a:r>
              <a:rPr lang="en-GB" sz="1800">
                <a:solidFill>
                  <a:srgbClr val="FFFFFF"/>
                </a:solidFill>
                <a:ea typeface="+mn-lt"/>
                <a:cs typeface="+mn-lt"/>
              </a:rPr>
              <a:t>Human immunodeficiency virus (HIV)</a:t>
            </a:r>
            <a:endParaRPr lang="en-US" sz="1800">
              <a:solidFill>
                <a:srgbClr val="FFFFFF"/>
              </a:solidFill>
              <a:ea typeface="+mn-lt"/>
              <a:cs typeface="+mn-lt"/>
            </a:endParaRPr>
          </a:p>
          <a:p>
            <a:r>
              <a:rPr lang="en-GB" sz="1800">
                <a:solidFill>
                  <a:srgbClr val="FFFFFF"/>
                </a:solidFill>
                <a:ea typeface="+mn-lt"/>
                <a:cs typeface="+mn-lt"/>
              </a:rPr>
              <a:t>Human influenza virus</a:t>
            </a:r>
            <a:endParaRPr lang="en-US" sz="1800">
              <a:solidFill>
                <a:srgbClr val="FFFFFF"/>
              </a:solidFill>
              <a:ea typeface="+mn-lt"/>
              <a:cs typeface="+mn-lt"/>
            </a:endParaRPr>
          </a:p>
          <a:p>
            <a:r>
              <a:rPr lang="en-GB" sz="1800">
                <a:solidFill>
                  <a:srgbClr val="FFFFFF"/>
                </a:solidFill>
                <a:ea typeface="+mn-lt"/>
                <a:cs typeface="+mn-lt"/>
              </a:rPr>
              <a:t>Human papillomavirus (HPV)</a:t>
            </a:r>
            <a:endParaRPr lang="en-US" sz="1800">
              <a:solidFill>
                <a:srgbClr val="FFFFFF"/>
              </a:solidFill>
              <a:ea typeface="+mn-lt"/>
              <a:cs typeface="+mn-lt"/>
            </a:endParaRPr>
          </a:p>
          <a:p>
            <a:r>
              <a:rPr lang="en-GB" sz="1800">
                <a:solidFill>
                  <a:srgbClr val="FFFFFF"/>
                </a:solidFill>
                <a:ea typeface="+mn-lt"/>
                <a:cs typeface="+mn-lt"/>
              </a:rPr>
              <a:t>Human rhinovirus</a:t>
            </a:r>
            <a:endParaRPr lang="en-US" sz="1800">
              <a:solidFill>
                <a:srgbClr val="FFFFFF"/>
              </a:solidFill>
              <a:ea typeface="+mn-lt"/>
              <a:cs typeface="+mn-lt"/>
            </a:endParaRPr>
          </a:p>
          <a:p>
            <a:r>
              <a:rPr lang="en-GB" sz="1800">
                <a:solidFill>
                  <a:srgbClr val="FFFFFF"/>
                </a:solidFill>
                <a:ea typeface="+mn-lt"/>
                <a:cs typeface="+mn-lt"/>
              </a:rPr>
              <a:t>Human SARS coronavirus (SARS-CoV-1, SARS-CoV-2)</a:t>
            </a:r>
            <a:endParaRPr lang="en-GB" sz="1800">
              <a:solidFill>
                <a:srgbClr val="FFFFFF"/>
              </a:solidFill>
            </a:endParaRPr>
          </a:p>
        </p:txBody>
      </p:sp>
    </p:spTree>
    <p:extLst>
      <p:ext uri="{BB962C8B-B14F-4D97-AF65-F5344CB8AC3E}">
        <p14:creationId xmlns:p14="http://schemas.microsoft.com/office/powerpoint/2010/main" val="1934999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Viruses suspended on mid-air">
            <a:extLst>
              <a:ext uri="{FF2B5EF4-FFF2-40B4-BE49-F238E27FC236}">
                <a16:creationId xmlns:a16="http://schemas.microsoft.com/office/drawing/2014/main" id="{2B8FB280-E7A5-D110-413D-2F441557105B}"/>
              </a:ext>
            </a:extLst>
          </p:cNvPr>
          <p:cNvPicPr>
            <a:picLocks noChangeAspect="1"/>
          </p:cNvPicPr>
          <p:nvPr/>
        </p:nvPicPr>
        <p:blipFill rotWithShape="1">
          <a:blip r:embed="rId2">
            <a:alphaModFix amt="60000"/>
          </a:blip>
          <a:srcRect t="12840" r="-2" b="12173"/>
          <a:stretch/>
        </p:blipFill>
        <p:spPr>
          <a:xfrm>
            <a:off x="20" y="10"/>
            <a:ext cx="12191980" cy="6856614"/>
          </a:xfrm>
          <a:prstGeom prst="rect">
            <a:avLst/>
          </a:prstGeom>
        </p:spPr>
      </p:pic>
      <p:sp>
        <p:nvSpPr>
          <p:cNvPr id="2" name="Title 1">
            <a:extLst>
              <a:ext uri="{FF2B5EF4-FFF2-40B4-BE49-F238E27FC236}">
                <a16:creationId xmlns:a16="http://schemas.microsoft.com/office/drawing/2014/main" id="{448C213B-B9F9-EE44-A1A0-DCF390CA6489}"/>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grpSp>
        <p:nvGrpSpPr>
          <p:cNvPr id="15" name="Group 14">
            <a:extLst>
              <a:ext uri="{FF2B5EF4-FFF2-40B4-BE49-F238E27FC236}">
                <a16:creationId xmlns:a16="http://schemas.microsoft.com/office/drawing/2014/main" id="{245C754D-F6B0-4E8B-BCBC-51B5E2863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951981" y="0"/>
            <a:ext cx="5236971" cy="6858001"/>
            <a:chOff x="6951981" y="0"/>
            <a:chExt cx="5236971" cy="6858001"/>
          </a:xfrm>
        </p:grpSpPr>
        <p:pic>
          <p:nvPicPr>
            <p:cNvPr id="16" name="Picture 15">
              <a:extLst>
                <a:ext uri="{FF2B5EF4-FFF2-40B4-BE49-F238E27FC236}">
                  <a16:creationId xmlns:a16="http://schemas.microsoft.com/office/drawing/2014/main" id="{66BE34B5-B2D6-49D5-B3B8-6E019E3E4C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0000"/>
              <a:extLst>
                <a:ext uri="{28A0092B-C50C-407E-A947-70E740481C1C}">
                  <a14:useLocalDpi xmlns:a14="http://schemas.microsoft.com/office/drawing/2010/main" val="0"/>
                </a:ext>
              </a:extLst>
            </a:blip>
            <a:stretch>
              <a:fillRect/>
            </a:stretch>
          </p:blipFill>
          <p:spPr>
            <a:xfrm flipH="1">
              <a:off x="6951981" y="692703"/>
              <a:ext cx="5236971" cy="6165298"/>
            </a:xfrm>
            <a:prstGeom prst="rect">
              <a:avLst/>
            </a:prstGeom>
          </p:spPr>
        </p:pic>
        <p:pic>
          <p:nvPicPr>
            <p:cNvPr id="17" name="Picture 16">
              <a:extLst>
                <a:ext uri="{FF2B5EF4-FFF2-40B4-BE49-F238E27FC236}">
                  <a16:creationId xmlns:a16="http://schemas.microsoft.com/office/drawing/2014/main" id="{1B5FDAC2-DA09-40B0-9B3F-D874ECE9658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19154" b="19117"/>
            <a:stretch/>
          </p:blipFill>
          <p:spPr>
            <a:xfrm rot="16200000" flipH="1">
              <a:off x="7618603" y="-373126"/>
              <a:ext cx="4197223" cy="4943475"/>
            </a:xfrm>
            <a:prstGeom prst="rect">
              <a:avLst/>
            </a:prstGeom>
          </p:spPr>
        </p:pic>
      </p:grpSp>
      <p:sp>
        <p:nvSpPr>
          <p:cNvPr id="3" name="Content Placeholder 2">
            <a:extLst>
              <a:ext uri="{FF2B5EF4-FFF2-40B4-BE49-F238E27FC236}">
                <a16:creationId xmlns:a16="http://schemas.microsoft.com/office/drawing/2014/main" id="{0D24D02D-C6A2-82DC-72CB-3BB49C8EC8FF}"/>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Human torovirus</a:t>
            </a:r>
          </a:p>
          <a:p>
            <a:r>
              <a:rPr lang="en-GB" sz="1800">
                <a:solidFill>
                  <a:srgbClr val="FFFFFF"/>
                </a:solidFill>
              </a:rPr>
              <a:t>Isfahan virus</a:t>
            </a:r>
          </a:p>
          <a:p>
            <a:r>
              <a:rPr lang="en-GB" sz="1800">
                <a:solidFill>
                  <a:srgbClr val="FFFFFF"/>
                </a:solidFill>
              </a:rPr>
              <a:t>Lassa virus</a:t>
            </a:r>
          </a:p>
          <a:p>
            <a:r>
              <a:rPr lang="en-GB" sz="1800">
                <a:solidFill>
                  <a:srgbClr val="FFFFFF"/>
                </a:solidFill>
              </a:rPr>
              <a:t>Measles virus</a:t>
            </a:r>
          </a:p>
          <a:p>
            <a:r>
              <a:rPr lang="en-GB" sz="1800">
                <a:solidFill>
                  <a:srgbClr val="FFFFFF"/>
                </a:solidFill>
              </a:rPr>
              <a:t>Monkeypox virus</a:t>
            </a:r>
          </a:p>
          <a:p>
            <a:r>
              <a:rPr lang="en-GB" sz="1800">
                <a:solidFill>
                  <a:srgbClr val="FFFFFF"/>
                </a:solidFill>
              </a:rPr>
              <a:t>Mumps virus</a:t>
            </a:r>
          </a:p>
          <a:p>
            <a:r>
              <a:rPr lang="en-GB" sz="1800">
                <a:solidFill>
                  <a:srgbClr val="FFFFFF"/>
                </a:solidFill>
              </a:rPr>
              <a:t>Norovirus</a:t>
            </a:r>
          </a:p>
        </p:txBody>
      </p:sp>
    </p:spTree>
    <p:extLst>
      <p:ext uri="{BB962C8B-B14F-4D97-AF65-F5344CB8AC3E}">
        <p14:creationId xmlns:p14="http://schemas.microsoft.com/office/powerpoint/2010/main" val="37072309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Magnified view of red and white virus cells">
            <a:extLst>
              <a:ext uri="{FF2B5EF4-FFF2-40B4-BE49-F238E27FC236}">
                <a16:creationId xmlns:a16="http://schemas.microsoft.com/office/drawing/2014/main" id="{CB72DCE6-3CAD-BCA7-23D8-8D2391106FA4}"/>
              </a:ext>
            </a:extLst>
          </p:cNvPr>
          <p:cNvPicPr>
            <a:picLocks noChangeAspect="1"/>
          </p:cNvPicPr>
          <p:nvPr/>
        </p:nvPicPr>
        <p:blipFill rotWithShape="1">
          <a:blip r:embed="rId2">
            <a:alphaModFix amt="60000"/>
          </a:blip>
          <a:srcRect t="20" r="-2" b="-2"/>
          <a:stretch/>
        </p:blipFill>
        <p:spPr>
          <a:xfrm>
            <a:off x="20" y="10"/>
            <a:ext cx="12191980" cy="6856614"/>
          </a:xfrm>
          <a:prstGeom prst="rect">
            <a:avLst/>
          </a:prstGeom>
        </p:spPr>
      </p:pic>
      <p:sp>
        <p:nvSpPr>
          <p:cNvPr id="2" name="Title 1">
            <a:extLst>
              <a:ext uri="{FF2B5EF4-FFF2-40B4-BE49-F238E27FC236}">
                <a16:creationId xmlns:a16="http://schemas.microsoft.com/office/drawing/2014/main" id="{9C0A6417-EF4C-FE49-8521-A1D69990E892}"/>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Viruses</a:t>
            </a:r>
            <a:endParaRPr lang="en-GB">
              <a:solidFill>
                <a:srgbClr val="FFFFFF"/>
              </a:solidFill>
            </a:endParaRPr>
          </a:p>
        </p:txBody>
      </p:sp>
      <p:sp>
        <p:nvSpPr>
          <p:cNvPr id="3" name="Content Placeholder 2">
            <a:extLst>
              <a:ext uri="{FF2B5EF4-FFF2-40B4-BE49-F238E27FC236}">
                <a16:creationId xmlns:a16="http://schemas.microsoft.com/office/drawing/2014/main" id="{01D1D480-8957-B74D-E24B-EDF698C7AE19}"/>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Poliovirus</a:t>
            </a:r>
          </a:p>
          <a:p>
            <a:r>
              <a:rPr lang="en-GB" sz="1800">
                <a:solidFill>
                  <a:srgbClr val="FFFFFF"/>
                </a:solidFill>
              </a:rPr>
              <a:t>Rabies virus</a:t>
            </a:r>
          </a:p>
          <a:p>
            <a:r>
              <a:rPr lang="en-GB" sz="1800">
                <a:solidFill>
                  <a:srgbClr val="FFFFFF"/>
                </a:solidFill>
              </a:rPr>
              <a:t>Rubella virus</a:t>
            </a:r>
          </a:p>
          <a:p>
            <a:r>
              <a:rPr lang="en-GB" sz="1800">
                <a:solidFill>
                  <a:srgbClr val="FFFFFF"/>
                </a:solidFill>
              </a:rPr>
              <a:t>Varicella-zoster virus</a:t>
            </a:r>
          </a:p>
          <a:p>
            <a:r>
              <a:rPr lang="en-GB" sz="1800">
                <a:solidFill>
                  <a:srgbClr val="FFFFFF"/>
                </a:solidFill>
              </a:rPr>
              <a:t>West Nile virus</a:t>
            </a:r>
          </a:p>
          <a:p>
            <a:r>
              <a:rPr lang="en-GB" sz="1800">
                <a:solidFill>
                  <a:srgbClr val="FFFFFF"/>
                </a:solidFill>
              </a:rPr>
              <a:t>Yellow fever virus</a:t>
            </a:r>
          </a:p>
          <a:p>
            <a:r>
              <a:rPr lang="en-GB" sz="1800">
                <a:solidFill>
                  <a:srgbClr val="FFFFFF"/>
                </a:solidFill>
              </a:rPr>
              <a:t>Zika virus</a:t>
            </a:r>
          </a:p>
        </p:txBody>
      </p:sp>
    </p:spTree>
    <p:extLst>
      <p:ext uri="{BB962C8B-B14F-4D97-AF65-F5344CB8AC3E}">
        <p14:creationId xmlns:p14="http://schemas.microsoft.com/office/powerpoint/2010/main" val="2586808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227FF-B7D1-7423-4B72-867A1EFAFB8D}"/>
              </a:ext>
            </a:extLst>
          </p:cNvPr>
          <p:cNvSpPr>
            <a:spLocks noGrp="1"/>
          </p:cNvSpPr>
          <p:nvPr>
            <p:ph type="title"/>
          </p:nvPr>
        </p:nvSpPr>
        <p:spPr/>
        <p:txBody>
          <a:bodyPr/>
          <a:lstStyle/>
          <a:p>
            <a:r>
              <a:rPr lang="en-GB" dirty="0">
                <a:cs typeface="Sabon Next LT"/>
              </a:rPr>
              <a:t>Examples of Communicable Diseases</a:t>
            </a:r>
            <a:endParaRPr lang="en-GB" dirty="0"/>
          </a:p>
        </p:txBody>
      </p:sp>
      <p:graphicFrame>
        <p:nvGraphicFramePr>
          <p:cNvPr id="4" name="Content Placeholder 3">
            <a:extLst>
              <a:ext uri="{FF2B5EF4-FFF2-40B4-BE49-F238E27FC236}">
                <a16:creationId xmlns:a16="http://schemas.microsoft.com/office/drawing/2014/main" id="{55D102A5-28E0-6348-2F81-DC0F79BE26B4}"/>
              </a:ext>
            </a:extLst>
          </p:cNvPr>
          <p:cNvGraphicFramePr>
            <a:graphicFrameLocks noGrp="1"/>
          </p:cNvGraphicFramePr>
          <p:nvPr>
            <p:ph idx="1"/>
            <p:extLst>
              <p:ext uri="{D42A27DB-BD31-4B8C-83A1-F6EECF244321}">
                <p14:modId xmlns:p14="http://schemas.microsoft.com/office/powerpoint/2010/main" val="1980529853"/>
              </p:ext>
            </p:extLst>
          </p:nvPr>
        </p:nvGraphicFramePr>
        <p:xfrm>
          <a:off x="458788" y="1949450"/>
          <a:ext cx="11274425"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31469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EEB3A-C2DF-3496-5219-F548A5325A36}"/>
              </a:ext>
            </a:extLst>
          </p:cNvPr>
          <p:cNvSpPr>
            <a:spLocks noGrp="1"/>
          </p:cNvSpPr>
          <p:nvPr>
            <p:ph type="title"/>
          </p:nvPr>
        </p:nvSpPr>
        <p:spPr/>
        <p:txBody>
          <a:bodyPr/>
          <a:lstStyle/>
          <a:p>
            <a:r>
              <a:rPr lang="en-GB" dirty="0"/>
              <a:t>Epidemiological Triangle: Recap</a:t>
            </a:r>
          </a:p>
        </p:txBody>
      </p:sp>
      <p:pic>
        <p:nvPicPr>
          <p:cNvPr id="4" name="Content Placeholder 3" descr="COVID-19 Coronavirus - Flattening the Curve | Disease Triangle">
            <a:extLst>
              <a:ext uri="{FF2B5EF4-FFF2-40B4-BE49-F238E27FC236}">
                <a16:creationId xmlns:a16="http://schemas.microsoft.com/office/drawing/2014/main" id="{E3790D8C-365E-A13F-B6C0-D17793938F71}"/>
              </a:ext>
            </a:extLst>
          </p:cNvPr>
          <p:cNvPicPr>
            <a:picLocks noGrp="1" noChangeAspect="1"/>
          </p:cNvPicPr>
          <p:nvPr>
            <p:ph idx="1"/>
          </p:nvPr>
        </p:nvPicPr>
        <p:blipFill>
          <a:blip r:embed="rId2"/>
          <a:stretch>
            <a:fillRect/>
          </a:stretch>
        </p:blipFill>
        <p:spPr>
          <a:xfrm>
            <a:off x="2258722" y="2247900"/>
            <a:ext cx="6491868" cy="3651250"/>
          </a:xfrm>
        </p:spPr>
      </p:pic>
    </p:spTree>
    <p:extLst>
      <p:ext uri="{BB962C8B-B14F-4D97-AF65-F5344CB8AC3E}">
        <p14:creationId xmlns:p14="http://schemas.microsoft.com/office/powerpoint/2010/main" val="4111538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BE1F-882E-31DC-FD67-CE8DDEEAAF51}"/>
              </a:ext>
            </a:extLst>
          </p:cNvPr>
          <p:cNvSpPr>
            <a:spLocks noGrp="1"/>
          </p:cNvSpPr>
          <p:nvPr>
            <p:ph type="title"/>
          </p:nvPr>
        </p:nvSpPr>
        <p:spPr>
          <a:xfrm>
            <a:off x="952500" y="1581462"/>
            <a:ext cx="3348031" cy="3687580"/>
          </a:xfrm>
        </p:spPr>
        <p:txBody>
          <a:bodyPr>
            <a:normAutofit/>
          </a:bodyPr>
          <a:lstStyle/>
          <a:p>
            <a:pPr algn="ctr"/>
            <a:r>
              <a:rPr lang="en-GB" sz="3100" dirty="0"/>
              <a:t>Epidemiological Triangle:</a:t>
            </a:r>
            <a:br>
              <a:rPr lang="en-GB" sz="3100" dirty="0">
                <a:cs typeface="Sabon Next LT"/>
              </a:rPr>
            </a:br>
            <a:r>
              <a:rPr lang="en-GB" sz="3100" dirty="0"/>
              <a:t>Recap</a:t>
            </a:r>
            <a:endParaRPr lang="en-GB" sz="3100" dirty="0">
              <a:cs typeface="Sabon Next LT"/>
            </a:endParaRPr>
          </a:p>
        </p:txBody>
      </p:sp>
      <p:graphicFrame>
        <p:nvGraphicFramePr>
          <p:cNvPr id="17" name="Content Placeholder 2">
            <a:extLst>
              <a:ext uri="{FF2B5EF4-FFF2-40B4-BE49-F238E27FC236}">
                <a16:creationId xmlns:a16="http://schemas.microsoft.com/office/drawing/2014/main" id="{DC80B8D0-8E61-11B1-D3E5-62B272B2F9FC}"/>
              </a:ext>
            </a:extLst>
          </p:cNvPr>
          <p:cNvGraphicFramePr>
            <a:graphicFrameLocks noGrp="1"/>
          </p:cNvGraphicFramePr>
          <p:nvPr>
            <p:ph idx="1"/>
          </p:nvPr>
        </p:nvGraphicFramePr>
        <p:xfrm>
          <a:off x="5214938" y="985838"/>
          <a:ext cx="6024561" cy="4919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94962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5F059-C75B-8E60-1D32-733C5AF59860}"/>
              </a:ext>
            </a:extLst>
          </p:cNvPr>
          <p:cNvSpPr>
            <a:spLocks noGrp="1"/>
          </p:cNvSpPr>
          <p:nvPr>
            <p:ph type="title"/>
          </p:nvPr>
        </p:nvSpPr>
        <p:spPr/>
        <p:txBody>
          <a:bodyPr/>
          <a:lstStyle/>
          <a:p>
            <a:r>
              <a:rPr lang="en-GB" dirty="0">
                <a:cs typeface="Sabon Next LT"/>
              </a:rPr>
              <a:t>Cycle of Infection</a:t>
            </a:r>
            <a:endParaRPr lang="en-GB" dirty="0"/>
          </a:p>
        </p:txBody>
      </p:sp>
      <p:pic>
        <p:nvPicPr>
          <p:cNvPr id="4" name="Content Placeholder 3" descr="4.2 Chain of Infection – Nursing Assistant">
            <a:extLst>
              <a:ext uri="{FF2B5EF4-FFF2-40B4-BE49-F238E27FC236}">
                <a16:creationId xmlns:a16="http://schemas.microsoft.com/office/drawing/2014/main" id="{2406A9C1-5AC7-06A6-7B92-17126A954C01}"/>
              </a:ext>
            </a:extLst>
          </p:cNvPr>
          <p:cNvPicPr>
            <a:picLocks noGrp="1" noChangeAspect="1"/>
          </p:cNvPicPr>
          <p:nvPr>
            <p:ph idx="1"/>
          </p:nvPr>
        </p:nvPicPr>
        <p:blipFill>
          <a:blip r:embed="rId2"/>
          <a:stretch>
            <a:fillRect/>
          </a:stretch>
        </p:blipFill>
        <p:spPr>
          <a:xfrm>
            <a:off x="3897470" y="1949450"/>
            <a:ext cx="4397059" cy="4195763"/>
          </a:xfrm>
        </p:spPr>
      </p:pic>
    </p:spTree>
    <p:extLst>
      <p:ext uri="{BB962C8B-B14F-4D97-AF65-F5344CB8AC3E}">
        <p14:creationId xmlns:p14="http://schemas.microsoft.com/office/powerpoint/2010/main" val="24121387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Mountains and reflection">
            <a:extLst>
              <a:ext uri="{FF2B5EF4-FFF2-40B4-BE49-F238E27FC236}">
                <a16:creationId xmlns:a16="http://schemas.microsoft.com/office/drawing/2014/main" id="{1894E027-64DF-9638-D444-355AD0CAA3E0}"/>
              </a:ext>
            </a:extLst>
          </p:cNvPr>
          <p:cNvPicPr>
            <a:picLocks noChangeAspect="1"/>
          </p:cNvPicPr>
          <p:nvPr/>
        </p:nvPicPr>
        <p:blipFill rotWithShape="1">
          <a:blip r:embed="rId2">
            <a:alphaModFix amt="60000"/>
          </a:blip>
          <a:srcRect t="11384" r="-2" b="4544"/>
          <a:stretch/>
        </p:blipFill>
        <p:spPr>
          <a:xfrm>
            <a:off x="20" y="10"/>
            <a:ext cx="12191980" cy="6856614"/>
          </a:xfrm>
          <a:prstGeom prst="rect">
            <a:avLst/>
          </a:prstGeom>
        </p:spPr>
      </p:pic>
      <p:sp>
        <p:nvSpPr>
          <p:cNvPr id="2" name="Title 1">
            <a:extLst>
              <a:ext uri="{FF2B5EF4-FFF2-40B4-BE49-F238E27FC236}">
                <a16:creationId xmlns:a16="http://schemas.microsoft.com/office/drawing/2014/main" id="{A833BCEB-E296-5A74-07AC-E1FBB847739B}"/>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Reservoir</a:t>
            </a:r>
            <a:endParaRPr lang="en-GB">
              <a:solidFill>
                <a:srgbClr val="FFFFFF"/>
              </a:solidFill>
            </a:endParaRPr>
          </a:p>
        </p:txBody>
      </p:sp>
      <p:sp>
        <p:nvSpPr>
          <p:cNvPr id="3" name="Content Placeholder 2">
            <a:extLst>
              <a:ext uri="{FF2B5EF4-FFF2-40B4-BE49-F238E27FC236}">
                <a16:creationId xmlns:a16="http://schemas.microsoft.com/office/drawing/2014/main" id="{570F0F04-DE03-601D-4335-F1E6EC26B432}"/>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rPr>
              <a:t>Can anyone remember what a reservoir is?</a:t>
            </a:r>
            <a:endParaRPr lang="en-US" sz="1800">
              <a:solidFill>
                <a:srgbClr val="FFFFFF"/>
              </a:solidFill>
            </a:endParaRPr>
          </a:p>
          <a:p>
            <a:r>
              <a:rPr lang="en-GB" sz="1800">
                <a:solidFill>
                  <a:srgbClr val="FFFFFF"/>
                </a:solidFill>
              </a:rPr>
              <a:t>No, not the water one. </a:t>
            </a:r>
          </a:p>
        </p:txBody>
      </p:sp>
    </p:spTree>
    <p:extLst>
      <p:ext uri="{BB962C8B-B14F-4D97-AF65-F5344CB8AC3E}">
        <p14:creationId xmlns:p14="http://schemas.microsoft.com/office/powerpoint/2010/main" val="27551855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48CEF57-3D9D-158F-8F3C-4FD0B42A508C}"/>
              </a:ext>
            </a:extLst>
          </p:cNvPr>
          <p:cNvSpPr>
            <a:spLocks noGrp="1"/>
          </p:cNvSpPr>
          <p:nvPr>
            <p:ph type="title"/>
          </p:nvPr>
        </p:nvSpPr>
        <p:spPr>
          <a:xfrm>
            <a:off x="838201" y="559813"/>
            <a:ext cx="3352799" cy="5577934"/>
          </a:xfrm>
        </p:spPr>
        <p:txBody>
          <a:bodyPr>
            <a:normAutofit/>
          </a:bodyPr>
          <a:lstStyle/>
          <a:p>
            <a:r>
              <a:rPr lang="en-GB" sz="4000">
                <a:cs typeface="Sabon Next LT"/>
              </a:rPr>
              <a:t>Reservoir</a:t>
            </a:r>
            <a:endParaRPr lang="en-GB" sz="4000"/>
          </a:p>
        </p:txBody>
      </p:sp>
      <p:graphicFrame>
        <p:nvGraphicFramePr>
          <p:cNvPr id="5" name="Content Placeholder 2">
            <a:extLst>
              <a:ext uri="{FF2B5EF4-FFF2-40B4-BE49-F238E27FC236}">
                <a16:creationId xmlns:a16="http://schemas.microsoft.com/office/drawing/2014/main" id="{ECB2DA82-30EC-CF0D-E066-2215CDB47680}"/>
              </a:ext>
            </a:extLst>
          </p:cNvPr>
          <p:cNvGraphicFramePr>
            <a:graphicFrameLocks noGrp="1"/>
          </p:cNvGraphicFramePr>
          <p:nvPr>
            <p:ph idx="1"/>
            <p:extLst>
              <p:ext uri="{D42A27DB-BD31-4B8C-83A1-F6EECF244321}">
                <p14:modId xmlns:p14="http://schemas.microsoft.com/office/powerpoint/2010/main" val="299114123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9119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lose up of gears">
            <a:extLst>
              <a:ext uri="{FF2B5EF4-FFF2-40B4-BE49-F238E27FC236}">
                <a16:creationId xmlns:a16="http://schemas.microsoft.com/office/drawing/2014/main" id="{0051086C-F5BB-AA58-6C28-86ABDBF10B9D}"/>
              </a:ext>
            </a:extLst>
          </p:cNvPr>
          <p:cNvPicPr>
            <a:picLocks noChangeAspect="1"/>
          </p:cNvPicPr>
          <p:nvPr/>
        </p:nvPicPr>
        <p:blipFill rotWithShape="1">
          <a:blip r:embed="rId3">
            <a:alphaModFix/>
          </a:blip>
          <a:srcRect t="21250" r="-2" b="3749"/>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70B0-B61D-FF4D-3F00-04C75DC2C691}"/>
              </a:ext>
            </a:extLst>
          </p:cNvPr>
          <p:cNvSpPr>
            <a:spLocks noGrp="1"/>
          </p:cNvSpPr>
          <p:nvPr>
            <p:ph type="title"/>
          </p:nvPr>
        </p:nvSpPr>
        <p:spPr>
          <a:xfrm>
            <a:off x="996275" y="384127"/>
            <a:ext cx="6318925" cy="2587673"/>
          </a:xfrm>
        </p:spPr>
        <p:txBody>
          <a:bodyPr vert="horz" lIns="91440" tIns="45720" rIns="91440" bIns="45720" rtlCol="0" anchor="ctr">
            <a:normAutofit/>
          </a:bodyPr>
          <a:lstStyle/>
          <a:p>
            <a:r>
              <a:rPr lang="en-US">
                <a:solidFill>
                  <a:srgbClr val="FFFFFF"/>
                </a:solidFill>
              </a:rPr>
              <a:t>Modes of Transmission</a:t>
            </a:r>
          </a:p>
        </p:txBody>
      </p:sp>
      <p:sp>
        <p:nvSpPr>
          <p:cNvPr id="3" name="Content Placeholder 2">
            <a:extLst>
              <a:ext uri="{FF2B5EF4-FFF2-40B4-BE49-F238E27FC236}">
                <a16:creationId xmlns:a16="http://schemas.microsoft.com/office/drawing/2014/main" id="{8F21CC25-2ACF-890D-F2F9-043CB7289308}"/>
              </a:ext>
            </a:extLst>
          </p:cNvPr>
          <p:cNvSpPr>
            <a:spLocks noGrp="1"/>
          </p:cNvSpPr>
          <p:nvPr>
            <p:ph idx="1"/>
          </p:nvPr>
        </p:nvSpPr>
        <p:spPr>
          <a:xfrm>
            <a:off x="7543800" y="384127"/>
            <a:ext cx="3456235" cy="2587673"/>
          </a:xfrm>
        </p:spPr>
        <p:txBody>
          <a:bodyPr vert="horz" lIns="91440" tIns="45720" rIns="91440" bIns="45720" rtlCol="0" anchor="ctr">
            <a:normAutofit/>
          </a:bodyPr>
          <a:lstStyle/>
          <a:p>
            <a:pPr marL="0" indent="0">
              <a:buNone/>
            </a:pPr>
            <a:r>
              <a:rPr lang="en-US" sz="2200">
                <a:solidFill>
                  <a:srgbClr val="FFFFFF"/>
                </a:solidFill>
              </a:rPr>
              <a:t>How are these conditions transmitted?</a:t>
            </a:r>
          </a:p>
        </p:txBody>
      </p:sp>
    </p:spTree>
    <p:extLst>
      <p:ext uri="{BB962C8B-B14F-4D97-AF65-F5344CB8AC3E}">
        <p14:creationId xmlns:p14="http://schemas.microsoft.com/office/powerpoint/2010/main" val="3123586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27968B8-D86D-AE1F-2081-8EE51C9AB95C}"/>
              </a:ext>
            </a:extLst>
          </p:cNvPr>
          <p:cNvSpPr>
            <a:spLocks noGrp="1"/>
          </p:cNvSpPr>
          <p:nvPr>
            <p:ph type="title"/>
          </p:nvPr>
        </p:nvSpPr>
        <p:spPr>
          <a:xfrm>
            <a:off x="838201" y="559813"/>
            <a:ext cx="3352799" cy="5577934"/>
          </a:xfrm>
        </p:spPr>
        <p:txBody>
          <a:bodyPr>
            <a:normAutofit/>
          </a:bodyPr>
          <a:lstStyle/>
          <a:p>
            <a:r>
              <a:rPr lang="en-GB" sz="4000" dirty="0">
                <a:cs typeface="Sabon Next LT"/>
              </a:rPr>
              <a:t>Modes of Transmission: Examples</a:t>
            </a:r>
            <a:endParaRPr lang="en-GB" sz="4000" dirty="0"/>
          </a:p>
        </p:txBody>
      </p:sp>
      <p:graphicFrame>
        <p:nvGraphicFramePr>
          <p:cNvPr id="5" name="Content Placeholder 2">
            <a:extLst>
              <a:ext uri="{FF2B5EF4-FFF2-40B4-BE49-F238E27FC236}">
                <a16:creationId xmlns:a16="http://schemas.microsoft.com/office/drawing/2014/main" id="{69ABCBD9-BC43-2CB6-0DB2-B1164BE114F5}"/>
              </a:ext>
            </a:extLst>
          </p:cNvPr>
          <p:cNvGraphicFramePr>
            <a:graphicFrameLocks noGrp="1"/>
          </p:cNvGraphicFramePr>
          <p:nvPr>
            <p:ph idx="1"/>
            <p:extLst>
              <p:ext uri="{D42A27DB-BD31-4B8C-83A1-F6EECF244321}">
                <p14:modId xmlns:p14="http://schemas.microsoft.com/office/powerpoint/2010/main" val="166695239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9600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Plants in a glass tube">
            <a:extLst>
              <a:ext uri="{FF2B5EF4-FFF2-40B4-BE49-F238E27FC236}">
                <a16:creationId xmlns:a16="http://schemas.microsoft.com/office/drawing/2014/main" id="{119BDB58-8006-0F0C-D6AC-8B77BCC55AF6}"/>
              </a:ext>
            </a:extLst>
          </p:cNvPr>
          <p:cNvPicPr>
            <a:picLocks noChangeAspect="1"/>
          </p:cNvPicPr>
          <p:nvPr/>
        </p:nvPicPr>
        <p:blipFill rotWithShape="1">
          <a:blip r:embed="rId2">
            <a:alphaModFix amt="60000"/>
          </a:blip>
          <a:srcRect t="8905" r="-2" b="6839"/>
          <a:stretch/>
        </p:blipFill>
        <p:spPr>
          <a:xfrm>
            <a:off x="20" y="10"/>
            <a:ext cx="12191980" cy="6856614"/>
          </a:xfrm>
          <a:prstGeom prst="rect">
            <a:avLst/>
          </a:prstGeom>
        </p:spPr>
      </p:pic>
      <p:sp>
        <p:nvSpPr>
          <p:cNvPr id="2" name="Title 1">
            <a:extLst>
              <a:ext uri="{FF2B5EF4-FFF2-40B4-BE49-F238E27FC236}">
                <a16:creationId xmlns:a16="http://schemas.microsoft.com/office/drawing/2014/main" id="{40697D36-18E3-5169-D358-796E5C347A7D}"/>
              </a:ext>
            </a:extLst>
          </p:cNvPr>
          <p:cNvSpPr>
            <a:spLocks noGrp="1"/>
          </p:cNvSpPr>
          <p:nvPr>
            <p:ph type="title"/>
          </p:nvPr>
        </p:nvSpPr>
        <p:spPr>
          <a:xfrm>
            <a:off x="1198181" y="726066"/>
            <a:ext cx="4795282" cy="5018227"/>
          </a:xfrm>
        </p:spPr>
        <p:txBody>
          <a:bodyPr anchor="ctr">
            <a:normAutofit/>
          </a:bodyPr>
          <a:lstStyle/>
          <a:p>
            <a:r>
              <a:rPr lang="en-GB">
                <a:solidFill>
                  <a:srgbClr val="FFFFFF"/>
                </a:solidFill>
                <a:cs typeface="Sabon Next LT"/>
              </a:rPr>
              <a:t>Transmission: Prerequisites</a:t>
            </a:r>
            <a:endParaRPr lang="en-GB">
              <a:solidFill>
                <a:srgbClr val="FFFFFF"/>
              </a:solidFill>
            </a:endParaRPr>
          </a:p>
        </p:txBody>
      </p:sp>
      <p:sp>
        <p:nvSpPr>
          <p:cNvPr id="3" name="Content Placeholder 2">
            <a:extLst>
              <a:ext uri="{FF2B5EF4-FFF2-40B4-BE49-F238E27FC236}">
                <a16:creationId xmlns:a16="http://schemas.microsoft.com/office/drawing/2014/main" id="{053CD47C-3E8F-8DDE-F91B-3E16A9A4BE84}"/>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Presence of reservoir for infection.</a:t>
            </a:r>
            <a:endParaRPr lang="en-GB" sz="1800">
              <a:solidFill>
                <a:srgbClr val="FFFFFF"/>
              </a:solidFill>
            </a:endParaRPr>
          </a:p>
          <a:p>
            <a:r>
              <a:rPr lang="en-GB" sz="1800">
                <a:solidFill>
                  <a:srgbClr val="FFFFFF"/>
                </a:solidFill>
                <a:ea typeface="+mn-lt"/>
                <a:cs typeface="+mn-lt"/>
              </a:rPr>
              <a:t>Presence of microbiological agent.</a:t>
            </a:r>
            <a:endParaRPr lang="en-GB" sz="1800">
              <a:solidFill>
                <a:srgbClr val="FFFFFF"/>
              </a:solidFill>
            </a:endParaRPr>
          </a:p>
          <a:p>
            <a:r>
              <a:rPr lang="en-GB" sz="1800">
                <a:solidFill>
                  <a:srgbClr val="FFFFFF"/>
                </a:solidFill>
                <a:ea typeface="+mn-lt"/>
                <a:cs typeface="+mn-lt"/>
              </a:rPr>
              <a:t>Portal of exit through which the microbiological agent leaves the reservoir.</a:t>
            </a:r>
            <a:endParaRPr lang="en-GB" sz="1800">
              <a:solidFill>
                <a:srgbClr val="FFFFFF"/>
              </a:solidFill>
            </a:endParaRPr>
          </a:p>
          <a:p>
            <a:r>
              <a:rPr lang="en-GB" sz="1800">
                <a:solidFill>
                  <a:srgbClr val="FFFFFF"/>
                </a:solidFill>
                <a:ea typeface="+mn-lt"/>
                <a:cs typeface="+mn-lt"/>
              </a:rPr>
              <a:t>Mode of transmission.</a:t>
            </a:r>
            <a:endParaRPr lang="en-GB" sz="1800">
              <a:solidFill>
                <a:srgbClr val="FFFFFF"/>
              </a:solidFill>
            </a:endParaRPr>
          </a:p>
          <a:p>
            <a:r>
              <a:rPr lang="en-GB" sz="1800">
                <a:solidFill>
                  <a:srgbClr val="FFFFFF"/>
                </a:solidFill>
                <a:ea typeface="+mn-lt"/>
                <a:cs typeface="+mn-lt"/>
              </a:rPr>
              <a:t>Portal of entry (inlet) through which the microbiological enters the host.</a:t>
            </a:r>
            <a:endParaRPr lang="en-GB" sz="1800">
              <a:solidFill>
                <a:srgbClr val="FFFFFF"/>
              </a:solidFill>
            </a:endParaRPr>
          </a:p>
          <a:p>
            <a:r>
              <a:rPr lang="en-GB" sz="1800">
                <a:solidFill>
                  <a:srgbClr val="FFFFFF"/>
                </a:solidFill>
                <a:ea typeface="+mn-lt"/>
                <a:cs typeface="+mn-lt"/>
              </a:rPr>
              <a:t>Presence of susceptible host</a:t>
            </a:r>
          </a:p>
        </p:txBody>
      </p:sp>
    </p:spTree>
    <p:extLst>
      <p:ext uri="{BB962C8B-B14F-4D97-AF65-F5344CB8AC3E}">
        <p14:creationId xmlns:p14="http://schemas.microsoft.com/office/powerpoint/2010/main" val="2596592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F9C5A3C-CE8E-8DC4-4127-8E01C24AA53E}"/>
              </a:ext>
            </a:extLst>
          </p:cNvPr>
          <p:cNvSpPr>
            <a:spLocks noGrp="1"/>
          </p:cNvSpPr>
          <p:nvPr>
            <p:ph type="title"/>
          </p:nvPr>
        </p:nvSpPr>
        <p:spPr>
          <a:xfrm>
            <a:off x="1198182" y="381000"/>
            <a:ext cx="10003218" cy="1600124"/>
          </a:xfrm>
        </p:spPr>
        <p:txBody>
          <a:bodyPr>
            <a:normAutofit/>
          </a:bodyPr>
          <a:lstStyle/>
          <a:p>
            <a:r>
              <a:rPr lang="en-GB" dirty="0">
                <a:cs typeface="Sabon Next LT"/>
              </a:rPr>
              <a:t>Immunity</a:t>
            </a:r>
            <a:endParaRPr lang="en-GB" dirty="0"/>
          </a:p>
        </p:txBody>
      </p:sp>
      <p:graphicFrame>
        <p:nvGraphicFramePr>
          <p:cNvPr id="5" name="Content Placeholder 2">
            <a:extLst>
              <a:ext uri="{FF2B5EF4-FFF2-40B4-BE49-F238E27FC236}">
                <a16:creationId xmlns:a16="http://schemas.microsoft.com/office/drawing/2014/main" id="{71AF69AC-A5BD-6F56-A7FD-CD8B572E1733}"/>
              </a:ext>
            </a:extLst>
          </p:cNvPr>
          <p:cNvGraphicFramePr>
            <a:graphicFrameLocks noGrp="1"/>
          </p:cNvGraphicFramePr>
          <p:nvPr>
            <p:ph idx="1"/>
            <p:extLst>
              <p:ext uri="{D42A27DB-BD31-4B8C-83A1-F6EECF244321}">
                <p14:modId xmlns:p14="http://schemas.microsoft.com/office/powerpoint/2010/main" val="244046622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74350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15E564F-C57C-5016-892F-BA0704080A15}"/>
              </a:ext>
            </a:extLst>
          </p:cNvPr>
          <p:cNvSpPr>
            <a:spLocks noGrp="1"/>
          </p:cNvSpPr>
          <p:nvPr>
            <p:ph type="title"/>
          </p:nvPr>
        </p:nvSpPr>
        <p:spPr>
          <a:xfrm>
            <a:off x="6400800" y="461339"/>
            <a:ext cx="5332506" cy="301720"/>
          </a:xfrm>
        </p:spPr>
        <p:txBody>
          <a:bodyPr>
            <a:normAutofit fontScale="90000"/>
          </a:bodyPr>
          <a:lstStyle/>
          <a:p>
            <a:r>
              <a:rPr lang="en-GB" dirty="0">
                <a:solidFill>
                  <a:srgbClr val="FFFFFF"/>
                </a:solidFill>
                <a:cs typeface="Sabon Next LT"/>
              </a:rPr>
              <a:t>Immunity</a:t>
            </a:r>
            <a:endParaRPr lang="en-GB" dirty="0">
              <a:solidFill>
                <a:srgbClr val="FFFFFF"/>
              </a:solidFill>
            </a:endParaRPr>
          </a:p>
        </p:txBody>
      </p:sp>
      <p:pic>
        <p:nvPicPr>
          <p:cNvPr id="5" name="Picture 4" descr="Researcher examining growth in a petrie dish">
            <a:extLst>
              <a:ext uri="{FF2B5EF4-FFF2-40B4-BE49-F238E27FC236}">
                <a16:creationId xmlns:a16="http://schemas.microsoft.com/office/drawing/2014/main" id="{2BE2561C-533E-C9F8-54D6-88ED2A6216DA}"/>
              </a:ext>
            </a:extLst>
          </p:cNvPr>
          <p:cNvPicPr>
            <a:picLocks noChangeAspect="1"/>
          </p:cNvPicPr>
          <p:nvPr/>
        </p:nvPicPr>
        <p:blipFill rotWithShape="1">
          <a:blip r:embed="rId2"/>
          <a:srcRect l="19866" r="21876" b="4"/>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6A0D2B36-F377-7333-DDAB-C1EDF3AC627B}"/>
              </a:ext>
            </a:extLst>
          </p:cNvPr>
          <p:cNvSpPr>
            <a:spLocks noGrp="1"/>
          </p:cNvSpPr>
          <p:nvPr>
            <p:ph idx="1"/>
          </p:nvPr>
        </p:nvSpPr>
        <p:spPr>
          <a:xfrm>
            <a:off x="6400812" y="2349500"/>
            <a:ext cx="5332164" cy="3665113"/>
          </a:xfrm>
        </p:spPr>
        <p:txBody>
          <a:bodyPr vert="horz" lIns="91440" tIns="45720" rIns="91440" bIns="45720" rtlCol="0" anchor="t">
            <a:normAutofit/>
          </a:bodyPr>
          <a:lstStyle/>
          <a:p>
            <a:pPr>
              <a:lnSpc>
                <a:spcPct val="100000"/>
              </a:lnSpc>
            </a:pPr>
            <a:r>
              <a:rPr lang="en-GB" sz="1800" dirty="0">
                <a:solidFill>
                  <a:srgbClr val="FFFFFF"/>
                </a:solidFill>
                <a:ea typeface="+mn-lt"/>
                <a:cs typeface="+mn-lt"/>
              </a:rPr>
              <a:t>Immunity to a disease is achieved through the presence of antibodies to that disease in a person’s system. </a:t>
            </a:r>
          </a:p>
          <a:p>
            <a:pPr>
              <a:lnSpc>
                <a:spcPct val="100000"/>
              </a:lnSpc>
            </a:pPr>
            <a:r>
              <a:rPr lang="en-GB" sz="1800" dirty="0">
                <a:solidFill>
                  <a:srgbClr val="FFFFFF"/>
                </a:solidFill>
                <a:ea typeface="+mn-lt"/>
                <a:cs typeface="+mn-lt"/>
              </a:rPr>
              <a:t>Antibodies are proteins produced by the body to neutralise or destroy toxins or disease-carrying organisms. </a:t>
            </a:r>
          </a:p>
          <a:p>
            <a:pPr>
              <a:lnSpc>
                <a:spcPct val="100000"/>
              </a:lnSpc>
            </a:pPr>
            <a:r>
              <a:rPr lang="en-GB" sz="1800" dirty="0">
                <a:solidFill>
                  <a:srgbClr val="FFFFFF"/>
                </a:solidFill>
                <a:ea typeface="+mn-lt"/>
                <a:cs typeface="+mn-lt"/>
              </a:rPr>
              <a:t>Antibodies are disease-specific. </a:t>
            </a:r>
          </a:p>
          <a:p>
            <a:pPr>
              <a:lnSpc>
                <a:spcPct val="100000"/>
              </a:lnSpc>
            </a:pPr>
            <a:r>
              <a:rPr lang="en-GB" sz="1800" dirty="0">
                <a:solidFill>
                  <a:srgbClr val="FFFFFF"/>
                </a:solidFill>
                <a:ea typeface="+mn-lt"/>
                <a:cs typeface="+mn-lt"/>
              </a:rPr>
              <a:t>For example, measles antibodies will protect a person who is exposed to measles disease but will have no effect if he or she is exposed to mumps.</a:t>
            </a:r>
            <a:endParaRPr lang="en-GB" sz="1800" dirty="0">
              <a:solidFill>
                <a:srgbClr val="FFFFFF"/>
              </a:solidFill>
            </a:endParaRPr>
          </a:p>
          <a:p>
            <a:pPr>
              <a:lnSpc>
                <a:spcPct val="100000"/>
              </a:lnSpc>
            </a:pPr>
            <a:endParaRPr lang="en-GB" sz="1500">
              <a:solidFill>
                <a:srgbClr val="FFFFFF"/>
              </a:solidFill>
            </a:endParaRPr>
          </a:p>
          <a:p>
            <a:pPr>
              <a:lnSpc>
                <a:spcPct val="100000"/>
              </a:lnSpc>
            </a:pPr>
            <a:endParaRPr lang="en-GB" sz="1500">
              <a:solidFill>
                <a:srgbClr val="FFFFFF"/>
              </a:solidFill>
            </a:endParaRPr>
          </a:p>
        </p:txBody>
      </p:sp>
    </p:spTree>
    <p:extLst>
      <p:ext uri="{BB962C8B-B14F-4D97-AF65-F5344CB8AC3E}">
        <p14:creationId xmlns:p14="http://schemas.microsoft.com/office/powerpoint/2010/main" val="25003454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93836-1D91-C270-A8DC-0E47155C0C36}"/>
              </a:ext>
            </a:extLst>
          </p:cNvPr>
          <p:cNvSpPr>
            <a:spLocks noGrp="1"/>
          </p:cNvSpPr>
          <p:nvPr>
            <p:ph type="title"/>
          </p:nvPr>
        </p:nvSpPr>
        <p:spPr/>
        <p:txBody>
          <a:bodyPr/>
          <a:lstStyle/>
          <a:p>
            <a:r>
              <a:rPr lang="en-GB" dirty="0">
                <a:cs typeface="Sabon Next LT"/>
              </a:rPr>
              <a:t>Active Immunity</a:t>
            </a:r>
            <a:endParaRPr lang="en-GB" dirty="0"/>
          </a:p>
        </p:txBody>
      </p:sp>
      <p:sp>
        <p:nvSpPr>
          <p:cNvPr id="3" name="Content Placeholder 2">
            <a:extLst>
              <a:ext uri="{FF2B5EF4-FFF2-40B4-BE49-F238E27FC236}">
                <a16:creationId xmlns:a16="http://schemas.microsoft.com/office/drawing/2014/main" id="{C4397E69-87EE-F5F8-70F6-96E2C8542EA7}"/>
              </a:ext>
            </a:extLst>
          </p:cNvPr>
          <p:cNvSpPr>
            <a:spLocks noGrp="1"/>
          </p:cNvSpPr>
          <p:nvPr>
            <p:ph idx="1"/>
          </p:nvPr>
        </p:nvSpPr>
        <p:spPr/>
        <p:txBody>
          <a:bodyPr vert="horz" lIns="91440" tIns="45720" rIns="91440" bIns="45720" rtlCol="0" anchor="t">
            <a:normAutofit fontScale="92500"/>
          </a:bodyPr>
          <a:lstStyle/>
          <a:p>
            <a:r>
              <a:rPr lang="en-GB" dirty="0">
                <a:ea typeface="+mn-lt"/>
                <a:cs typeface="+mn-lt"/>
              </a:rPr>
              <a:t>Active immunity results when exposure to a disease organism triggers the immune system to produce antibodies to that disease. </a:t>
            </a:r>
          </a:p>
          <a:p>
            <a:r>
              <a:rPr lang="en-GB" dirty="0">
                <a:ea typeface="+mn-lt"/>
                <a:cs typeface="+mn-lt"/>
              </a:rPr>
              <a:t>Active immunity can be acquired through natural immunity or vaccine-induced immunity.</a:t>
            </a:r>
            <a:endParaRPr lang="en-GB" dirty="0"/>
          </a:p>
          <a:p>
            <a:r>
              <a:rPr lang="en-GB" dirty="0">
                <a:ea typeface="+mn-lt"/>
                <a:cs typeface="+mn-lt"/>
              </a:rPr>
              <a:t>Natural immunity is acquired from exposure to the disease organism through infection with the actual disease.</a:t>
            </a:r>
            <a:endParaRPr lang="en-GB"/>
          </a:p>
          <a:p>
            <a:r>
              <a:rPr lang="en-GB" dirty="0">
                <a:ea typeface="+mn-lt"/>
                <a:cs typeface="+mn-lt"/>
              </a:rPr>
              <a:t>Vaccine-induced immunity is acquired through the introduction of a killed or weakened form of the disease organism through vaccination.</a:t>
            </a:r>
            <a:endParaRPr lang="en-GB" dirty="0"/>
          </a:p>
        </p:txBody>
      </p:sp>
    </p:spTree>
    <p:extLst>
      <p:ext uri="{BB962C8B-B14F-4D97-AF65-F5344CB8AC3E}">
        <p14:creationId xmlns:p14="http://schemas.microsoft.com/office/powerpoint/2010/main" val="16508752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5" name="Picture 14">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2217256-4C9E-6FBB-00DB-2681ECD1A7D0}"/>
              </a:ext>
            </a:extLst>
          </p:cNvPr>
          <p:cNvSpPr>
            <a:spLocks noGrp="1"/>
          </p:cNvSpPr>
          <p:nvPr>
            <p:ph type="title"/>
          </p:nvPr>
        </p:nvSpPr>
        <p:spPr>
          <a:xfrm>
            <a:off x="5638800" y="586992"/>
            <a:ext cx="5867400" cy="1664573"/>
          </a:xfrm>
        </p:spPr>
        <p:txBody>
          <a:bodyPr>
            <a:normAutofit/>
          </a:bodyPr>
          <a:lstStyle/>
          <a:p>
            <a:r>
              <a:rPr lang="en-GB" dirty="0">
                <a:cs typeface="Sabon Next LT"/>
              </a:rPr>
              <a:t>Passive Immunity</a:t>
            </a:r>
            <a:endParaRPr lang="en-GB" dirty="0"/>
          </a:p>
        </p:txBody>
      </p:sp>
      <p:pic>
        <p:nvPicPr>
          <p:cNvPr id="7" name="Graphic 6" descr="Family">
            <a:extLst>
              <a:ext uri="{FF2B5EF4-FFF2-40B4-BE49-F238E27FC236}">
                <a16:creationId xmlns:a16="http://schemas.microsoft.com/office/drawing/2014/main" id="{9C13AD40-2A30-8FE2-6A2E-851DC5D0BD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A128D088-0D97-F616-EDC9-549931E5F92D}"/>
              </a:ext>
            </a:extLst>
          </p:cNvPr>
          <p:cNvSpPr>
            <a:spLocks noGrp="1"/>
          </p:cNvSpPr>
          <p:nvPr>
            <p:ph idx="1"/>
          </p:nvPr>
        </p:nvSpPr>
        <p:spPr>
          <a:xfrm>
            <a:off x="5638860" y="2411653"/>
            <a:ext cx="5867022" cy="3928822"/>
          </a:xfrm>
        </p:spPr>
        <p:txBody>
          <a:bodyPr vert="horz" lIns="91440" tIns="45720" rIns="91440" bIns="45720" rtlCol="0">
            <a:normAutofit/>
          </a:bodyPr>
          <a:lstStyle/>
          <a:p>
            <a:r>
              <a:rPr lang="en-GB" sz="1800">
                <a:ea typeface="+mn-lt"/>
                <a:cs typeface="+mn-lt"/>
              </a:rPr>
              <a:t>Passive immunity is provided when a person is given antibodies to a disease rather than producing them through his or her own immune system.</a:t>
            </a:r>
            <a:endParaRPr lang="en-GB" sz="1800"/>
          </a:p>
          <a:p>
            <a:r>
              <a:rPr lang="en-GB" sz="1800">
                <a:ea typeface="+mn-lt"/>
                <a:cs typeface="+mn-lt"/>
              </a:rPr>
              <a:t>Pregnant woman wearing protective face mask in blooming park</a:t>
            </a:r>
            <a:endParaRPr lang="en-GB" sz="1800"/>
          </a:p>
          <a:p>
            <a:r>
              <a:rPr lang="en-GB" sz="1800">
                <a:ea typeface="+mn-lt"/>
                <a:cs typeface="+mn-lt"/>
              </a:rPr>
              <a:t>A newborn baby acquires passive immunity from its mother through the placenta.</a:t>
            </a:r>
            <a:endParaRPr lang="en-GB" sz="1800"/>
          </a:p>
          <a:p>
            <a:endParaRPr lang="en-GB" sz="1800"/>
          </a:p>
        </p:txBody>
      </p:sp>
    </p:spTree>
    <p:extLst>
      <p:ext uri="{BB962C8B-B14F-4D97-AF65-F5344CB8AC3E}">
        <p14:creationId xmlns:p14="http://schemas.microsoft.com/office/powerpoint/2010/main" val="5716079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305B356-759B-6A8E-2ABC-566D0A8AE8E8}"/>
              </a:ext>
            </a:extLst>
          </p:cNvPr>
          <p:cNvSpPr>
            <a:spLocks noGrp="1"/>
          </p:cNvSpPr>
          <p:nvPr>
            <p:ph type="title"/>
          </p:nvPr>
        </p:nvSpPr>
        <p:spPr>
          <a:xfrm>
            <a:off x="838200" y="586992"/>
            <a:ext cx="5638800" cy="2461008"/>
          </a:xfrm>
        </p:spPr>
        <p:txBody>
          <a:bodyPr>
            <a:normAutofit/>
          </a:bodyPr>
          <a:lstStyle/>
          <a:p>
            <a:r>
              <a:rPr lang="en-GB" dirty="0">
                <a:cs typeface="Sabon Next LT"/>
              </a:rPr>
              <a:t>Passive Immunity</a:t>
            </a:r>
            <a:endParaRPr lang="en-GB" dirty="0"/>
          </a:p>
        </p:txBody>
      </p:sp>
      <p:sp>
        <p:nvSpPr>
          <p:cNvPr id="3" name="Content Placeholder 2">
            <a:extLst>
              <a:ext uri="{FF2B5EF4-FFF2-40B4-BE49-F238E27FC236}">
                <a16:creationId xmlns:a16="http://schemas.microsoft.com/office/drawing/2014/main" id="{859D3371-D053-F761-487B-1C974C298AEF}"/>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GB" sz="1700">
                <a:ea typeface="+mn-lt"/>
                <a:cs typeface="+mn-lt"/>
              </a:rPr>
              <a:t>People can also get passive immunity through antibody-containing blood products such as immune globulin, which may be given when immediate protection from a specific disease is needed. </a:t>
            </a:r>
            <a:endParaRPr lang="en-GB" sz="1700"/>
          </a:p>
          <a:p>
            <a:pPr>
              <a:lnSpc>
                <a:spcPct val="100000"/>
              </a:lnSpc>
            </a:pPr>
            <a:r>
              <a:rPr lang="en-GB" sz="1700">
                <a:ea typeface="+mn-lt"/>
                <a:cs typeface="+mn-lt"/>
              </a:rPr>
              <a:t>The major advantage to passive immunity is that protection is immediate, whereas active immunity takes time (usually several weeks) to develop. </a:t>
            </a:r>
          </a:p>
          <a:p>
            <a:pPr>
              <a:lnSpc>
                <a:spcPct val="100000"/>
              </a:lnSpc>
            </a:pPr>
            <a:r>
              <a:rPr lang="en-GB" sz="1700">
                <a:ea typeface="+mn-lt"/>
                <a:cs typeface="+mn-lt"/>
              </a:rPr>
              <a:t>However, passive immunity lasts only for a few weeks or months. </a:t>
            </a:r>
          </a:p>
          <a:p>
            <a:pPr>
              <a:lnSpc>
                <a:spcPct val="100000"/>
              </a:lnSpc>
            </a:pPr>
            <a:r>
              <a:rPr lang="en-GB" sz="1700">
                <a:ea typeface="+mn-lt"/>
                <a:cs typeface="+mn-lt"/>
              </a:rPr>
              <a:t>Only active immunity is long-lasting.</a:t>
            </a:r>
            <a:endParaRPr lang="en-GB" sz="1700"/>
          </a:p>
        </p:txBody>
      </p:sp>
      <p:pic>
        <p:nvPicPr>
          <p:cNvPr id="5" name="Picture 4" descr="A row of samples for medical testing">
            <a:extLst>
              <a:ext uri="{FF2B5EF4-FFF2-40B4-BE49-F238E27FC236}">
                <a16:creationId xmlns:a16="http://schemas.microsoft.com/office/drawing/2014/main" id="{E9E7E3C6-AC72-FBE5-A341-D9743815FF2D}"/>
              </a:ext>
            </a:extLst>
          </p:cNvPr>
          <p:cNvPicPr>
            <a:picLocks noChangeAspect="1"/>
          </p:cNvPicPr>
          <p:nvPr/>
        </p:nvPicPr>
        <p:blipFill rotWithShape="1">
          <a:blip r:embed="rId4"/>
          <a:srcRect l="41699" r="3" b="3"/>
          <a:stretch/>
        </p:blipFill>
        <p:spPr>
          <a:xfrm>
            <a:off x="6861048" y="1"/>
            <a:ext cx="5330952" cy="6858000"/>
          </a:xfrm>
          <a:prstGeom prst="rect">
            <a:avLst/>
          </a:prstGeom>
        </p:spPr>
      </p:pic>
    </p:spTree>
    <p:extLst>
      <p:ext uri="{BB962C8B-B14F-4D97-AF65-F5344CB8AC3E}">
        <p14:creationId xmlns:p14="http://schemas.microsoft.com/office/powerpoint/2010/main" val="14204374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EDD0F-76D8-67BB-7976-ADE929964423}"/>
              </a:ext>
            </a:extLst>
          </p:cNvPr>
          <p:cNvSpPr>
            <a:spLocks noGrp="1"/>
          </p:cNvSpPr>
          <p:nvPr>
            <p:ph type="title"/>
          </p:nvPr>
        </p:nvSpPr>
        <p:spPr/>
        <p:txBody>
          <a:bodyPr/>
          <a:lstStyle/>
          <a:p>
            <a:r>
              <a:rPr lang="en-GB" dirty="0">
                <a:cs typeface="Sabon Next LT"/>
              </a:rPr>
              <a:t>Breaking the Cycle</a:t>
            </a:r>
            <a:endParaRPr lang="en-GB" dirty="0"/>
          </a:p>
        </p:txBody>
      </p:sp>
      <p:sp>
        <p:nvSpPr>
          <p:cNvPr id="3" name="Content Placeholder 2">
            <a:extLst>
              <a:ext uri="{FF2B5EF4-FFF2-40B4-BE49-F238E27FC236}">
                <a16:creationId xmlns:a16="http://schemas.microsoft.com/office/drawing/2014/main" id="{A7337500-B758-7084-82CD-A53B8CCA8FF1}"/>
              </a:ext>
            </a:extLst>
          </p:cNvPr>
          <p:cNvSpPr>
            <a:spLocks noGrp="1"/>
          </p:cNvSpPr>
          <p:nvPr>
            <p:ph idx="1"/>
          </p:nvPr>
        </p:nvSpPr>
        <p:spPr/>
        <p:txBody>
          <a:bodyPr vert="horz" lIns="91440" tIns="45720" rIns="91440" bIns="45720" rtlCol="0" anchor="t">
            <a:normAutofit/>
          </a:bodyPr>
          <a:lstStyle/>
          <a:p>
            <a:r>
              <a:rPr lang="en-GB" dirty="0"/>
              <a:t>How can we break the cycle?</a:t>
            </a:r>
          </a:p>
          <a:p>
            <a:r>
              <a:rPr lang="en-GB" dirty="0"/>
              <a:t>What could we remove?</a:t>
            </a:r>
          </a:p>
        </p:txBody>
      </p:sp>
      <p:pic>
        <p:nvPicPr>
          <p:cNvPr id="5" name="Content Placeholder 3" descr="4.2 Chain of Infection – Nursing Assistant">
            <a:extLst>
              <a:ext uri="{FF2B5EF4-FFF2-40B4-BE49-F238E27FC236}">
                <a16:creationId xmlns:a16="http://schemas.microsoft.com/office/drawing/2014/main" id="{E9DD4B3A-1971-9F9B-E6EF-A09BDEE2974E}"/>
              </a:ext>
            </a:extLst>
          </p:cNvPr>
          <p:cNvPicPr>
            <a:picLocks noChangeAspect="1"/>
          </p:cNvPicPr>
          <p:nvPr/>
        </p:nvPicPr>
        <p:blipFill>
          <a:blip r:embed="rId2"/>
          <a:stretch>
            <a:fillRect/>
          </a:stretch>
        </p:blipFill>
        <p:spPr>
          <a:xfrm>
            <a:off x="6024720" y="668867"/>
            <a:ext cx="5772892" cy="5508096"/>
          </a:xfrm>
          <a:prstGeom prst="rect">
            <a:avLst/>
          </a:prstGeom>
        </p:spPr>
      </p:pic>
    </p:spTree>
    <p:extLst>
      <p:ext uri="{BB962C8B-B14F-4D97-AF65-F5344CB8AC3E}">
        <p14:creationId xmlns:p14="http://schemas.microsoft.com/office/powerpoint/2010/main" val="38838008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5" name="Picture 2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3F0BDBA-0700-8185-F5E5-F417F223793A}"/>
              </a:ext>
            </a:extLst>
          </p:cNvPr>
          <p:cNvSpPr>
            <a:spLocks noGrp="1"/>
          </p:cNvSpPr>
          <p:nvPr>
            <p:ph type="title"/>
          </p:nvPr>
        </p:nvSpPr>
        <p:spPr>
          <a:xfrm>
            <a:off x="838200" y="586992"/>
            <a:ext cx="5638800" cy="2461008"/>
          </a:xfrm>
        </p:spPr>
        <p:txBody>
          <a:bodyPr>
            <a:normAutofit/>
          </a:bodyPr>
          <a:lstStyle/>
          <a:p>
            <a:r>
              <a:rPr lang="en-GB" dirty="0">
                <a:cs typeface="Sabon Next LT"/>
              </a:rPr>
              <a:t>Elimination and Eradication</a:t>
            </a:r>
          </a:p>
        </p:txBody>
      </p:sp>
      <p:sp>
        <p:nvSpPr>
          <p:cNvPr id="3" name="Content Placeholder 2">
            <a:extLst>
              <a:ext uri="{FF2B5EF4-FFF2-40B4-BE49-F238E27FC236}">
                <a16:creationId xmlns:a16="http://schemas.microsoft.com/office/drawing/2014/main" id="{0BDA020E-CF9D-5762-B7E2-648B75D49177}"/>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ea typeface="+mn-lt"/>
                <a:cs typeface="+mn-lt"/>
              </a:rPr>
              <a:t>The eradication of a disease is a global and permanent achievement, while the elimination of a disease relates to a specific geographic area.</a:t>
            </a:r>
            <a:endParaRPr lang="en-GB" sz="1800"/>
          </a:p>
          <a:p>
            <a:r>
              <a:rPr lang="en-GB" sz="1800">
                <a:ea typeface="+mn-lt"/>
                <a:cs typeface="+mn-lt"/>
              </a:rPr>
              <a:t>Eradication means that intervention measures are no longer required, and the agent that previously caused the disease is no longer present.</a:t>
            </a:r>
            <a:endParaRPr lang="en-GB" sz="1800"/>
          </a:p>
          <a:p>
            <a:endParaRPr lang="en-GB" sz="1800"/>
          </a:p>
        </p:txBody>
      </p:sp>
      <p:pic>
        <p:nvPicPr>
          <p:cNvPr id="5" name="Picture 4" descr="Researcher examining growth in a petrie dish">
            <a:extLst>
              <a:ext uri="{FF2B5EF4-FFF2-40B4-BE49-F238E27FC236}">
                <a16:creationId xmlns:a16="http://schemas.microsoft.com/office/drawing/2014/main" id="{E8A41E2A-793A-019A-0AF9-C63156C5A3FB}"/>
              </a:ext>
            </a:extLst>
          </p:cNvPr>
          <p:cNvPicPr>
            <a:picLocks noChangeAspect="1"/>
          </p:cNvPicPr>
          <p:nvPr/>
        </p:nvPicPr>
        <p:blipFill rotWithShape="1">
          <a:blip r:embed="rId4"/>
          <a:srcRect l="23802" r="24310" b="-2"/>
          <a:stretch/>
        </p:blipFill>
        <p:spPr>
          <a:xfrm>
            <a:off x="6861048" y="1"/>
            <a:ext cx="5330952" cy="6858000"/>
          </a:xfrm>
          <a:prstGeom prst="rect">
            <a:avLst/>
          </a:prstGeom>
        </p:spPr>
      </p:pic>
    </p:spTree>
    <p:extLst>
      <p:ext uri="{BB962C8B-B14F-4D97-AF65-F5344CB8AC3E}">
        <p14:creationId xmlns:p14="http://schemas.microsoft.com/office/powerpoint/2010/main" val="837379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5" name="Picture 2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3F0BDBA-0700-8185-F5E5-F417F223793A}"/>
              </a:ext>
            </a:extLst>
          </p:cNvPr>
          <p:cNvSpPr>
            <a:spLocks noGrp="1"/>
          </p:cNvSpPr>
          <p:nvPr>
            <p:ph type="title"/>
          </p:nvPr>
        </p:nvSpPr>
        <p:spPr>
          <a:xfrm>
            <a:off x="838200" y="586992"/>
            <a:ext cx="5638800" cy="2461008"/>
          </a:xfrm>
        </p:spPr>
        <p:txBody>
          <a:bodyPr>
            <a:normAutofit/>
          </a:bodyPr>
          <a:lstStyle/>
          <a:p>
            <a:r>
              <a:rPr lang="en-GB" dirty="0">
                <a:cs typeface="Sabon Next LT"/>
              </a:rPr>
              <a:t>Elimination and Eradication</a:t>
            </a:r>
          </a:p>
        </p:txBody>
      </p:sp>
      <p:sp>
        <p:nvSpPr>
          <p:cNvPr id="3" name="Content Placeholder 2">
            <a:extLst>
              <a:ext uri="{FF2B5EF4-FFF2-40B4-BE49-F238E27FC236}">
                <a16:creationId xmlns:a16="http://schemas.microsoft.com/office/drawing/2014/main" id="{0BDA020E-CF9D-5762-B7E2-648B75D49177}"/>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ea typeface="+mn-lt"/>
                <a:cs typeface="+mn-lt"/>
              </a:rPr>
              <a:t>In contrast, the elimination of a disease is when deliberate effort leads to local infections being reduced to zero within a defined geographic area. </a:t>
            </a:r>
            <a:endParaRPr lang="en-US" sz="1800">
              <a:ea typeface="+mn-lt"/>
              <a:cs typeface="+mn-lt"/>
            </a:endParaRPr>
          </a:p>
          <a:p>
            <a:r>
              <a:rPr lang="en-GB" sz="1800">
                <a:ea typeface="+mn-lt"/>
                <a:cs typeface="+mn-lt"/>
              </a:rPr>
              <a:t>A disease can be eliminated from a specific region without being eradicated globally. Additionally, actions to prevent the disease from transmitting or re-emerging are still required once a disease is eliminated.</a:t>
            </a:r>
          </a:p>
        </p:txBody>
      </p:sp>
      <p:pic>
        <p:nvPicPr>
          <p:cNvPr id="5" name="Picture 4" descr="Researcher examining growth in a petrie dish">
            <a:extLst>
              <a:ext uri="{FF2B5EF4-FFF2-40B4-BE49-F238E27FC236}">
                <a16:creationId xmlns:a16="http://schemas.microsoft.com/office/drawing/2014/main" id="{E8A41E2A-793A-019A-0AF9-C63156C5A3FB}"/>
              </a:ext>
            </a:extLst>
          </p:cNvPr>
          <p:cNvPicPr>
            <a:picLocks noChangeAspect="1"/>
          </p:cNvPicPr>
          <p:nvPr/>
        </p:nvPicPr>
        <p:blipFill rotWithShape="1">
          <a:blip r:embed="rId4"/>
          <a:srcRect l="23802" r="24310" b="-2"/>
          <a:stretch/>
        </p:blipFill>
        <p:spPr>
          <a:xfrm>
            <a:off x="6861048" y="1"/>
            <a:ext cx="5330952" cy="6858000"/>
          </a:xfrm>
          <a:prstGeom prst="rect">
            <a:avLst/>
          </a:prstGeom>
        </p:spPr>
      </p:pic>
    </p:spTree>
    <p:extLst>
      <p:ext uri="{BB962C8B-B14F-4D97-AF65-F5344CB8AC3E}">
        <p14:creationId xmlns:p14="http://schemas.microsoft.com/office/powerpoint/2010/main" val="34475355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9" name="Picture 1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0" name="Rectangle 19">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1" name="Picture 20" descr="Mosquito on skin">
            <a:extLst>
              <a:ext uri="{FF2B5EF4-FFF2-40B4-BE49-F238E27FC236}">
                <a16:creationId xmlns:a16="http://schemas.microsoft.com/office/drawing/2014/main" id="{EC0A0D63-635D-E237-66CA-798768A074A9}"/>
              </a:ext>
            </a:extLst>
          </p:cNvPr>
          <p:cNvPicPr>
            <a:picLocks noChangeAspect="1"/>
          </p:cNvPicPr>
          <p:nvPr/>
        </p:nvPicPr>
        <p:blipFill rotWithShape="1">
          <a:blip r:embed="rId3">
            <a:alphaModFix/>
          </a:blip>
          <a:srcRect t="12529" r="-2" b="-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7BFEAB-0A31-D342-B62C-CAF3AF685067}"/>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Eradication of Communicable Diseases</a:t>
            </a:r>
          </a:p>
        </p:txBody>
      </p:sp>
      <p:sp>
        <p:nvSpPr>
          <p:cNvPr id="3" name="Content Placeholder 2">
            <a:extLst>
              <a:ext uri="{FF2B5EF4-FFF2-40B4-BE49-F238E27FC236}">
                <a16:creationId xmlns:a16="http://schemas.microsoft.com/office/drawing/2014/main" id="{E31B92F2-057E-44E1-CEA7-A9101170FDE9}"/>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What diseases have been eradicated?</a:t>
            </a:r>
          </a:p>
        </p:txBody>
      </p:sp>
    </p:spTree>
    <p:extLst>
      <p:ext uri="{BB962C8B-B14F-4D97-AF65-F5344CB8AC3E}">
        <p14:creationId xmlns:p14="http://schemas.microsoft.com/office/powerpoint/2010/main" val="27348956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13FC5B2-8994-77B0-33F7-232F08127EE5}"/>
              </a:ext>
            </a:extLst>
          </p:cNvPr>
          <p:cNvSpPr>
            <a:spLocks noGrp="1"/>
          </p:cNvSpPr>
          <p:nvPr>
            <p:ph type="title"/>
          </p:nvPr>
        </p:nvSpPr>
        <p:spPr>
          <a:xfrm>
            <a:off x="838201" y="559813"/>
            <a:ext cx="3352799" cy="5577934"/>
          </a:xfrm>
        </p:spPr>
        <p:txBody>
          <a:bodyPr>
            <a:normAutofit/>
          </a:bodyPr>
          <a:lstStyle/>
          <a:p>
            <a:r>
              <a:rPr lang="en-GB" sz="3700">
                <a:cs typeface="Sabon Next LT"/>
              </a:rPr>
              <a:t>Eradication of Communicable Disease</a:t>
            </a:r>
            <a:endParaRPr lang="en-GB" sz="3700"/>
          </a:p>
        </p:txBody>
      </p:sp>
      <p:graphicFrame>
        <p:nvGraphicFramePr>
          <p:cNvPr id="5" name="Content Placeholder 2">
            <a:extLst>
              <a:ext uri="{FF2B5EF4-FFF2-40B4-BE49-F238E27FC236}">
                <a16:creationId xmlns:a16="http://schemas.microsoft.com/office/drawing/2014/main" id="{E58A1B41-EAC6-BF60-B7F9-9BCE33C6E1D2}"/>
              </a:ext>
            </a:extLst>
          </p:cNvPr>
          <p:cNvGraphicFramePr>
            <a:graphicFrameLocks noGrp="1"/>
          </p:cNvGraphicFramePr>
          <p:nvPr>
            <p:ph idx="1"/>
            <p:extLst>
              <p:ext uri="{D42A27DB-BD31-4B8C-83A1-F6EECF244321}">
                <p14:modId xmlns:p14="http://schemas.microsoft.com/office/powerpoint/2010/main" val="70605744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87815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76A8A-EA02-DF73-656F-DD1FF4CC2A0B}"/>
              </a:ext>
            </a:extLst>
          </p:cNvPr>
          <p:cNvSpPr>
            <a:spLocks noGrp="1"/>
          </p:cNvSpPr>
          <p:nvPr>
            <p:ph type="title"/>
          </p:nvPr>
        </p:nvSpPr>
        <p:spPr/>
        <p:txBody>
          <a:bodyPr/>
          <a:lstStyle/>
          <a:p>
            <a:r>
              <a:rPr lang="en-GB" dirty="0">
                <a:cs typeface="Sabon Next LT"/>
              </a:rPr>
              <a:t>Potentially Eradicable Diseases</a:t>
            </a:r>
            <a:endParaRPr lang="en-GB" dirty="0"/>
          </a:p>
        </p:txBody>
      </p:sp>
      <p:graphicFrame>
        <p:nvGraphicFramePr>
          <p:cNvPr id="4" name="Content Placeholder 3">
            <a:extLst>
              <a:ext uri="{FF2B5EF4-FFF2-40B4-BE49-F238E27FC236}">
                <a16:creationId xmlns:a16="http://schemas.microsoft.com/office/drawing/2014/main" id="{6C359865-8FF1-6EDE-1A23-8FEC8547B198}"/>
              </a:ext>
            </a:extLst>
          </p:cNvPr>
          <p:cNvGraphicFramePr>
            <a:graphicFrameLocks noGrp="1"/>
          </p:cNvGraphicFramePr>
          <p:nvPr>
            <p:ph idx="1"/>
            <p:extLst>
              <p:ext uri="{D42A27DB-BD31-4B8C-83A1-F6EECF244321}">
                <p14:modId xmlns:p14="http://schemas.microsoft.com/office/powerpoint/2010/main" val="4104076866"/>
              </p:ext>
            </p:extLst>
          </p:nvPr>
        </p:nvGraphicFramePr>
        <p:xfrm>
          <a:off x="458788" y="1949450"/>
          <a:ext cx="11274423" cy="3505200"/>
        </p:xfrm>
        <a:graphic>
          <a:graphicData uri="http://schemas.openxmlformats.org/drawingml/2006/table">
            <a:tbl>
              <a:tblPr firstRow="1" bandRow="1">
                <a:tableStyleId>{5C22544A-7EE6-4342-B048-85BDC9FD1C3A}</a:tableStyleId>
              </a:tblPr>
              <a:tblGrid>
                <a:gridCol w="3758141">
                  <a:extLst>
                    <a:ext uri="{9D8B030D-6E8A-4147-A177-3AD203B41FA5}">
                      <a16:colId xmlns:a16="http://schemas.microsoft.com/office/drawing/2014/main" val="2597893542"/>
                    </a:ext>
                  </a:extLst>
                </a:gridCol>
                <a:gridCol w="3758141">
                  <a:extLst>
                    <a:ext uri="{9D8B030D-6E8A-4147-A177-3AD203B41FA5}">
                      <a16:colId xmlns:a16="http://schemas.microsoft.com/office/drawing/2014/main" val="2424888397"/>
                    </a:ext>
                  </a:extLst>
                </a:gridCol>
                <a:gridCol w="3758141">
                  <a:extLst>
                    <a:ext uri="{9D8B030D-6E8A-4147-A177-3AD203B41FA5}">
                      <a16:colId xmlns:a16="http://schemas.microsoft.com/office/drawing/2014/main" val="496269546"/>
                    </a:ext>
                  </a:extLst>
                </a:gridCol>
              </a:tblGrid>
              <a:tr h="370840">
                <a:tc>
                  <a:txBody>
                    <a:bodyPr/>
                    <a:lstStyle/>
                    <a:p>
                      <a:r>
                        <a:rPr lang="en-GB"/>
                        <a:t>Disease</a:t>
                      </a:r>
                    </a:p>
                  </a:txBody>
                  <a:tcPr/>
                </a:tc>
                <a:tc>
                  <a:txBody>
                    <a:bodyPr/>
                    <a:lstStyle/>
                    <a:p>
                      <a:r>
                        <a:rPr lang="en-GB"/>
                        <a:t>Cause</a:t>
                      </a:r>
                    </a:p>
                  </a:txBody>
                  <a:tcPr/>
                </a:tc>
                <a:tc>
                  <a:txBody>
                    <a:bodyPr/>
                    <a:lstStyle/>
                    <a:p>
                      <a:r>
                        <a:rPr lang="en-GB"/>
                        <a:t>Ways to Eradicate</a:t>
                      </a:r>
                    </a:p>
                  </a:txBody>
                  <a:tcPr/>
                </a:tc>
                <a:extLst>
                  <a:ext uri="{0D108BD9-81ED-4DB2-BD59-A6C34878D82A}">
                    <a16:rowId xmlns:a16="http://schemas.microsoft.com/office/drawing/2014/main" val="3337919336"/>
                  </a:ext>
                </a:extLst>
              </a:tr>
              <a:tr h="370840">
                <a:tc>
                  <a:txBody>
                    <a:bodyPr/>
                    <a:lstStyle/>
                    <a:p>
                      <a:r>
                        <a:rPr lang="en-GB"/>
                        <a:t>Poliomyelitis</a:t>
                      </a:r>
                    </a:p>
                  </a:txBody>
                  <a:tcPr/>
                </a:tc>
                <a:tc>
                  <a:txBody>
                    <a:bodyPr/>
                    <a:lstStyle/>
                    <a:p>
                      <a:r>
                        <a:rPr lang="en-GB"/>
                        <a:t>Poliovirus</a:t>
                      </a:r>
                    </a:p>
                  </a:txBody>
                  <a:tcPr/>
                </a:tc>
                <a:tc>
                  <a:txBody>
                    <a:bodyPr/>
                    <a:lstStyle/>
                    <a:p>
                      <a:r>
                        <a:rPr lang="en-GB"/>
                        <a:t>Vaccination</a:t>
                      </a:r>
                    </a:p>
                  </a:txBody>
                  <a:tcPr/>
                </a:tc>
                <a:extLst>
                  <a:ext uri="{0D108BD9-81ED-4DB2-BD59-A6C34878D82A}">
                    <a16:rowId xmlns:a16="http://schemas.microsoft.com/office/drawing/2014/main" val="3469563990"/>
                  </a:ext>
                </a:extLst>
              </a:tr>
              <a:tr h="370840">
                <a:tc>
                  <a:txBody>
                    <a:bodyPr/>
                    <a:lstStyle/>
                    <a:p>
                      <a:r>
                        <a:rPr lang="en-GB"/>
                        <a:t>Guinea worm disease</a:t>
                      </a:r>
                    </a:p>
                  </a:txBody>
                  <a:tcPr/>
                </a:tc>
                <a:tc>
                  <a:txBody>
                    <a:bodyPr/>
                    <a:lstStyle/>
                    <a:p>
                      <a:r>
                        <a:rPr lang="en-GB"/>
                        <a:t>Parasitic worm</a:t>
                      </a:r>
                    </a:p>
                  </a:txBody>
                  <a:tcPr/>
                </a:tc>
                <a:tc>
                  <a:txBody>
                    <a:bodyPr/>
                    <a:lstStyle/>
                    <a:p>
                      <a:r>
                        <a:rPr lang="en-GB" dirty="0"/>
                        <a:t>Hygiene, water decontamination </a:t>
                      </a:r>
                      <a:r>
                        <a:rPr lang="en-GB"/>
                        <a:t>and vaccination</a:t>
                      </a:r>
                    </a:p>
                  </a:txBody>
                  <a:tcPr/>
                </a:tc>
                <a:extLst>
                  <a:ext uri="{0D108BD9-81ED-4DB2-BD59-A6C34878D82A}">
                    <a16:rowId xmlns:a16="http://schemas.microsoft.com/office/drawing/2014/main" val="1201223091"/>
                  </a:ext>
                </a:extLst>
              </a:tr>
              <a:tr h="370840">
                <a:tc>
                  <a:txBody>
                    <a:bodyPr/>
                    <a:lstStyle/>
                    <a:p>
                      <a:r>
                        <a:rPr lang="en-GB"/>
                        <a:t>Measles</a:t>
                      </a:r>
                    </a:p>
                  </a:txBody>
                  <a:tcPr/>
                </a:tc>
                <a:tc>
                  <a:txBody>
                    <a:bodyPr/>
                    <a:lstStyle/>
                    <a:p>
                      <a:r>
                        <a:rPr lang="en-GB"/>
                        <a:t>Measles morbillivirus</a:t>
                      </a:r>
                    </a:p>
                  </a:txBody>
                  <a:tcPr/>
                </a:tc>
                <a:tc>
                  <a:txBody>
                    <a:bodyPr/>
                    <a:lstStyle/>
                    <a:p>
                      <a:r>
                        <a:rPr lang="en-GB"/>
                        <a:t>Vaccination</a:t>
                      </a:r>
                    </a:p>
                  </a:txBody>
                  <a:tcPr/>
                </a:tc>
                <a:extLst>
                  <a:ext uri="{0D108BD9-81ED-4DB2-BD59-A6C34878D82A}">
                    <a16:rowId xmlns:a16="http://schemas.microsoft.com/office/drawing/2014/main" val="80309273"/>
                  </a:ext>
                </a:extLst>
              </a:tr>
              <a:tr h="370840">
                <a:tc>
                  <a:txBody>
                    <a:bodyPr/>
                    <a:lstStyle/>
                    <a:p>
                      <a:r>
                        <a:rPr lang="en-GB"/>
                        <a:t>Mumps</a:t>
                      </a:r>
                    </a:p>
                  </a:txBody>
                  <a:tcPr/>
                </a:tc>
                <a:tc>
                  <a:txBody>
                    <a:bodyPr/>
                    <a:lstStyle/>
                    <a:p>
                      <a:r>
                        <a:rPr lang="en-GB"/>
                        <a:t>Mumps orthorubulavirus</a:t>
                      </a:r>
                    </a:p>
                  </a:txBody>
                  <a:tcPr/>
                </a:tc>
                <a:tc>
                  <a:txBody>
                    <a:bodyPr/>
                    <a:lstStyle/>
                    <a:p>
                      <a:r>
                        <a:rPr lang="en-GB"/>
                        <a:t>Vaccination</a:t>
                      </a:r>
                    </a:p>
                  </a:txBody>
                  <a:tcPr/>
                </a:tc>
                <a:extLst>
                  <a:ext uri="{0D108BD9-81ED-4DB2-BD59-A6C34878D82A}">
                    <a16:rowId xmlns:a16="http://schemas.microsoft.com/office/drawing/2014/main" val="1190579376"/>
                  </a:ext>
                </a:extLst>
              </a:tr>
              <a:tr h="370840">
                <a:tc>
                  <a:txBody>
                    <a:bodyPr/>
                    <a:lstStyle/>
                    <a:p>
                      <a:r>
                        <a:rPr lang="en-GB"/>
                        <a:t>Rubella</a:t>
                      </a:r>
                    </a:p>
                  </a:txBody>
                  <a:tcPr/>
                </a:tc>
                <a:tc>
                  <a:txBody>
                    <a:bodyPr/>
                    <a:lstStyle/>
                    <a:p>
                      <a:r>
                        <a:rPr lang="en-GB"/>
                        <a:t>Rubella virus</a:t>
                      </a:r>
                    </a:p>
                  </a:txBody>
                  <a:tcPr/>
                </a:tc>
                <a:tc>
                  <a:txBody>
                    <a:bodyPr/>
                    <a:lstStyle/>
                    <a:p>
                      <a:r>
                        <a:rPr lang="en-GB"/>
                        <a:t>Vaccination</a:t>
                      </a:r>
                    </a:p>
                  </a:txBody>
                  <a:tcPr/>
                </a:tc>
                <a:extLst>
                  <a:ext uri="{0D108BD9-81ED-4DB2-BD59-A6C34878D82A}">
                    <a16:rowId xmlns:a16="http://schemas.microsoft.com/office/drawing/2014/main" val="2425668874"/>
                  </a:ext>
                </a:extLst>
              </a:tr>
              <a:tr h="370840">
                <a:tc>
                  <a:txBody>
                    <a:bodyPr/>
                    <a:lstStyle/>
                    <a:p>
                      <a:r>
                        <a:rPr lang="en-GB"/>
                        <a:t>Lymphatic filariasis</a:t>
                      </a:r>
                    </a:p>
                  </a:txBody>
                  <a:tcPr/>
                </a:tc>
                <a:tc>
                  <a:txBody>
                    <a:bodyPr/>
                    <a:lstStyle/>
                    <a:p>
                      <a:r>
                        <a:rPr lang="en-GB"/>
                        <a:t>Roundworms</a:t>
                      </a:r>
                    </a:p>
                  </a:txBody>
                  <a:tcPr/>
                </a:tc>
                <a:tc>
                  <a:txBody>
                    <a:bodyPr/>
                    <a:lstStyle/>
                    <a:p>
                      <a:r>
                        <a:rPr lang="en-GB"/>
                        <a:t>Preventative chemotherapy</a:t>
                      </a:r>
                    </a:p>
                  </a:txBody>
                  <a:tcPr/>
                </a:tc>
                <a:extLst>
                  <a:ext uri="{0D108BD9-81ED-4DB2-BD59-A6C34878D82A}">
                    <a16:rowId xmlns:a16="http://schemas.microsoft.com/office/drawing/2014/main" val="2115172152"/>
                  </a:ext>
                </a:extLst>
              </a:tr>
              <a:tr h="370840">
                <a:tc>
                  <a:txBody>
                    <a:bodyPr/>
                    <a:lstStyle/>
                    <a:p>
                      <a:r>
                        <a:rPr lang="en-GB"/>
                        <a:t>Cysticercosis</a:t>
                      </a:r>
                    </a:p>
                  </a:txBody>
                  <a:tcPr/>
                </a:tc>
                <a:tc>
                  <a:txBody>
                    <a:bodyPr/>
                    <a:lstStyle/>
                    <a:p>
                      <a:r>
                        <a:rPr lang="en-GB"/>
                        <a:t>Tapeworms</a:t>
                      </a:r>
                    </a:p>
                  </a:txBody>
                  <a:tcPr/>
                </a:tc>
                <a:tc>
                  <a:txBody>
                    <a:bodyPr/>
                    <a:lstStyle/>
                    <a:p>
                      <a:r>
                        <a:rPr lang="en-GB" dirty="0"/>
                        <a:t>Sanitation and health education, </a:t>
                      </a:r>
                      <a:r>
                        <a:rPr lang="en-GB"/>
                        <a:t>vaccinations for pigs</a:t>
                      </a:r>
                    </a:p>
                  </a:txBody>
                  <a:tcPr/>
                </a:tc>
                <a:extLst>
                  <a:ext uri="{0D108BD9-81ED-4DB2-BD59-A6C34878D82A}">
                    <a16:rowId xmlns:a16="http://schemas.microsoft.com/office/drawing/2014/main" val="804768699"/>
                  </a:ext>
                </a:extLst>
              </a:tr>
            </a:tbl>
          </a:graphicData>
        </a:graphic>
      </p:graphicFrame>
    </p:spTree>
    <p:extLst>
      <p:ext uri="{BB962C8B-B14F-4D97-AF65-F5344CB8AC3E}">
        <p14:creationId xmlns:p14="http://schemas.microsoft.com/office/powerpoint/2010/main" val="33848153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95DD5D5-47C7-D758-932C-230D9006642A}"/>
              </a:ext>
            </a:extLst>
          </p:cNvPr>
          <p:cNvSpPr>
            <a:spLocks noGrp="1"/>
          </p:cNvSpPr>
          <p:nvPr>
            <p:ph type="title"/>
          </p:nvPr>
        </p:nvSpPr>
        <p:spPr>
          <a:xfrm>
            <a:off x="838200" y="586992"/>
            <a:ext cx="5638800" cy="2461008"/>
          </a:xfrm>
        </p:spPr>
        <p:txBody>
          <a:bodyPr>
            <a:normAutofit/>
          </a:bodyPr>
          <a:lstStyle/>
          <a:p>
            <a:r>
              <a:rPr lang="en-GB" dirty="0">
                <a:cs typeface="Sabon Next LT"/>
              </a:rPr>
              <a:t>Eradication of Communicable Disease</a:t>
            </a:r>
            <a:endParaRPr lang="en-GB" dirty="0"/>
          </a:p>
        </p:txBody>
      </p:sp>
      <p:sp>
        <p:nvSpPr>
          <p:cNvPr id="3" name="Content Placeholder 2">
            <a:extLst>
              <a:ext uri="{FF2B5EF4-FFF2-40B4-BE49-F238E27FC236}">
                <a16:creationId xmlns:a16="http://schemas.microsoft.com/office/drawing/2014/main" id="{4D3274D7-D669-EB96-2B60-6B0423057606}"/>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GB" sz="1800">
                <a:ea typeface="+mn-lt"/>
                <a:cs typeface="+mn-lt"/>
              </a:rPr>
              <a:t>Louis Pasteur once said that “it is within the power of man to eradicate infection from the earth”.</a:t>
            </a:r>
          </a:p>
          <a:p>
            <a:endParaRPr lang="en-GB" sz="1800"/>
          </a:p>
        </p:txBody>
      </p:sp>
      <p:pic>
        <p:nvPicPr>
          <p:cNvPr id="5" name="Picture 4" descr="Snow Globe art">
            <a:extLst>
              <a:ext uri="{FF2B5EF4-FFF2-40B4-BE49-F238E27FC236}">
                <a16:creationId xmlns:a16="http://schemas.microsoft.com/office/drawing/2014/main" id="{E8A27DAA-407D-5C7F-80E5-D283ED3C6D30}"/>
              </a:ext>
            </a:extLst>
          </p:cNvPr>
          <p:cNvPicPr>
            <a:picLocks noChangeAspect="1"/>
          </p:cNvPicPr>
          <p:nvPr/>
        </p:nvPicPr>
        <p:blipFill rotWithShape="1">
          <a:blip r:embed="rId4"/>
          <a:srcRect l="15938" r="29629" b="-9"/>
          <a:stretch/>
        </p:blipFill>
        <p:spPr>
          <a:xfrm>
            <a:off x="6861048" y="1"/>
            <a:ext cx="5330952" cy="6858000"/>
          </a:xfrm>
          <a:prstGeom prst="rect">
            <a:avLst/>
          </a:prstGeom>
        </p:spPr>
      </p:pic>
    </p:spTree>
    <p:extLst>
      <p:ext uri="{BB962C8B-B14F-4D97-AF65-F5344CB8AC3E}">
        <p14:creationId xmlns:p14="http://schemas.microsoft.com/office/powerpoint/2010/main" val="31868423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1B2DDA5-FD5C-BEE0-2BE6-D039B6F24FC2}"/>
              </a:ext>
            </a:extLst>
          </p:cNvPr>
          <p:cNvSpPr>
            <a:spLocks noGrp="1"/>
          </p:cNvSpPr>
          <p:nvPr>
            <p:ph type="title"/>
          </p:nvPr>
        </p:nvSpPr>
        <p:spPr>
          <a:xfrm>
            <a:off x="838200" y="586992"/>
            <a:ext cx="5638800" cy="2461008"/>
          </a:xfrm>
        </p:spPr>
        <p:txBody>
          <a:bodyPr>
            <a:normAutofit/>
          </a:bodyPr>
          <a:lstStyle/>
          <a:p>
            <a:r>
              <a:rPr lang="en-GB" dirty="0">
                <a:cs typeface="Sabon Next LT"/>
              </a:rPr>
              <a:t>Things to Consider</a:t>
            </a:r>
            <a:endParaRPr lang="en-GB" dirty="0"/>
          </a:p>
        </p:txBody>
      </p:sp>
      <p:sp>
        <p:nvSpPr>
          <p:cNvPr id="3" name="Content Placeholder 2">
            <a:extLst>
              <a:ext uri="{FF2B5EF4-FFF2-40B4-BE49-F238E27FC236}">
                <a16:creationId xmlns:a16="http://schemas.microsoft.com/office/drawing/2014/main" id="{AB9D54D7-9598-28F4-C3F0-0E2A2BAEB7CE}"/>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GB" sz="1800">
                <a:ea typeface="+mn-lt"/>
                <a:cs typeface="+mn-lt"/>
              </a:rPr>
              <a:t>How many pathogens cause the disease?</a:t>
            </a:r>
            <a:endParaRPr lang="en-GB" sz="1800"/>
          </a:p>
          <a:p>
            <a:pPr>
              <a:lnSpc>
                <a:spcPct val="100000"/>
              </a:lnSpc>
            </a:pPr>
            <a:r>
              <a:rPr lang="en-GB" sz="1800">
                <a:ea typeface="+mn-lt"/>
                <a:cs typeface="+mn-lt"/>
              </a:rPr>
              <a:t>Does the disease-causing pathogen have one or more hosts?</a:t>
            </a:r>
            <a:endParaRPr lang="en-GB" sz="1800"/>
          </a:p>
          <a:p>
            <a:pPr>
              <a:lnSpc>
                <a:spcPct val="100000"/>
              </a:lnSpc>
            </a:pPr>
            <a:r>
              <a:rPr lang="en-GB" sz="1800">
                <a:ea typeface="+mn-lt"/>
                <a:cs typeface="+mn-lt"/>
              </a:rPr>
              <a:t>Are there any identifiable symptoms of the disease?</a:t>
            </a:r>
            <a:endParaRPr lang="en-GB" sz="1800"/>
          </a:p>
          <a:p>
            <a:pPr>
              <a:lnSpc>
                <a:spcPct val="100000"/>
              </a:lnSpc>
            </a:pPr>
            <a:r>
              <a:rPr lang="en-GB" sz="1800">
                <a:ea typeface="+mn-lt"/>
                <a:cs typeface="+mn-lt"/>
              </a:rPr>
              <a:t>Has regional disease elimination been proven possible?</a:t>
            </a:r>
            <a:endParaRPr lang="en-GB" sz="1800"/>
          </a:p>
          <a:p>
            <a:pPr>
              <a:lnSpc>
                <a:spcPct val="100000"/>
              </a:lnSpc>
            </a:pPr>
            <a:r>
              <a:rPr lang="en-GB" sz="1800">
                <a:ea typeface="+mn-lt"/>
                <a:cs typeface="+mn-lt"/>
              </a:rPr>
              <a:t>Is the perceived disease burden high and is financial and political support available?</a:t>
            </a:r>
            <a:endParaRPr lang="en-GB" sz="1800"/>
          </a:p>
        </p:txBody>
      </p:sp>
      <p:pic>
        <p:nvPicPr>
          <p:cNvPr id="5" name="Picture 4" descr="Blood cells with one infected cell">
            <a:extLst>
              <a:ext uri="{FF2B5EF4-FFF2-40B4-BE49-F238E27FC236}">
                <a16:creationId xmlns:a16="http://schemas.microsoft.com/office/drawing/2014/main" id="{F821589B-CD6C-799B-7079-649B597B6666}"/>
              </a:ext>
            </a:extLst>
          </p:cNvPr>
          <p:cNvPicPr>
            <a:picLocks noChangeAspect="1"/>
          </p:cNvPicPr>
          <p:nvPr/>
        </p:nvPicPr>
        <p:blipFill rotWithShape="1">
          <a:blip r:embed="rId4"/>
          <a:srcRect l="22706" r="33568" b="-2"/>
          <a:stretch/>
        </p:blipFill>
        <p:spPr>
          <a:xfrm>
            <a:off x="6861048" y="1"/>
            <a:ext cx="5330952" cy="6858000"/>
          </a:xfrm>
          <a:prstGeom prst="rect">
            <a:avLst/>
          </a:prstGeom>
        </p:spPr>
      </p:pic>
    </p:spTree>
    <p:extLst>
      <p:ext uri="{BB962C8B-B14F-4D97-AF65-F5344CB8AC3E}">
        <p14:creationId xmlns:p14="http://schemas.microsoft.com/office/powerpoint/2010/main" val="29859432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4140-8944-6933-57C4-4DEB495410D0}"/>
              </a:ext>
            </a:extLst>
          </p:cNvPr>
          <p:cNvSpPr>
            <a:spLocks noGrp="1"/>
          </p:cNvSpPr>
          <p:nvPr>
            <p:ph type="title"/>
          </p:nvPr>
        </p:nvSpPr>
        <p:spPr/>
        <p:txBody>
          <a:bodyPr/>
          <a:lstStyle/>
          <a:p>
            <a:r>
              <a:rPr lang="en-GB" dirty="0">
                <a:cs typeface="Sabon Next LT"/>
              </a:rPr>
              <a:t>References</a:t>
            </a:r>
            <a:endParaRPr lang="en-GB" dirty="0"/>
          </a:p>
        </p:txBody>
      </p:sp>
      <p:sp>
        <p:nvSpPr>
          <p:cNvPr id="3" name="Content Placeholder 2">
            <a:extLst>
              <a:ext uri="{FF2B5EF4-FFF2-40B4-BE49-F238E27FC236}">
                <a16:creationId xmlns:a16="http://schemas.microsoft.com/office/drawing/2014/main" id="{22FEEF37-97BC-0D44-257C-CA2FC1635BC5}"/>
              </a:ext>
            </a:extLst>
          </p:cNvPr>
          <p:cNvSpPr>
            <a:spLocks noGrp="1"/>
          </p:cNvSpPr>
          <p:nvPr>
            <p:ph idx="1"/>
          </p:nvPr>
        </p:nvSpPr>
        <p:spPr/>
        <p:txBody>
          <a:bodyPr vert="horz" lIns="91440" tIns="45720" rIns="91440" bIns="45720" rtlCol="0" anchor="t">
            <a:normAutofit/>
          </a:bodyPr>
          <a:lstStyle/>
          <a:p>
            <a:r>
              <a:rPr lang="en-GB" dirty="0" err="1">
                <a:ea typeface="+mn-lt"/>
                <a:cs typeface="+mn-lt"/>
              </a:rPr>
              <a:t>Edemekong</a:t>
            </a:r>
            <a:r>
              <a:rPr lang="en-GB" dirty="0">
                <a:ea typeface="+mn-lt"/>
                <a:cs typeface="+mn-lt"/>
              </a:rPr>
              <a:t>, P.F. and Huang, B., (2017). </a:t>
            </a:r>
            <a:r>
              <a:rPr lang="en-GB" i="1" dirty="0">
                <a:ea typeface="+mn-lt"/>
                <a:cs typeface="+mn-lt"/>
              </a:rPr>
              <a:t>Epidemiology of prevention of communicable diseases.</a:t>
            </a:r>
          </a:p>
          <a:p>
            <a:r>
              <a:rPr lang="en-GB" dirty="0">
                <a:ea typeface="+mn-lt"/>
                <a:cs typeface="+mn-lt"/>
              </a:rPr>
              <a:t> World Health Organization, (2022). </a:t>
            </a:r>
            <a:r>
              <a:rPr lang="en-GB" i="1" dirty="0">
                <a:ea typeface="+mn-lt"/>
                <a:cs typeface="+mn-lt"/>
              </a:rPr>
              <a:t>WHO fungal priority pathogens list to guide research, development and public health action</a:t>
            </a:r>
            <a:r>
              <a:rPr lang="en-GB" dirty="0">
                <a:ea typeface="+mn-lt"/>
                <a:cs typeface="+mn-lt"/>
              </a:rPr>
              <a:t>. Organización Mundial de la Salud (OMS).</a:t>
            </a:r>
            <a:endParaRPr lang="en-GB" i="1" dirty="0">
              <a:ea typeface="+mn-lt"/>
              <a:cs typeface="+mn-lt"/>
            </a:endParaRPr>
          </a:p>
        </p:txBody>
      </p:sp>
    </p:spTree>
    <p:extLst>
      <p:ext uri="{BB962C8B-B14F-4D97-AF65-F5344CB8AC3E}">
        <p14:creationId xmlns:p14="http://schemas.microsoft.com/office/powerpoint/2010/main" val="2277991480"/>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DappledVTI</vt:lpstr>
      <vt:lpstr>Communicable Disease</vt:lpstr>
      <vt:lpstr>Aims and Objectives</vt:lpstr>
      <vt:lpstr>Communicable Disease: What?</vt:lpstr>
      <vt:lpstr>Communicable Disease: How?</vt:lpstr>
      <vt:lpstr>Disease: How?</vt:lpstr>
      <vt:lpstr>Cellular Pathogens</vt:lpstr>
      <vt:lpstr>Prokaryotes</vt:lpstr>
      <vt:lpstr>Prokaryotes - Bacteria</vt:lpstr>
      <vt:lpstr>Prokaryotes – Bacteria - Proteobacteria</vt:lpstr>
      <vt:lpstr>Prokaryotes – Chlamydias, Spirochaetae, Cyanobacteria and gram-</vt:lpstr>
      <vt:lpstr>Fungi</vt:lpstr>
      <vt:lpstr>Fungi</vt:lpstr>
      <vt:lpstr>Parasites</vt:lpstr>
      <vt:lpstr>Protozoa</vt:lpstr>
      <vt:lpstr>Protozoa</vt:lpstr>
      <vt:lpstr>Helminths</vt:lpstr>
      <vt:lpstr>Helminths</vt:lpstr>
      <vt:lpstr>Helminths</vt:lpstr>
      <vt:lpstr>Ectoparasites</vt:lpstr>
      <vt:lpstr>Neglected Tropical Diseases</vt:lpstr>
      <vt:lpstr>Non-cellular Pathogens</vt:lpstr>
      <vt:lpstr>Prions</vt:lpstr>
      <vt:lpstr>Prions</vt:lpstr>
      <vt:lpstr>Transmissible Spongiform Encephalopathies (Communicable Prion Diseases)</vt:lpstr>
      <vt:lpstr>A Note on Prions</vt:lpstr>
      <vt:lpstr>Viruses</vt:lpstr>
      <vt:lpstr>Viruses</vt:lpstr>
      <vt:lpstr>Viruses</vt:lpstr>
      <vt:lpstr>Viruses</vt:lpstr>
      <vt:lpstr>Viruses</vt:lpstr>
      <vt:lpstr>Examples of Communicable Diseases</vt:lpstr>
      <vt:lpstr>Epidemiological Triangle: Recap</vt:lpstr>
      <vt:lpstr>Epidemiological Triangle: Recap</vt:lpstr>
      <vt:lpstr>Cycle of Infection</vt:lpstr>
      <vt:lpstr>Reservoir</vt:lpstr>
      <vt:lpstr>Reservoir</vt:lpstr>
      <vt:lpstr>Modes of Transmission</vt:lpstr>
      <vt:lpstr>Modes of Transmission: Examples</vt:lpstr>
      <vt:lpstr>Transmission: Prerequisites</vt:lpstr>
      <vt:lpstr>Immunity</vt:lpstr>
      <vt:lpstr>Immunity</vt:lpstr>
      <vt:lpstr>Active Immunity</vt:lpstr>
      <vt:lpstr>Passive Immunity</vt:lpstr>
      <vt:lpstr>Passive Immunity</vt:lpstr>
      <vt:lpstr>Breaking the Cycle</vt:lpstr>
      <vt:lpstr>Elimination and Eradication</vt:lpstr>
      <vt:lpstr>Elimination and Eradication</vt:lpstr>
      <vt:lpstr>Eradication of Communicable Diseases</vt:lpstr>
      <vt:lpstr>Eradication of Communicable Disease</vt:lpstr>
      <vt:lpstr>Potentially Eradicable Diseases</vt:lpstr>
      <vt:lpstr>Eradication of Communicable Disease</vt:lpstr>
      <vt:lpstr>Things to Consider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514</cp:revision>
  <dcterms:created xsi:type="dcterms:W3CDTF">2024-03-06T10:28:55Z</dcterms:created>
  <dcterms:modified xsi:type="dcterms:W3CDTF">2024-03-14T17:17:39Z</dcterms:modified>
</cp:coreProperties>
</file>