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9.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Lst>
  <p:notesMasterIdLst>
    <p:notesMasterId r:id="rId18"/>
  </p:notesMasterIdLst>
  <p:handoutMasterIdLst>
    <p:handoutMasterId r:id="rId19"/>
  </p:handoutMasterIdLst>
  <p:sldIdLst>
    <p:sldId id="312" r:id="rId5"/>
    <p:sldId id="335" r:id="rId6"/>
    <p:sldId id="330" r:id="rId7"/>
    <p:sldId id="316" r:id="rId8"/>
    <p:sldId id="332" r:id="rId9"/>
    <p:sldId id="340" r:id="rId10"/>
    <p:sldId id="320" r:id="rId11"/>
    <p:sldId id="331" r:id="rId12"/>
    <p:sldId id="310" r:id="rId13"/>
    <p:sldId id="333" r:id="rId14"/>
    <p:sldId id="337" r:id="rId15"/>
    <p:sldId id="338" r:id="rId16"/>
    <p:sldId id="339"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8AF89"/>
    <a:srgbClr val="F5EBEF"/>
    <a:srgbClr val="BF823B"/>
    <a:srgbClr val="D2EADB"/>
    <a:srgbClr val="FCE5EF"/>
    <a:srgbClr val="BFB6BA"/>
    <a:srgbClr val="EDDAEB"/>
    <a:srgbClr val="DC482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86EA8A7-0E34-3684-E1EF-2A472EDCAF22}" v="14" dt="2025-06-28T23:38:41.401"/>
    <p1510:client id="{B996230E-E6B9-8EBE-C57E-F84AE40667A5}" v="217" dt="2025-06-29T23:29:04.607"/>
    <p1510:client id="{EC103F05-E753-DED9-BC2F-995142D51F1C}" v="40" dt="2025-06-28T23:15:32.09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5653" autoAdjust="0"/>
    <p:restoredTop sz="94717" autoAdjust="0"/>
  </p:normalViewPr>
  <p:slideViewPr>
    <p:cSldViewPr snapToGrid="0">
      <p:cViewPr>
        <p:scale>
          <a:sx n="100" d="100"/>
          <a:sy n="100" d="100"/>
        </p:scale>
        <p:origin x="-542" y="-490"/>
      </p:cViewPr>
      <p:guideLst/>
    </p:cSldViewPr>
  </p:slideViewPr>
  <p:outlineViewPr>
    <p:cViewPr>
      <p:scale>
        <a:sx n="33" d="100"/>
        <a:sy n="33" d="100"/>
      </p:scale>
      <p:origin x="0" y="-3480"/>
    </p:cViewPr>
  </p:outlineViewPr>
  <p:notesTextViewPr>
    <p:cViewPr>
      <p:scale>
        <a:sx n="1" d="1"/>
        <a:sy n="1" d="1"/>
      </p:scale>
      <p:origin x="0" y="0"/>
    </p:cViewPr>
  </p:notesTextViewPr>
  <p:sorterViewPr>
    <p:cViewPr>
      <p:scale>
        <a:sx n="100" d="100"/>
        <a:sy n="100" d="100"/>
      </p:scale>
      <p:origin x="0" y="-1522"/>
    </p:cViewPr>
  </p:sorterViewPr>
  <p:notesViewPr>
    <p:cSldViewPr snapToGrid="0">
      <p:cViewPr varScale="1">
        <p:scale>
          <a:sx n="62" d="100"/>
          <a:sy n="62" d="100"/>
        </p:scale>
        <p:origin x="2266" y="77"/>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handoutMaster" Target="handoutMasters/handout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uad Nasir (2413016)" userId="S::2413016@student.uwtsd.ac.uk::21dadd7c-9b32-45b0-875f-6d1b8c6657bb" providerId="AD" clId="Web-{861B762D-C2EC-F299-66D2-1AE28F1D7FDB}"/>
    <pc:docChg chg="modSld sldOrd addMainMaster delMainMaster">
      <pc:chgData name="Suad Nasir (2413016)" userId="S::2413016@student.uwtsd.ac.uk::21dadd7c-9b32-45b0-875f-6d1b8c6657bb" providerId="AD" clId="Web-{861B762D-C2EC-F299-66D2-1AE28F1D7FDB}" dt="2025-06-18T00:36:13.873" v="433" actId="20577"/>
      <pc:docMkLst>
        <pc:docMk/>
      </pc:docMkLst>
      <pc:sldChg chg="modSp mod modClrScheme chgLayout">
        <pc:chgData name="Suad Nasir (2413016)" userId="S::2413016@student.uwtsd.ac.uk::21dadd7c-9b32-45b0-875f-6d1b8c6657bb" providerId="AD" clId="Web-{861B762D-C2EC-F299-66D2-1AE28F1D7FDB}" dt="2025-06-18T00:30:31.442" v="405"/>
        <pc:sldMkLst>
          <pc:docMk/>
          <pc:sldMk cId="1303195991" sldId="263"/>
        </pc:sldMkLst>
      </pc:sldChg>
      <pc:sldChg chg="modSp mod modClrScheme chgLayout">
        <pc:chgData name="Suad Nasir (2413016)" userId="S::2413016@student.uwtsd.ac.uk::21dadd7c-9b32-45b0-875f-6d1b8c6657bb" providerId="AD" clId="Web-{861B762D-C2EC-F299-66D2-1AE28F1D7FDB}" dt="2025-06-18T00:30:31.442" v="405"/>
        <pc:sldMkLst>
          <pc:docMk/>
          <pc:sldMk cId="1668016775" sldId="305"/>
        </pc:sldMkLst>
      </pc:sldChg>
      <pc:sldChg chg="modSp mod modClrScheme chgLayout">
        <pc:chgData name="Suad Nasir (2413016)" userId="S::2413016@student.uwtsd.ac.uk::21dadd7c-9b32-45b0-875f-6d1b8c6657bb" providerId="AD" clId="Web-{861B762D-C2EC-F299-66D2-1AE28F1D7FDB}" dt="2025-06-18T00:36:13.873" v="433" actId="20577"/>
        <pc:sldMkLst>
          <pc:docMk/>
          <pc:sldMk cId="539444180" sldId="310"/>
        </pc:sldMkLst>
      </pc:sldChg>
      <pc:sldChg chg="addSp delSp modSp mod modClrScheme delDesignElem chgLayout">
        <pc:chgData name="Suad Nasir (2413016)" userId="S::2413016@student.uwtsd.ac.uk::21dadd7c-9b32-45b0-875f-6d1b8c6657bb" providerId="AD" clId="Web-{861B762D-C2EC-F299-66D2-1AE28F1D7FDB}" dt="2025-06-18T00:30:31.442" v="405"/>
        <pc:sldMkLst>
          <pc:docMk/>
          <pc:sldMk cId="888131371" sldId="312"/>
        </pc:sldMkLst>
        <pc:spChg chg="mod ord">
          <ac:chgData name="Suad Nasir (2413016)" userId="S::2413016@student.uwtsd.ac.uk::21dadd7c-9b32-45b0-875f-6d1b8c6657bb" providerId="AD" clId="Web-{861B762D-C2EC-F299-66D2-1AE28F1D7FDB}" dt="2025-06-18T00:30:31.442" v="405"/>
          <ac:spMkLst>
            <pc:docMk/>
            <pc:sldMk cId="888131371" sldId="312"/>
            <ac:spMk id="80" creationId="{02394CBA-755F-42B7-BF28-BDBB599FAAFF}"/>
          </ac:spMkLst>
        </pc:spChg>
        <pc:spChg chg="mod ord">
          <ac:chgData name="Suad Nasir (2413016)" userId="S::2413016@student.uwtsd.ac.uk::21dadd7c-9b32-45b0-875f-6d1b8c6657bb" providerId="AD" clId="Web-{861B762D-C2EC-F299-66D2-1AE28F1D7FDB}" dt="2025-06-18T00:30:31.442" v="405"/>
          <ac:spMkLst>
            <pc:docMk/>
            <pc:sldMk cId="888131371" sldId="312"/>
            <ac:spMk id="81" creationId="{3F9E8A38-46A0-49FF-8F72-481E44F49E38}"/>
          </ac:spMkLst>
        </pc:spChg>
        <pc:spChg chg="add del">
          <ac:chgData name="Suad Nasir (2413016)" userId="S::2413016@student.uwtsd.ac.uk::21dadd7c-9b32-45b0-875f-6d1b8c6657bb" providerId="AD" clId="Web-{861B762D-C2EC-F299-66D2-1AE28F1D7FDB}" dt="2025-06-18T00:30:31.442" v="405"/>
          <ac:spMkLst>
            <pc:docMk/>
            <pc:sldMk cId="888131371" sldId="312"/>
            <ac:spMk id="146" creationId="{7D6BF779-0B8C-4CC2-9268-9506AD0C5331}"/>
          </ac:spMkLst>
        </pc:spChg>
        <pc:spChg chg="add del">
          <ac:chgData name="Suad Nasir (2413016)" userId="S::2413016@student.uwtsd.ac.uk::21dadd7c-9b32-45b0-875f-6d1b8c6657bb" providerId="AD" clId="Web-{861B762D-C2EC-F299-66D2-1AE28F1D7FDB}" dt="2025-06-18T00:30:31.442" v="405"/>
          <ac:spMkLst>
            <pc:docMk/>
            <pc:sldMk cId="888131371" sldId="312"/>
            <ac:spMk id="147" creationId="{3A397E3E-B90C-4D82-BAAA-36F7AC6A4565}"/>
          </ac:spMkLst>
        </pc:spChg>
        <pc:spChg chg="add del">
          <ac:chgData name="Suad Nasir (2413016)" userId="S::2413016@student.uwtsd.ac.uk::21dadd7c-9b32-45b0-875f-6d1b8c6657bb" providerId="AD" clId="Web-{861B762D-C2EC-F299-66D2-1AE28F1D7FDB}" dt="2025-06-18T00:30:31.442" v="405"/>
          <ac:spMkLst>
            <pc:docMk/>
            <pc:sldMk cId="888131371" sldId="312"/>
            <ac:spMk id="150" creationId="{8DE96824-E506-4448-8704-5EC7BF7BC51B}"/>
          </ac:spMkLst>
        </pc:spChg>
        <pc:grpChg chg="add del">
          <ac:chgData name="Suad Nasir (2413016)" userId="S::2413016@student.uwtsd.ac.uk::21dadd7c-9b32-45b0-875f-6d1b8c6657bb" providerId="AD" clId="Web-{861B762D-C2EC-F299-66D2-1AE28F1D7FDB}" dt="2025-06-18T00:30:31.442" v="405"/>
          <ac:grpSpMkLst>
            <pc:docMk/>
            <pc:sldMk cId="888131371" sldId="312"/>
            <ac:grpSpMk id="145" creationId="{8A351602-3772-4279-B0D3-A523F6F6EAB3}"/>
          </ac:grpSpMkLst>
        </pc:grpChg>
        <pc:grpChg chg="add del">
          <ac:chgData name="Suad Nasir (2413016)" userId="S::2413016@student.uwtsd.ac.uk::21dadd7c-9b32-45b0-875f-6d1b8c6657bb" providerId="AD" clId="Web-{861B762D-C2EC-F299-66D2-1AE28F1D7FDB}" dt="2025-06-18T00:30:31.442" v="405"/>
          <ac:grpSpMkLst>
            <pc:docMk/>
            <pc:sldMk cId="888131371" sldId="312"/>
            <ac:grpSpMk id="148" creationId="{33F35CE5-6CA7-4309-88BC-D7436FD3AB56}"/>
          </ac:grpSpMkLst>
        </pc:grpChg>
        <pc:picChg chg="mod ord">
          <ac:chgData name="Suad Nasir (2413016)" userId="S::2413016@student.uwtsd.ac.uk::21dadd7c-9b32-45b0-875f-6d1b8c6657bb" providerId="AD" clId="Web-{861B762D-C2EC-F299-66D2-1AE28F1D7FDB}" dt="2025-06-18T00:30:31.442" v="405"/>
          <ac:picMkLst>
            <pc:docMk/>
            <pc:sldMk cId="888131371" sldId="312"/>
            <ac:picMk id="5" creationId="{A656F931-569D-CA16-0C0A-5FE886568669}"/>
          </ac:picMkLst>
        </pc:picChg>
      </pc:sldChg>
      <pc:sldChg chg="addSp delSp modSp mod setBg modClrScheme chgLayout">
        <pc:chgData name="Suad Nasir (2413016)" userId="S::2413016@student.uwtsd.ac.uk::21dadd7c-9b32-45b0-875f-6d1b8c6657bb" providerId="AD" clId="Web-{861B762D-C2EC-F299-66D2-1AE28F1D7FDB}" dt="2025-06-18T00:30:31.442" v="405"/>
        <pc:sldMkLst>
          <pc:docMk/>
          <pc:sldMk cId="233941199" sldId="316"/>
        </pc:sldMkLst>
        <pc:spChg chg="mod ord">
          <ac:chgData name="Suad Nasir (2413016)" userId="S::2413016@student.uwtsd.ac.uk::21dadd7c-9b32-45b0-875f-6d1b8c6657bb" providerId="AD" clId="Web-{861B762D-C2EC-F299-66D2-1AE28F1D7FDB}" dt="2025-06-18T00:30:31.442" v="405"/>
          <ac:spMkLst>
            <pc:docMk/>
            <pc:sldMk cId="233941199" sldId="316"/>
            <ac:spMk id="2" creationId="{FEC17443-10BC-4078-8CF2-23E75B0CC2D2}"/>
          </ac:spMkLst>
        </pc:spChg>
        <pc:spChg chg="mod ord">
          <ac:chgData name="Suad Nasir (2413016)" userId="S::2413016@student.uwtsd.ac.uk::21dadd7c-9b32-45b0-875f-6d1b8c6657bb" providerId="AD" clId="Web-{861B762D-C2EC-F299-66D2-1AE28F1D7FDB}" dt="2025-06-18T00:30:31.442" v="405"/>
          <ac:spMkLst>
            <pc:docMk/>
            <pc:sldMk cId="233941199" sldId="316"/>
            <ac:spMk id="6" creationId="{C0CE773B-8D36-4868-AA55-1A3267727F5C}"/>
          </ac:spMkLst>
        </pc:spChg>
        <pc:grpChg chg="mod">
          <ac:chgData name="Suad Nasir (2413016)" userId="S::2413016@student.uwtsd.ac.uk::21dadd7c-9b32-45b0-875f-6d1b8c6657bb" providerId="AD" clId="Web-{861B762D-C2EC-F299-66D2-1AE28F1D7FDB}" dt="2025-06-18T00:00:45.882" v="330" actId="1076"/>
          <ac:grpSpMkLst>
            <pc:docMk/>
            <pc:sldMk cId="233941199" sldId="316"/>
            <ac:grpSpMk id="10" creationId="{B3F06BA9-200A-4546-8C17-44B9F05FF8EF}"/>
          </ac:grpSpMkLst>
        </pc:grpChg>
        <pc:graphicFrameChg chg="add mod ord modGraphic">
          <ac:chgData name="Suad Nasir (2413016)" userId="S::2413016@student.uwtsd.ac.uk::21dadd7c-9b32-45b0-875f-6d1b8c6657bb" providerId="AD" clId="Web-{861B762D-C2EC-F299-66D2-1AE28F1D7FDB}" dt="2025-06-18T00:30:31.442" v="405"/>
          <ac:graphicFrameMkLst>
            <pc:docMk/>
            <pc:sldMk cId="233941199" sldId="316"/>
            <ac:graphicFrameMk id="27" creationId="{57ACAD9A-0DAD-D2DD-48F6-4CC3DCCBD57C}"/>
          </ac:graphicFrameMkLst>
        </pc:graphicFrameChg>
        <pc:picChg chg="add mod ord">
          <ac:chgData name="Suad Nasir (2413016)" userId="S::2413016@student.uwtsd.ac.uk::21dadd7c-9b32-45b0-875f-6d1b8c6657bb" providerId="AD" clId="Web-{861B762D-C2EC-F299-66D2-1AE28F1D7FDB}" dt="2025-06-18T00:30:31.442" v="405"/>
          <ac:picMkLst>
            <pc:docMk/>
            <pc:sldMk cId="233941199" sldId="316"/>
            <ac:picMk id="600" creationId="{750B7287-D928-3259-DF18-2FB514E7550A}"/>
          </ac:picMkLst>
        </pc:picChg>
      </pc:sldChg>
      <pc:sldChg chg="modSp mod modClrScheme chgLayout">
        <pc:chgData name="Suad Nasir (2413016)" userId="S::2413016@student.uwtsd.ac.uk::21dadd7c-9b32-45b0-875f-6d1b8c6657bb" providerId="AD" clId="Web-{861B762D-C2EC-F299-66D2-1AE28F1D7FDB}" dt="2025-06-18T00:30:31.442" v="405"/>
        <pc:sldMkLst>
          <pc:docMk/>
          <pc:sldMk cId="2144753802" sldId="320"/>
        </pc:sldMkLst>
        <pc:spChg chg="mod ord">
          <ac:chgData name="Suad Nasir (2413016)" userId="S::2413016@student.uwtsd.ac.uk::21dadd7c-9b32-45b0-875f-6d1b8c6657bb" providerId="AD" clId="Web-{861B762D-C2EC-F299-66D2-1AE28F1D7FDB}" dt="2025-06-18T00:30:31.442" v="405"/>
          <ac:spMkLst>
            <pc:docMk/>
            <pc:sldMk cId="2144753802" sldId="320"/>
            <ac:spMk id="4" creationId="{7DEC6FF8-181E-4897-9463-A6F20768A5D0}"/>
          </ac:spMkLst>
        </pc:spChg>
        <pc:spChg chg="mod ord">
          <ac:chgData name="Suad Nasir (2413016)" userId="S::2413016@student.uwtsd.ac.uk::21dadd7c-9b32-45b0-875f-6d1b8c6657bb" providerId="AD" clId="Web-{861B762D-C2EC-F299-66D2-1AE28F1D7FDB}" dt="2025-06-18T00:30:31.442" v="405"/>
          <ac:spMkLst>
            <pc:docMk/>
            <pc:sldMk cId="2144753802" sldId="320"/>
            <ac:spMk id="5" creationId="{D6DB8235-1304-4172-AC66-0D702AECD94D}"/>
          </ac:spMkLst>
        </pc:spChg>
      </pc:sldChg>
      <pc:sldChg chg="addSp delSp modSp mod modClrScheme delDesignElem chgLayout">
        <pc:chgData name="Suad Nasir (2413016)" userId="S::2413016@student.uwtsd.ac.uk::21dadd7c-9b32-45b0-875f-6d1b8c6657bb" providerId="AD" clId="Web-{861B762D-C2EC-F299-66D2-1AE28F1D7FDB}" dt="2025-06-18T00:30:31.442" v="405"/>
        <pc:sldMkLst>
          <pc:docMk/>
          <pc:sldMk cId="270808741" sldId="330"/>
        </pc:sldMkLst>
        <pc:spChg chg="add del mod ord">
          <ac:chgData name="Suad Nasir (2413016)" userId="S::2413016@student.uwtsd.ac.uk::21dadd7c-9b32-45b0-875f-6d1b8c6657bb" providerId="AD" clId="Web-{861B762D-C2EC-F299-66D2-1AE28F1D7FDB}" dt="2025-06-18T00:30:31.442" v="405"/>
          <ac:spMkLst>
            <pc:docMk/>
            <pc:sldMk cId="270808741" sldId="330"/>
            <ac:spMk id="9" creationId="{8B17EDBE-4FB7-472F-B26B-EB9ECD77B7A8}"/>
          </ac:spMkLst>
        </pc:spChg>
        <pc:spChg chg="mod ord">
          <ac:chgData name="Suad Nasir (2413016)" userId="S::2413016@student.uwtsd.ac.uk::21dadd7c-9b32-45b0-875f-6d1b8c6657bb" providerId="AD" clId="Web-{861B762D-C2EC-F299-66D2-1AE28F1D7FDB}" dt="2025-06-18T00:30:31.442" v="405"/>
          <ac:spMkLst>
            <pc:docMk/>
            <pc:sldMk cId="270808741" sldId="330"/>
            <ac:spMk id="20" creationId="{C427CAEE-862D-4FE1-99F2-70274992024D}"/>
          </ac:spMkLst>
        </pc:spChg>
        <pc:spChg chg="add del">
          <ac:chgData name="Suad Nasir (2413016)" userId="S::2413016@student.uwtsd.ac.uk::21dadd7c-9b32-45b0-875f-6d1b8c6657bb" providerId="AD" clId="Web-{861B762D-C2EC-F299-66D2-1AE28F1D7FDB}" dt="2025-06-18T00:30:31.442" v="405"/>
          <ac:spMkLst>
            <pc:docMk/>
            <pc:sldMk cId="270808741" sldId="330"/>
            <ac:spMk id="786" creationId="{104332FF-8349-42A5-B5C8-5EE3825CE252}"/>
          </ac:spMkLst>
        </pc:spChg>
        <pc:spChg chg="add del">
          <ac:chgData name="Suad Nasir (2413016)" userId="S::2413016@student.uwtsd.ac.uk::21dadd7c-9b32-45b0-875f-6d1b8c6657bb" providerId="AD" clId="Web-{861B762D-C2EC-F299-66D2-1AE28F1D7FDB}" dt="2025-06-18T00:30:31.442" v="405"/>
          <ac:spMkLst>
            <pc:docMk/>
            <pc:sldMk cId="270808741" sldId="330"/>
            <ac:spMk id="787" creationId="{5A0118C5-4F8D-4CF4-BADD-53FEACC6C42A}"/>
          </ac:spMkLst>
        </pc:spChg>
        <pc:spChg chg="add del">
          <ac:chgData name="Suad Nasir (2413016)" userId="S::2413016@student.uwtsd.ac.uk::21dadd7c-9b32-45b0-875f-6d1b8c6657bb" providerId="AD" clId="Web-{861B762D-C2EC-F299-66D2-1AE28F1D7FDB}" dt="2025-06-18T00:30:31.442" v="405"/>
          <ac:spMkLst>
            <pc:docMk/>
            <pc:sldMk cId="270808741" sldId="330"/>
            <ac:spMk id="790" creationId="{877E3FF1-E4B8-49CB-9DD6-7D2067808FFB}"/>
          </ac:spMkLst>
        </pc:spChg>
        <pc:spChg chg="add del">
          <ac:chgData name="Suad Nasir (2413016)" userId="S::2413016@student.uwtsd.ac.uk::21dadd7c-9b32-45b0-875f-6d1b8c6657bb" providerId="AD" clId="Web-{861B762D-C2EC-F299-66D2-1AE28F1D7FDB}" dt="2025-06-18T00:30:31.442" v="405"/>
          <ac:spMkLst>
            <pc:docMk/>
            <pc:sldMk cId="270808741" sldId="330"/>
            <ac:spMk id="791" creationId="{30BDE8C6-094E-46E6-BD5E-75FAB4F7CAC7}"/>
          </ac:spMkLst>
        </pc:spChg>
        <pc:spChg chg="add mod ord">
          <ac:chgData name="Suad Nasir (2413016)" userId="S::2413016@student.uwtsd.ac.uk::21dadd7c-9b32-45b0-875f-6d1b8c6657bb" providerId="AD" clId="Web-{861B762D-C2EC-F299-66D2-1AE28F1D7FDB}" dt="2025-06-18T00:30:31.442" v="405"/>
          <ac:spMkLst>
            <pc:docMk/>
            <pc:sldMk cId="270808741" sldId="330"/>
            <ac:spMk id="792" creationId="{BE75E95A-A6B3-43C7-A552-1EAFCCA0A1EA}"/>
          </ac:spMkLst>
        </pc:spChg>
        <pc:grpChg chg="add del">
          <ac:chgData name="Suad Nasir (2413016)" userId="S::2413016@student.uwtsd.ac.uk::21dadd7c-9b32-45b0-875f-6d1b8c6657bb" providerId="AD" clId="Web-{861B762D-C2EC-F299-66D2-1AE28F1D7FDB}" dt="2025-06-18T00:30:31.442" v="405"/>
          <ac:grpSpMkLst>
            <pc:docMk/>
            <pc:sldMk cId="270808741" sldId="330"/>
            <ac:grpSpMk id="788" creationId="{5C880D58-0477-47F1-B3CB-4B301794116A}"/>
          </ac:grpSpMkLst>
        </pc:grpChg>
        <pc:picChg chg="mod ord">
          <ac:chgData name="Suad Nasir (2413016)" userId="S::2413016@student.uwtsd.ac.uk::21dadd7c-9b32-45b0-875f-6d1b8c6657bb" providerId="AD" clId="Web-{861B762D-C2EC-F299-66D2-1AE28F1D7FDB}" dt="2025-06-18T00:30:31.442" v="405"/>
          <ac:picMkLst>
            <pc:docMk/>
            <pc:sldMk cId="270808741" sldId="330"/>
            <ac:picMk id="4" creationId="{C673BA83-871F-FCA9-8EC7-2AD3D179754C}"/>
          </ac:picMkLst>
        </pc:picChg>
        <pc:picChg chg="add mod ord">
          <ac:chgData name="Suad Nasir (2413016)" userId="S::2413016@student.uwtsd.ac.uk::21dadd7c-9b32-45b0-875f-6d1b8c6657bb" providerId="AD" clId="Web-{861B762D-C2EC-F299-66D2-1AE28F1D7FDB}" dt="2025-06-18T00:30:31.442" v="405"/>
          <ac:picMkLst>
            <pc:docMk/>
            <pc:sldMk cId="270808741" sldId="330"/>
            <ac:picMk id="18" creationId="{5A583C5C-2366-AE88-E9B5-A5FAD12E60B7}"/>
          </ac:picMkLst>
        </pc:picChg>
      </pc:sldChg>
      <pc:sldChg chg="modSp mod modClrScheme chgLayout">
        <pc:chgData name="Suad Nasir (2413016)" userId="S::2413016@student.uwtsd.ac.uk::21dadd7c-9b32-45b0-875f-6d1b8c6657bb" providerId="AD" clId="Web-{861B762D-C2EC-F299-66D2-1AE28F1D7FDB}" dt="2025-06-18T00:30:31.442" v="405"/>
        <pc:sldMkLst>
          <pc:docMk/>
          <pc:sldMk cId="4271827421" sldId="331"/>
        </pc:sldMkLst>
        <pc:spChg chg="mod ord">
          <ac:chgData name="Suad Nasir (2413016)" userId="S::2413016@student.uwtsd.ac.uk::21dadd7c-9b32-45b0-875f-6d1b8c6657bb" providerId="AD" clId="Web-{861B762D-C2EC-F299-66D2-1AE28F1D7FDB}" dt="2025-06-18T00:30:31.442" v="405"/>
          <ac:spMkLst>
            <pc:docMk/>
            <pc:sldMk cId="4271827421" sldId="331"/>
            <ac:spMk id="4" creationId="{EB6313F3-D0F1-45DF-826B-A3FBF6C9C6C7}"/>
          </ac:spMkLst>
        </pc:spChg>
        <pc:spChg chg="mod ord">
          <ac:chgData name="Suad Nasir (2413016)" userId="S::2413016@student.uwtsd.ac.uk::21dadd7c-9b32-45b0-875f-6d1b8c6657bb" providerId="AD" clId="Web-{861B762D-C2EC-F299-66D2-1AE28F1D7FDB}" dt="2025-06-18T00:30:31.442" v="405"/>
          <ac:spMkLst>
            <pc:docMk/>
            <pc:sldMk cId="4271827421" sldId="331"/>
            <ac:spMk id="5" creationId="{AD5B8617-403E-4606-8472-FB51AEEF1218}"/>
          </ac:spMkLst>
        </pc:spChg>
      </pc:sldChg>
      <pc:sldChg chg="addSp delSp modSp mod ord setBg modClrScheme chgLayout">
        <pc:chgData name="Suad Nasir (2413016)" userId="S::2413016@student.uwtsd.ac.uk::21dadd7c-9b32-45b0-875f-6d1b8c6657bb" providerId="AD" clId="Web-{861B762D-C2EC-F299-66D2-1AE28F1D7FDB}" dt="2025-06-18T00:33:31.166" v="427" actId="20577"/>
        <pc:sldMkLst>
          <pc:docMk/>
          <pc:sldMk cId="3514631418" sldId="332"/>
        </pc:sldMkLst>
        <pc:spChg chg="mod ord">
          <ac:chgData name="Suad Nasir (2413016)" userId="S::2413016@student.uwtsd.ac.uk::21dadd7c-9b32-45b0-875f-6d1b8c6657bb" providerId="AD" clId="Web-{861B762D-C2EC-F299-66D2-1AE28F1D7FDB}" dt="2025-06-18T00:33:31.166" v="427" actId="20577"/>
          <ac:spMkLst>
            <pc:docMk/>
            <pc:sldMk cId="3514631418" sldId="332"/>
            <ac:spMk id="5" creationId="{0F97A4DD-6112-4908-B134-BBE48A0F6114}"/>
          </ac:spMkLst>
        </pc:spChg>
      </pc:sldChg>
      <pc:sldChg chg="modSp mod modClrScheme chgLayout">
        <pc:chgData name="Suad Nasir (2413016)" userId="S::2413016@student.uwtsd.ac.uk::21dadd7c-9b32-45b0-875f-6d1b8c6657bb" providerId="AD" clId="Web-{861B762D-C2EC-F299-66D2-1AE28F1D7FDB}" dt="2025-06-18T00:30:31.442" v="405"/>
        <pc:sldMkLst>
          <pc:docMk/>
          <pc:sldMk cId="4269302984" sldId="333"/>
        </pc:sldMkLst>
        <pc:spChg chg="mod ord">
          <ac:chgData name="Suad Nasir (2413016)" userId="S::2413016@student.uwtsd.ac.uk::21dadd7c-9b32-45b0-875f-6d1b8c6657bb" providerId="AD" clId="Web-{861B762D-C2EC-F299-66D2-1AE28F1D7FDB}" dt="2025-06-18T00:30:31.442" v="405"/>
          <ac:spMkLst>
            <pc:docMk/>
            <pc:sldMk cId="4269302984" sldId="333"/>
            <ac:spMk id="6" creationId="{42CEA7C5-E6C4-48E0-98A6-F9D868FD4E55}"/>
          </ac:spMkLst>
        </pc:spChg>
        <pc:spChg chg="mod ord">
          <ac:chgData name="Suad Nasir (2413016)" userId="S::2413016@student.uwtsd.ac.uk::21dadd7c-9b32-45b0-875f-6d1b8c6657bb" providerId="AD" clId="Web-{861B762D-C2EC-F299-66D2-1AE28F1D7FDB}" dt="2025-06-18T00:30:31.442" v="405"/>
          <ac:spMkLst>
            <pc:docMk/>
            <pc:sldMk cId="4269302984" sldId="333"/>
            <ac:spMk id="7" creationId="{7DC15D8B-94BE-4CFD-BA52-BE8D2A5691D4}"/>
          </ac:spMkLst>
        </pc:spChg>
      </pc:sldChg>
      <pc:sldChg chg="addSp delSp modSp mod modClrScheme chgLayout">
        <pc:chgData name="Suad Nasir (2413016)" userId="S::2413016@student.uwtsd.ac.uk::21dadd7c-9b32-45b0-875f-6d1b8c6657bb" providerId="AD" clId="Web-{861B762D-C2EC-F299-66D2-1AE28F1D7FDB}" dt="2025-06-18T00:30:31.442" v="405"/>
        <pc:sldMkLst>
          <pc:docMk/>
          <pc:sldMk cId="2861913146" sldId="335"/>
        </pc:sldMkLst>
        <pc:spChg chg="mod ord">
          <ac:chgData name="Suad Nasir (2413016)" userId="S::2413016@student.uwtsd.ac.uk::21dadd7c-9b32-45b0-875f-6d1b8c6657bb" providerId="AD" clId="Web-{861B762D-C2EC-F299-66D2-1AE28F1D7FDB}" dt="2025-06-18T00:30:31.442" v="405"/>
          <ac:spMkLst>
            <pc:docMk/>
            <pc:sldMk cId="2861913146" sldId="335"/>
            <ac:spMk id="37" creationId="{B0573956-0AA9-4FDF-8CDA-AC7558A89542}"/>
          </ac:spMkLst>
        </pc:spChg>
        <pc:graphicFrameChg chg="add mod ord modGraphic">
          <ac:chgData name="Suad Nasir (2413016)" userId="S::2413016@student.uwtsd.ac.uk::21dadd7c-9b32-45b0-875f-6d1b8c6657bb" providerId="AD" clId="Web-{861B762D-C2EC-F299-66D2-1AE28F1D7FDB}" dt="2025-06-18T00:30:31.442" v="405"/>
          <ac:graphicFrameMkLst>
            <pc:docMk/>
            <pc:sldMk cId="2861913146" sldId="335"/>
            <ac:graphicFrameMk id="62" creationId="{4FA267E4-C084-C5EC-8B26-6079EE02E778}"/>
          </ac:graphicFrameMkLst>
        </pc:graphicFrameChg>
        <pc:picChg chg="add mod ord">
          <ac:chgData name="Suad Nasir (2413016)" userId="S::2413016@student.uwtsd.ac.uk::21dadd7c-9b32-45b0-875f-6d1b8c6657bb" providerId="AD" clId="Web-{861B762D-C2EC-F299-66D2-1AE28F1D7FDB}" dt="2025-06-18T00:30:31.442" v="405"/>
          <ac:picMkLst>
            <pc:docMk/>
            <pc:sldMk cId="2861913146" sldId="335"/>
            <ac:picMk id="5" creationId="{0DEF4A0A-3C24-5ABD-FE9D-271A3ACCA7B8}"/>
          </ac:picMkLst>
        </pc:picChg>
        <pc:picChg chg="add mod ord">
          <ac:chgData name="Suad Nasir (2413016)" userId="S::2413016@student.uwtsd.ac.uk::21dadd7c-9b32-45b0-875f-6d1b8c6657bb" providerId="AD" clId="Web-{861B762D-C2EC-F299-66D2-1AE28F1D7FDB}" dt="2025-06-18T00:30:31.442" v="405"/>
          <ac:picMkLst>
            <pc:docMk/>
            <pc:sldMk cId="2861913146" sldId="335"/>
            <ac:picMk id="59" creationId="{B5713873-E49C-5A4A-F967-D9F960DC4963}"/>
          </ac:picMkLst>
        </pc:picChg>
      </pc:sldChg>
      <pc:sldChg chg="modSp mod modClrScheme chgLayout">
        <pc:chgData name="Suad Nasir (2413016)" userId="S::2413016@student.uwtsd.ac.uk::21dadd7c-9b32-45b0-875f-6d1b8c6657bb" providerId="AD" clId="Web-{861B762D-C2EC-F299-66D2-1AE28F1D7FDB}" dt="2025-06-18T00:30:31.442" v="405"/>
        <pc:sldMkLst>
          <pc:docMk/>
          <pc:sldMk cId="679062198" sldId="336"/>
        </pc:sldMkLst>
      </pc:sldChg>
      <pc:sldMasterChg chg="add del addSldLayout delSldLayout">
        <pc:chgData name="Suad Nasir (2413016)" userId="S::2413016@student.uwtsd.ac.uk::21dadd7c-9b32-45b0-875f-6d1b8c6657bb" providerId="AD" clId="Web-{861B762D-C2EC-F299-66D2-1AE28F1D7FDB}" dt="2025-06-18T00:30:31.442" v="405"/>
        <pc:sldMasterMkLst>
          <pc:docMk/>
          <pc:sldMasterMk cId="4052757446" sldId="2147483660"/>
        </pc:sldMasterMkLst>
        <pc:sldLayoutChg chg="add del">
          <pc:chgData name="Suad Nasir (2413016)" userId="S::2413016@student.uwtsd.ac.uk::21dadd7c-9b32-45b0-875f-6d1b8c6657bb" providerId="AD" clId="Web-{861B762D-C2EC-F299-66D2-1AE28F1D7FDB}" dt="2025-06-18T00:30:31.442" v="405"/>
          <pc:sldLayoutMkLst>
            <pc:docMk/>
            <pc:sldMasterMk cId="4052757446" sldId="2147483660"/>
            <pc:sldLayoutMk cId="540107590" sldId="2147483662"/>
          </pc:sldLayoutMkLst>
        </pc:sldLayoutChg>
        <pc:sldLayoutChg chg="add del">
          <pc:chgData name="Suad Nasir (2413016)" userId="S::2413016@student.uwtsd.ac.uk::21dadd7c-9b32-45b0-875f-6d1b8c6657bb" providerId="AD" clId="Web-{861B762D-C2EC-F299-66D2-1AE28F1D7FDB}" dt="2025-06-18T00:30:31.442" v="405"/>
          <pc:sldLayoutMkLst>
            <pc:docMk/>
            <pc:sldMasterMk cId="4052757446" sldId="2147483660"/>
            <pc:sldLayoutMk cId="4033488048" sldId="2147483663"/>
          </pc:sldLayoutMkLst>
        </pc:sldLayoutChg>
        <pc:sldLayoutChg chg="add del">
          <pc:chgData name="Suad Nasir (2413016)" userId="S::2413016@student.uwtsd.ac.uk::21dadd7c-9b32-45b0-875f-6d1b8c6657bb" providerId="AD" clId="Web-{861B762D-C2EC-F299-66D2-1AE28F1D7FDB}" dt="2025-06-18T00:30:31.442" v="405"/>
          <pc:sldLayoutMkLst>
            <pc:docMk/>
            <pc:sldMasterMk cId="4052757446" sldId="2147483660"/>
            <pc:sldLayoutMk cId="305070525" sldId="2147483664"/>
          </pc:sldLayoutMkLst>
        </pc:sldLayoutChg>
        <pc:sldLayoutChg chg="add del">
          <pc:chgData name="Suad Nasir (2413016)" userId="S::2413016@student.uwtsd.ac.uk::21dadd7c-9b32-45b0-875f-6d1b8c6657bb" providerId="AD" clId="Web-{861B762D-C2EC-F299-66D2-1AE28F1D7FDB}" dt="2025-06-18T00:30:31.442" v="405"/>
          <pc:sldLayoutMkLst>
            <pc:docMk/>
            <pc:sldMasterMk cId="4052757446" sldId="2147483660"/>
            <pc:sldLayoutMk cId="3157303849" sldId="2147483665"/>
          </pc:sldLayoutMkLst>
        </pc:sldLayoutChg>
        <pc:sldLayoutChg chg="add del">
          <pc:chgData name="Suad Nasir (2413016)" userId="S::2413016@student.uwtsd.ac.uk::21dadd7c-9b32-45b0-875f-6d1b8c6657bb" providerId="AD" clId="Web-{861B762D-C2EC-F299-66D2-1AE28F1D7FDB}" dt="2025-06-18T00:30:31.442" v="405"/>
          <pc:sldLayoutMkLst>
            <pc:docMk/>
            <pc:sldMasterMk cId="4052757446" sldId="2147483660"/>
            <pc:sldLayoutMk cId="547717774" sldId="2147483666"/>
          </pc:sldLayoutMkLst>
        </pc:sldLayoutChg>
        <pc:sldLayoutChg chg="add del">
          <pc:chgData name="Suad Nasir (2413016)" userId="S::2413016@student.uwtsd.ac.uk::21dadd7c-9b32-45b0-875f-6d1b8c6657bb" providerId="AD" clId="Web-{861B762D-C2EC-F299-66D2-1AE28F1D7FDB}" dt="2025-06-18T00:30:31.442" v="405"/>
          <pc:sldLayoutMkLst>
            <pc:docMk/>
            <pc:sldMasterMk cId="4052757446" sldId="2147483660"/>
            <pc:sldLayoutMk cId="404045428" sldId="2147483667"/>
          </pc:sldLayoutMkLst>
        </pc:sldLayoutChg>
        <pc:sldLayoutChg chg="add del">
          <pc:chgData name="Suad Nasir (2413016)" userId="S::2413016@student.uwtsd.ac.uk::21dadd7c-9b32-45b0-875f-6d1b8c6657bb" providerId="AD" clId="Web-{861B762D-C2EC-F299-66D2-1AE28F1D7FDB}" dt="2025-06-18T00:30:31.442" v="405"/>
          <pc:sldLayoutMkLst>
            <pc:docMk/>
            <pc:sldMasterMk cId="4052757446" sldId="2147483660"/>
            <pc:sldLayoutMk cId="3997350086" sldId="2147483668"/>
          </pc:sldLayoutMkLst>
        </pc:sldLayoutChg>
        <pc:sldLayoutChg chg="add del">
          <pc:chgData name="Suad Nasir (2413016)" userId="S::2413016@student.uwtsd.ac.uk::21dadd7c-9b32-45b0-875f-6d1b8c6657bb" providerId="AD" clId="Web-{861B762D-C2EC-F299-66D2-1AE28F1D7FDB}" dt="2025-06-18T00:30:31.442" v="405"/>
          <pc:sldLayoutMkLst>
            <pc:docMk/>
            <pc:sldMasterMk cId="4052757446" sldId="2147483660"/>
            <pc:sldLayoutMk cId="1598643157" sldId="2147483670"/>
          </pc:sldLayoutMkLst>
        </pc:sldLayoutChg>
        <pc:sldLayoutChg chg="add del">
          <pc:chgData name="Suad Nasir (2413016)" userId="S::2413016@student.uwtsd.ac.uk::21dadd7c-9b32-45b0-875f-6d1b8c6657bb" providerId="AD" clId="Web-{861B762D-C2EC-F299-66D2-1AE28F1D7FDB}" dt="2025-06-18T00:30:31.442" v="405"/>
          <pc:sldLayoutMkLst>
            <pc:docMk/>
            <pc:sldMasterMk cId="4052757446" sldId="2147483660"/>
            <pc:sldLayoutMk cId="1127634973" sldId="2147483671"/>
          </pc:sldLayoutMkLst>
        </pc:sldLayoutChg>
        <pc:sldLayoutChg chg="add del">
          <pc:chgData name="Suad Nasir (2413016)" userId="S::2413016@student.uwtsd.ac.uk::21dadd7c-9b32-45b0-875f-6d1b8c6657bb" providerId="AD" clId="Web-{861B762D-C2EC-F299-66D2-1AE28F1D7FDB}" dt="2025-06-18T00:30:31.442" v="405"/>
          <pc:sldLayoutMkLst>
            <pc:docMk/>
            <pc:sldMasterMk cId="4052757446" sldId="2147483660"/>
            <pc:sldLayoutMk cId="975797097" sldId="2147483672"/>
          </pc:sldLayoutMkLst>
        </pc:sldLayoutChg>
        <pc:sldLayoutChg chg="add del">
          <pc:chgData name="Suad Nasir (2413016)" userId="S::2413016@student.uwtsd.ac.uk::21dadd7c-9b32-45b0-875f-6d1b8c6657bb" providerId="AD" clId="Web-{861B762D-C2EC-F299-66D2-1AE28F1D7FDB}" dt="2025-06-18T00:30:31.442" v="405"/>
          <pc:sldLayoutMkLst>
            <pc:docMk/>
            <pc:sldMasterMk cId="4052757446" sldId="2147483660"/>
            <pc:sldLayoutMk cId="1492035978" sldId="2147483673"/>
          </pc:sldLayoutMkLst>
        </pc:sldLayoutChg>
        <pc:sldLayoutChg chg="add del">
          <pc:chgData name="Suad Nasir (2413016)" userId="S::2413016@student.uwtsd.ac.uk::21dadd7c-9b32-45b0-875f-6d1b8c6657bb" providerId="AD" clId="Web-{861B762D-C2EC-F299-66D2-1AE28F1D7FDB}" dt="2025-06-18T00:30:31.442" v="405"/>
          <pc:sldLayoutMkLst>
            <pc:docMk/>
            <pc:sldMasterMk cId="4052757446" sldId="2147483660"/>
            <pc:sldLayoutMk cId="2480015253" sldId="2147483674"/>
          </pc:sldLayoutMkLst>
        </pc:sldLayoutChg>
        <pc:sldLayoutChg chg="add del">
          <pc:chgData name="Suad Nasir (2413016)" userId="S::2413016@student.uwtsd.ac.uk::21dadd7c-9b32-45b0-875f-6d1b8c6657bb" providerId="AD" clId="Web-{861B762D-C2EC-F299-66D2-1AE28F1D7FDB}" dt="2025-06-18T00:30:31.442" v="405"/>
          <pc:sldLayoutMkLst>
            <pc:docMk/>
            <pc:sldMasterMk cId="4052757446" sldId="2147483660"/>
            <pc:sldLayoutMk cId="2792476256" sldId="2147483675"/>
          </pc:sldLayoutMkLst>
        </pc:sldLayoutChg>
      </pc:sldMasterChg>
      <pc:sldMasterChg chg="add del addSldLayout delSldLayout modSldLayout">
        <pc:chgData name="Suad Nasir (2413016)" userId="S::2413016@student.uwtsd.ac.uk::21dadd7c-9b32-45b0-875f-6d1b8c6657bb" providerId="AD" clId="Web-{861B762D-C2EC-F299-66D2-1AE28F1D7FDB}" dt="2025-06-18T00:30:31.442" v="405"/>
        <pc:sldMasterMkLst>
          <pc:docMk/>
          <pc:sldMasterMk cId="1875249065" sldId="2147483676"/>
        </pc:sldMasterMkLst>
        <pc:sldLayoutChg chg="add del mod replId">
          <pc:chgData name="Suad Nasir (2413016)" userId="S::2413016@student.uwtsd.ac.uk::21dadd7c-9b32-45b0-875f-6d1b8c6657bb" providerId="AD" clId="Web-{861B762D-C2EC-F299-66D2-1AE28F1D7FDB}" dt="2025-06-18T00:30:31.442" v="405"/>
          <pc:sldLayoutMkLst>
            <pc:docMk/>
            <pc:sldMasterMk cId="1875249065" sldId="2147483676"/>
            <pc:sldLayoutMk cId="2953246504" sldId="2147483677"/>
          </pc:sldLayoutMkLst>
        </pc:sldLayoutChg>
        <pc:sldLayoutChg chg="add del mod replId">
          <pc:chgData name="Suad Nasir (2413016)" userId="S::2413016@student.uwtsd.ac.uk::21dadd7c-9b32-45b0-875f-6d1b8c6657bb" providerId="AD" clId="Web-{861B762D-C2EC-F299-66D2-1AE28F1D7FDB}" dt="2025-06-18T00:30:31.442" v="405"/>
          <pc:sldLayoutMkLst>
            <pc:docMk/>
            <pc:sldMasterMk cId="1875249065" sldId="2147483676"/>
            <pc:sldLayoutMk cId="4292309924" sldId="2147483678"/>
          </pc:sldLayoutMkLst>
        </pc:sldLayoutChg>
        <pc:sldLayoutChg chg="add del mod replId">
          <pc:chgData name="Suad Nasir (2413016)" userId="S::2413016@student.uwtsd.ac.uk::21dadd7c-9b32-45b0-875f-6d1b8c6657bb" providerId="AD" clId="Web-{861B762D-C2EC-F299-66D2-1AE28F1D7FDB}" dt="2025-06-18T00:30:31.442" v="405"/>
          <pc:sldLayoutMkLst>
            <pc:docMk/>
            <pc:sldMasterMk cId="1875249065" sldId="2147483676"/>
            <pc:sldLayoutMk cId="1440271472" sldId="2147483679"/>
          </pc:sldLayoutMkLst>
        </pc:sldLayoutChg>
        <pc:sldLayoutChg chg="add del mod replId">
          <pc:chgData name="Suad Nasir (2413016)" userId="S::2413016@student.uwtsd.ac.uk::21dadd7c-9b32-45b0-875f-6d1b8c6657bb" providerId="AD" clId="Web-{861B762D-C2EC-F299-66D2-1AE28F1D7FDB}" dt="2025-06-18T00:30:31.442" v="405"/>
          <pc:sldLayoutMkLst>
            <pc:docMk/>
            <pc:sldMasterMk cId="1875249065" sldId="2147483676"/>
            <pc:sldLayoutMk cId="277042630" sldId="2147483680"/>
          </pc:sldLayoutMkLst>
        </pc:sldLayoutChg>
        <pc:sldLayoutChg chg="add del mod replId">
          <pc:chgData name="Suad Nasir (2413016)" userId="S::2413016@student.uwtsd.ac.uk::21dadd7c-9b32-45b0-875f-6d1b8c6657bb" providerId="AD" clId="Web-{861B762D-C2EC-F299-66D2-1AE28F1D7FDB}" dt="2025-06-18T00:30:31.442" v="405"/>
          <pc:sldLayoutMkLst>
            <pc:docMk/>
            <pc:sldMasterMk cId="1875249065" sldId="2147483676"/>
            <pc:sldLayoutMk cId="3656838916" sldId="2147483681"/>
          </pc:sldLayoutMkLst>
        </pc:sldLayoutChg>
        <pc:sldLayoutChg chg="add del mod replId">
          <pc:chgData name="Suad Nasir (2413016)" userId="S::2413016@student.uwtsd.ac.uk::21dadd7c-9b32-45b0-875f-6d1b8c6657bb" providerId="AD" clId="Web-{861B762D-C2EC-F299-66D2-1AE28F1D7FDB}" dt="2025-06-18T00:30:31.442" v="405"/>
          <pc:sldLayoutMkLst>
            <pc:docMk/>
            <pc:sldMasterMk cId="1875249065" sldId="2147483676"/>
            <pc:sldLayoutMk cId="1750423318" sldId="2147483682"/>
          </pc:sldLayoutMkLst>
        </pc:sldLayoutChg>
        <pc:sldLayoutChg chg="add del mod replId">
          <pc:chgData name="Suad Nasir (2413016)" userId="S::2413016@student.uwtsd.ac.uk::21dadd7c-9b32-45b0-875f-6d1b8c6657bb" providerId="AD" clId="Web-{861B762D-C2EC-F299-66D2-1AE28F1D7FDB}" dt="2025-06-18T00:30:31.442" v="405"/>
          <pc:sldLayoutMkLst>
            <pc:docMk/>
            <pc:sldMasterMk cId="1875249065" sldId="2147483676"/>
            <pc:sldLayoutMk cId="1954607081" sldId="2147483683"/>
          </pc:sldLayoutMkLst>
        </pc:sldLayoutChg>
        <pc:sldLayoutChg chg="add del mod replId">
          <pc:chgData name="Suad Nasir (2413016)" userId="S::2413016@student.uwtsd.ac.uk::21dadd7c-9b32-45b0-875f-6d1b8c6657bb" providerId="AD" clId="Web-{861B762D-C2EC-F299-66D2-1AE28F1D7FDB}" dt="2025-06-18T00:30:31.442" v="405"/>
          <pc:sldLayoutMkLst>
            <pc:docMk/>
            <pc:sldMasterMk cId="1875249065" sldId="2147483676"/>
            <pc:sldLayoutMk cId="903477756" sldId="2147483684"/>
          </pc:sldLayoutMkLst>
        </pc:sldLayoutChg>
        <pc:sldLayoutChg chg="add del mod replId">
          <pc:chgData name="Suad Nasir (2413016)" userId="S::2413016@student.uwtsd.ac.uk::21dadd7c-9b32-45b0-875f-6d1b8c6657bb" providerId="AD" clId="Web-{861B762D-C2EC-F299-66D2-1AE28F1D7FDB}" dt="2025-06-18T00:30:31.442" v="405"/>
          <pc:sldLayoutMkLst>
            <pc:docMk/>
            <pc:sldMasterMk cId="1875249065" sldId="2147483676"/>
            <pc:sldLayoutMk cId="1971179994" sldId="2147483685"/>
          </pc:sldLayoutMkLst>
        </pc:sldLayoutChg>
        <pc:sldLayoutChg chg="add del mod replId">
          <pc:chgData name="Suad Nasir (2413016)" userId="S::2413016@student.uwtsd.ac.uk::21dadd7c-9b32-45b0-875f-6d1b8c6657bb" providerId="AD" clId="Web-{861B762D-C2EC-F299-66D2-1AE28F1D7FDB}" dt="2025-06-18T00:30:31.442" v="405"/>
          <pc:sldLayoutMkLst>
            <pc:docMk/>
            <pc:sldMasterMk cId="1875249065" sldId="2147483676"/>
            <pc:sldLayoutMk cId="1748804632" sldId="2147483686"/>
          </pc:sldLayoutMkLst>
        </pc:sldLayoutChg>
        <pc:sldLayoutChg chg="add del mod replId">
          <pc:chgData name="Suad Nasir (2413016)" userId="S::2413016@student.uwtsd.ac.uk::21dadd7c-9b32-45b0-875f-6d1b8c6657bb" providerId="AD" clId="Web-{861B762D-C2EC-F299-66D2-1AE28F1D7FDB}" dt="2025-06-18T00:30:31.442" v="405"/>
          <pc:sldLayoutMkLst>
            <pc:docMk/>
            <pc:sldMasterMk cId="1875249065" sldId="2147483676"/>
            <pc:sldLayoutMk cId="4087515287" sldId="2147483687"/>
          </pc:sldLayoutMkLst>
        </pc:sldLayoutChg>
        <pc:sldLayoutChg chg="add del mod replId">
          <pc:chgData name="Suad Nasir (2413016)" userId="S::2413016@student.uwtsd.ac.uk::21dadd7c-9b32-45b0-875f-6d1b8c6657bb" providerId="AD" clId="Web-{861B762D-C2EC-F299-66D2-1AE28F1D7FDB}" dt="2025-06-18T00:30:31.442" v="405"/>
          <pc:sldLayoutMkLst>
            <pc:docMk/>
            <pc:sldMasterMk cId="1875249065" sldId="2147483676"/>
            <pc:sldLayoutMk cId="2221913611" sldId="2147483688"/>
          </pc:sldLayoutMkLst>
        </pc:sldLayoutChg>
        <pc:sldLayoutChg chg="add del mod replId">
          <pc:chgData name="Suad Nasir (2413016)" userId="S::2413016@student.uwtsd.ac.uk::21dadd7c-9b32-45b0-875f-6d1b8c6657bb" providerId="AD" clId="Web-{861B762D-C2EC-F299-66D2-1AE28F1D7FDB}" dt="2025-06-18T00:30:31.442" v="405"/>
          <pc:sldLayoutMkLst>
            <pc:docMk/>
            <pc:sldMasterMk cId="1875249065" sldId="2147483676"/>
            <pc:sldLayoutMk cId="4147327229" sldId="2147483689"/>
          </pc:sldLayoutMkLst>
        </pc:sldLayoutChg>
        <pc:sldLayoutChg chg="add del mod replId">
          <pc:chgData name="Suad Nasir (2413016)" userId="S::2413016@student.uwtsd.ac.uk::21dadd7c-9b32-45b0-875f-6d1b8c6657bb" providerId="AD" clId="Web-{861B762D-C2EC-F299-66D2-1AE28F1D7FDB}" dt="2025-06-18T00:30:31.442" v="405"/>
          <pc:sldLayoutMkLst>
            <pc:docMk/>
            <pc:sldMasterMk cId="1875249065" sldId="2147483676"/>
            <pc:sldLayoutMk cId="4093801407" sldId="2147483690"/>
          </pc:sldLayoutMkLst>
        </pc:sldLayoutChg>
        <pc:sldLayoutChg chg="add del mod replId">
          <pc:chgData name="Suad Nasir (2413016)" userId="S::2413016@student.uwtsd.ac.uk::21dadd7c-9b32-45b0-875f-6d1b8c6657bb" providerId="AD" clId="Web-{861B762D-C2EC-F299-66D2-1AE28F1D7FDB}" dt="2025-06-18T00:30:31.442" v="405"/>
          <pc:sldLayoutMkLst>
            <pc:docMk/>
            <pc:sldMasterMk cId="1875249065" sldId="2147483676"/>
            <pc:sldLayoutMk cId="497120420" sldId="2147483691"/>
          </pc:sldLayoutMkLst>
        </pc:sldLayoutChg>
        <pc:sldLayoutChg chg="add del mod replId">
          <pc:chgData name="Suad Nasir (2413016)" userId="S::2413016@student.uwtsd.ac.uk::21dadd7c-9b32-45b0-875f-6d1b8c6657bb" providerId="AD" clId="Web-{861B762D-C2EC-F299-66D2-1AE28F1D7FDB}" dt="2025-06-18T00:30:31.442" v="405"/>
          <pc:sldLayoutMkLst>
            <pc:docMk/>
            <pc:sldMasterMk cId="1875249065" sldId="2147483676"/>
            <pc:sldLayoutMk cId="3126896869" sldId="2147483692"/>
          </pc:sldLayoutMkLst>
        </pc:sldLayoutChg>
        <pc:sldLayoutChg chg="add del mod replId">
          <pc:chgData name="Suad Nasir (2413016)" userId="S::2413016@student.uwtsd.ac.uk::21dadd7c-9b32-45b0-875f-6d1b8c6657bb" providerId="AD" clId="Web-{861B762D-C2EC-F299-66D2-1AE28F1D7FDB}" dt="2025-06-18T00:30:31.442" v="405"/>
          <pc:sldLayoutMkLst>
            <pc:docMk/>
            <pc:sldMasterMk cId="1875249065" sldId="2147483676"/>
            <pc:sldLayoutMk cId="3842375545" sldId="2147483693"/>
          </pc:sldLayoutMkLst>
        </pc:sldLayoutChg>
        <pc:sldLayoutChg chg="add del mod replId">
          <pc:chgData name="Suad Nasir (2413016)" userId="S::2413016@student.uwtsd.ac.uk::21dadd7c-9b32-45b0-875f-6d1b8c6657bb" providerId="AD" clId="Web-{861B762D-C2EC-F299-66D2-1AE28F1D7FDB}" dt="2025-06-18T00:30:31.442" v="405"/>
          <pc:sldLayoutMkLst>
            <pc:docMk/>
            <pc:sldMasterMk cId="1875249065" sldId="2147483676"/>
            <pc:sldLayoutMk cId="4256828902" sldId="2147483694"/>
          </pc:sldLayoutMkLst>
        </pc:sldLayoutChg>
        <pc:sldLayoutChg chg="add del mod replId">
          <pc:chgData name="Suad Nasir (2413016)" userId="S::2413016@student.uwtsd.ac.uk::21dadd7c-9b32-45b0-875f-6d1b8c6657bb" providerId="AD" clId="Web-{861B762D-C2EC-F299-66D2-1AE28F1D7FDB}" dt="2025-06-18T00:30:31.442" v="405"/>
          <pc:sldLayoutMkLst>
            <pc:docMk/>
            <pc:sldMasterMk cId="1875249065" sldId="2147483676"/>
            <pc:sldLayoutMk cId="2816299923" sldId="2147483695"/>
          </pc:sldLayoutMkLst>
        </pc:sldLayoutChg>
        <pc:sldLayoutChg chg="add del mod replId">
          <pc:chgData name="Suad Nasir (2413016)" userId="S::2413016@student.uwtsd.ac.uk::21dadd7c-9b32-45b0-875f-6d1b8c6657bb" providerId="AD" clId="Web-{861B762D-C2EC-F299-66D2-1AE28F1D7FDB}" dt="2025-06-18T00:30:31.442" v="405"/>
          <pc:sldLayoutMkLst>
            <pc:docMk/>
            <pc:sldMasterMk cId="1875249065" sldId="2147483676"/>
            <pc:sldLayoutMk cId="1135808946" sldId="2147483696"/>
          </pc:sldLayoutMkLst>
        </pc:sldLayoutChg>
        <pc:sldLayoutChg chg="add del mod replId">
          <pc:chgData name="Suad Nasir (2413016)" userId="S::2413016@student.uwtsd.ac.uk::21dadd7c-9b32-45b0-875f-6d1b8c6657bb" providerId="AD" clId="Web-{861B762D-C2EC-F299-66D2-1AE28F1D7FDB}" dt="2025-06-18T00:30:31.442" v="405"/>
          <pc:sldLayoutMkLst>
            <pc:docMk/>
            <pc:sldMasterMk cId="1875249065" sldId="2147483676"/>
            <pc:sldLayoutMk cId="3003797439" sldId="2147483697"/>
          </pc:sldLayoutMkLst>
        </pc:sldLayoutChg>
        <pc:sldLayoutChg chg="add del mod replId">
          <pc:chgData name="Suad Nasir (2413016)" userId="S::2413016@student.uwtsd.ac.uk::21dadd7c-9b32-45b0-875f-6d1b8c6657bb" providerId="AD" clId="Web-{861B762D-C2EC-F299-66D2-1AE28F1D7FDB}" dt="2025-06-18T00:30:31.442" v="405"/>
          <pc:sldLayoutMkLst>
            <pc:docMk/>
            <pc:sldMasterMk cId="1875249065" sldId="2147483676"/>
            <pc:sldLayoutMk cId="2611734924" sldId="2147483698"/>
          </pc:sldLayoutMkLst>
        </pc:sldLayoutChg>
        <pc:sldLayoutChg chg="add del mod replId">
          <pc:chgData name="Suad Nasir (2413016)" userId="S::2413016@student.uwtsd.ac.uk::21dadd7c-9b32-45b0-875f-6d1b8c6657bb" providerId="AD" clId="Web-{861B762D-C2EC-F299-66D2-1AE28F1D7FDB}" dt="2025-06-18T00:30:31.442" v="405"/>
          <pc:sldLayoutMkLst>
            <pc:docMk/>
            <pc:sldMasterMk cId="1875249065" sldId="2147483676"/>
            <pc:sldLayoutMk cId="3042289601" sldId="2147483699"/>
          </pc:sldLayoutMkLst>
        </pc:sldLayoutChg>
      </pc:sldMasterChg>
    </pc:docChg>
  </pc:docChgLst>
  <pc:docChgLst>
    <pc:chgData name="Suad Nasir (2413016)" userId="S::2413016@student.uwtsd.ac.uk::21dadd7c-9b32-45b0-875f-6d1b8c6657bb" providerId="AD" clId="Web-{48CFBFD2-BF65-2D43-08AD-638096088192}"/>
    <pc:docChg chg="addSld modSld">
      <pc:chgData name="Suad Nasir (2413016)" userId="S::2413016@student.uwtsd.ac.uk::21dadd7c-9b32-45b0-875f-6d1b8c6657bb" providerId="AD" clId="Web-{48CFBFD2-BF65-2D43-08AD-638096088192}" dt="2025-06-25T22:38:11.828" v="505"/>
      <pc:docMkLst>
        <pc:docMk/>
      </pc:docMkLst>
      <pc:sldChg chg="addSp delSp modSp">
        <pc:chgData name="Suad Nasir (2413016)" userId="S::2413016@student.uwtsd.ac.uk::21dadd7c-9b32-45b0-875f-6d1b8c6657bb" providerId="AD" clId="Web-{48CFBFD2-BF65-2D43-08AD-638096088192}" dt="2025-06-25T22:09:27.423" v="331" actId="20577"/>
        <pc:sldMkLst>
          <pc:docMk/>
          <pc:sldMk cId="539444180" sldId="310"/>
        </pc:sldMkLst>
        <pc:spChg chg="add del mod">
          <ac:chgData name="Suad Nasir (2413016)" userId="S::2413016@student.uwtsd.ac.uk::21dadd7c-9b32-45b0-875f-6d1b8c6657bb" providerId="AD" clId="Web-{48CFBFD2-BF65-2D43-08AD-638096088192}" dt="2025-06-25T21:44:33.127" v="202" actId="20577"/>
          <ac:spMkLst>
            <pc:docMk/>
            <pc:sldMk cId="539444180" sldId="310"/>
            <ac:spMk id="7" creationId="{18483827-FF36-3BB1-8536-C0B1C2FB3335}"/>
          </ac:spMkLst>
        </pc:spChg>
        <pc:spChg chg="add mod">
          <ac:chgData name="Suad Nasir (2413016)" userId="S::2413016@student.uwtsd.ac.uk::21dadd7c-9b32-45b0-875f-6d1b8c6657bb" providerId="AD" clId="Web-{48CFBFD2-BF65-2D43-08AD-638096088192}" dt="2025-06-25T22:09:27.423" v="331" actId="20577"/>
          <ac:spMkLst>
            <pc:docMk/>
            <pc:sldMk cId="539444180" sldId="310"/>
            <ac:spMk id="272" creationId="{06FECFA5-1D20-49C8-F6FD-A49AC029BF9B}"/>
          </ac:spMkLst>
        </pc:spChg>
        <pc:graphicFrameChg chg="add">
          <ac:chgData name="Suad Nasir (2413016)" userId="S::2413016@student.uwtsd.ac.uk::21dadd7c-9b32-45b0-875f-6d1b8c6657bb" providerId="AD" clId="Web-{48CFBFD2-BF65-2D43-08AD-638096088192}" dt="2025-06-25T21:43:36.875" v="195"/>
          <ac:graphicFrameMkLst>
            <pc:docMk/>
            <pc:sldMk cId="539444180" sldId="310"/>
            <ac:graphicFrameMk id="169" creationId="{72FCCB3E-68FC-7BB2-DA06-BDA30177D481}"/>
          </ac:graphicFrameMkLst>
        </pc:graphicFrameChg>
      </pc:sldChg>
      <pc:sldChg chg="addSp delSp modSp">
        <pc:chgData name="Suad Nasir (2413016)" userId="S::2413016@student.uwtsd.ac.uk::21dadd7c-9b32-45b0-875f-6d1b8c6657bb" providerId="AD" clId="Web-{48CFBFD2-BF65-2D43-08AD-638096088192}" dt="2025-06-25T22:12:19.007" v="359" actId="14100"/>
        <pc:sldMkLst>
          <pc:docMk/>
          <pc:sldMk cId="888131371" sldId="312"/>
        </pc:sldMkLst>
        <pc:spChg chg="add mod">
          <ac:chgData name="Suad Nasir (2413016)" userId="S::2413016@student.uwtsd.ac.uk::21dadd7c-9b32-45b0-875f-6d1b8c6657bb" providerId="AD" clId="Web-{48CFBFD2-BF65-2D43-08AD-638096088192}" dt="2025-06-25T21:51:52.510" v="244" actId="20577"/>
          <ac:spMkLst>
            <pc:docMk/>
            <pc:sldMk cId="888131371" sldId="312"/>
            <ac:spMk id="3" creationId="{2A25E86B-7CA3-6D05-0563-AB4E40848571}"/>
          </ac:spMkLst>
        </pc:spChg>
        <pc:spChg chg="add mod">
          <ac:chgData name="Suad Nasir (2413016)" userId="S::2413016@student.uwtsd.ac.uk::21dadd7c-9b32-45b0-875f-6d1b8c6657bb" providerId="AD" clId="Web-{48CFBFD2-BF65-2D43-08AD-638096088192}" dt="2025-06-25T22:12:19.007" v="359" actId="14100"/>
          <ac:spMkLst>
            <pc:docMk/>
            <pc:sldMk cId="888131371" sldId="312"/>
            <ac:spMk id="7" creationId="{1339A78D-A809-393F-1F45-7FD212CB9C50}"/>
          </ac:spMkLst>
        </pc:spChg>
        <pc:picChg chg="add mod">
          <ac:chgData name="Suad Nasir (2413016)" userId="S::2413016@student.uwtsd.ac.uk::21dadd7c-9b32-45b0-875f-6d1b8c6657bb" providerId="AD" clId="Web-{48CFBFD2-BF65-2D43-08AD-638096088192}" dt="2025-06-25T21:47:23.201" v="214" actId="14100"/>
          <ac:picMkLst>
            <pc:docMk/>
            <pc:sldMk cId="888131371" sldId="312"/>
            <ac:picMk id="2" creationId="{819C4396-8271-6F39-2AAF-8C69A932DE16}"/>
          </ac:picMkLst>
        </pc:picChg>
      </pc:sldChg>
      <pc:sldChg chg="addSp delSp modSp">
        <pc:chgData name="Suad Nasir (2413016)" userId="S::2413016@student.uwtsd.ac.uk::21dadd7c-9b32-45b0-875f-6d1b8c6657bb" providerId="AD" clId="Web-{48CFBFD2-BF65-2D43-08AD-638096088192}" dt="2025-06-25T22:22:08.370" v="398" actId="1076"/>
        <pc:sldMkLst>
          <pc:docMk/>
          <pc:sldMk cId="233941199" sldId="316"/>
        </pc:sldMkLst>
        <pc:spChg chg="add mod">
          <ac:chgData name="Suad Nasir (2413016)" userId="S::2413016@student.uwtsd.ac.uk::21dadd7c-9b32-45b0-875f-6d1b8c6657bb" providerId="AD" clId="Web-{48CFBFD2-BF65-2D43-08AD-638096088192}" dt="2025-06-25T22:21:56.103" v="397" actId="1076"/>
          <ac:spMkLst>
            <pc:docMk/>
            <pc:sldMk cId="233941199" sldId="316"/>
            <ac:spMk id="38" creationId="{ACD8AA6A-1CAA-EA38-A488-8C99829108E9}"/>
          </ac:spMkLst>
        </pc:spChg>
        <pc:spChg chg="add mod">
          <ac:chgData name="Suad Nasir (2413016)" userId="S::2413016@student.uwtsd.ac.uk::21dadd7c-9b32-45b0-875f-6d1b8c6657bb" providerId="AD" clId="Web-{48CFBFD2-BF65-2D43-08AD-638096088192}" dt="2025-06-25T22:22:08.370" v="398" actId="1076"/>
          <ac:spMkLst>
            <pc:docMk/>
            <pc:sldMk cId="233941199" sldId="316"/>
            <ac:spMk id="41" creationId="{4F57923C-AAB2-82C2-238E-34AD98C3AF3E}"/>
          </ac:spMkLst>
        </pc:spChg>
      </pc:sldChg>
      <pc:sldChg chg="addSp modSp">
        <pc:chgData name="Suad Nasir (2413016)" userId="S::2413016@student.uwtsd.ac.uk::21dadd7c-9b32-45b0-875f-6d1b8c6657bb" providerId="AD" clId="Web-{48CFBFD2-BF65-2D43-08AD-638096088192}" dt="2025-06-25T22:30:19.918" v="450" actId="20577"/>
        <pc:sldMkLst>
          <pc:docMk/>
          <pc:sldMk cId="2144753802" sldId="320"/>
        </pc:sldMkLst>
        <pc:spChg chg="mod">
          <ac:chgData name="Suad Nasir (2413016)" userId="S::2413016@student.uwtsd.ac.uk::21dadd7c-9b32-45b0-875f-6d1b8c6657bb" providerId="AD" clId="Web-{48CFBFD2-BF65-2D43-08AD-638096088192}" dt="2025-06-25T22:30:19.918" v="450" actId="20577"/>
          <ac:spMkLst>
            <pc:docMk/>
            <pc:sldMk cId="2144753802" sldId="320"/>
            <ac:spMk id="5" creationId="{D6DB8235-1304-4172-AC66-0D702AECD94D}"/>
          </ac:spMkLst>
        </pc:spChg>
        <pc:spChg chg="add mod">
          <ac:chgData name="Suad Nasir (2413016)" userId="S::2413016@student.uwtsd.ac.uk::21dadd7c-9b32-45b0-875f-6d1b8c6657bb" providerId="AD" clId="Web-{48CFBFD2-BF65-2D43-08AD-638096088192}" dt="2025-06-25T22:04:31.240" v="305" actId="20577"/>
          <ac:spMkLst>
            <pc:docMk/>
            <pc:sldMk cId="2144753802" sldId="320"/>
            <ac:spMk id="7" creationId="{90D28EEC-C99B-D971-9EB9-84AD81341955}"/>
          </ac:spMkLst>
        </pc:spChg>
      </pc:sldChg>
      <pc:sldChg chg="addSp delSp modSp">
        <pc:chgData name="Suad Nasir (2413016)" userId="S::2413016@student.uwtsd.ac.uk::21dadd7c-9b32-45b0-875f-6d1b8c6657bb" providerId="AD" clId="Web-{48CFBFD2-BF65-2D43-08AD-638096088192}" dt="2025-06-25T22:15:33.608" v="383" actId="20577"/>
        <pc:sldMkLst>
          <pc:docMk/>
          <pc:sldMk cId="270808741" sldId="330"/>
        </pc:sldMkLst>
        <pc:spChg chg="add mod">
          <ac:chgData name="Suad Nasir (2413016)" userId="S::2413016@student.uwtsd.ac.uk::21dadd7c-9b32-45b0-875f-6d1b8c6657bb" providerId="AD" clId="Web-{48CFBFD2-BF65-2D43-08AD-638096088192}" dt="2025-06-25T22:15:33.608" v="383" actId="20577"/>
          <ac:spMkLst>
            <pc:docMk/>
            <pc:sldMk cId="270808741" sldId="330"/>
            <ac:spMk id="5" creationId="{B4F39ECB-9A97-FB7A-2E41-E4EF4BF81390}"/>
          </ac:spMkLst>
        </pc:spChg>
      </pc:sldChg>
      <pc:sldChg chg="addSp modSp">
        <pc:chgData name="Suad Nasir (2413016)" userId="S::2413016@student.uwtsd.ac.uk::21dadd7c-9b32-45b0-875f-6d1b8c6657bb" providerId="AD" clId="Web-{48CFBFD2-BF65-2D43-08AD-638096088192}" dt="2025-06-25T22:07:23.856" v="316" actId="1076"/>
        <pc:sldMkLst>
          <pc:docMk/>
          <pc:sldMk cId="4271827421" sldId="331"/>
        </pc:sldMkLst>
        <pc:spChg chg="mod">
          <ac:chgData name="Suad Nasir (2413016)" userId="S::2413016@student.uwtsd.ac.uk::21dadd7c-9b32-45b0-875f-6d1b8c6657bb" providerId="AD" clId="Web-{48CFBFD2-BF65-2D43-08AD-638096088192}" dt="2025-06-25T21:58:10.215" v="247" actId="20577"/>
          <ac:spMkLst>
            <pc:docMk/>
            <pc:sldMk cId="4271827421" sldId="331"/>
            <ac:spMk id="2" creationId="{9D3EDD6E-81C5-EC46-5C8F-145BA43629E8}"/>
          </ac:spMkLst>
        </pc:spChg>
        <pc:spChg chg="mod">
          <ac:chgData name="Suad Nasir (2413016)" userId="S::2413016@student.uwtsd.ac.uk::21dadd7c-9b32-45b0-875f-6d1b8c6657bb" providerId="AD" clId="Web-{48CFBFD2-BF65-2D43-08AD-638096088192}" dt="2025-06-25T22:07:23.856" v="316" actId="1076"/>
          <ac:spMkLst>
            <pc:docMk/>
            <pc:sldMk cId="4271827421" sldId="331"/>
            <ac:spMk id="5" creationId="{AD5B8617-403E-4606-8472-FB51AEEF1218}"/>
          </ac:spMkLst>
        </pc:spChg>
        <pc:spChg chg="add mod">
          <ac:chgData name="Suad Nasir (2413016)" userId="S::2413016@student.uwtsd.ac.uk::21dadd7c-9b32-45b0-875f-6d1b8c6657bb" providerId="AD" clId="Web-{48CFBFD2-BF65-2D43-08AD-638096088192}" dt="2025-06-25T22:06:38.292" v="308" actId="20577"/>
          <ac:spMkLst>
            <pc:docMk/>
            <pc:sldMk cId="4271827421" sldId="331"/>
            <ac:spMk id="7" creationId="{4FA43730-F2EE-6480-D958-B0AC0BC7573C}"/>
          </ac:spMkLst>
        </pc:spChg>
      </pc:sldChg>
      <pc:sldChg chg="addSp delSp modSp mod setBg">
        <pc:chgData name="Suad Nasir (2413016)" userId="S::2413016@student.uwtsd.ac.uk::21dadd7c-9b32-45b0-875f-6d1b8c6657bb" providerId="AD" clId="Web-{48CFBFD2-BF65-2D43-08AD-638096088192}" dt="2025-06-25T22:26:32.001" v="414"/>
        <pc:sldMkLst>
          <pc:docMk/>
          <pc:sldMk cId="4269302984" sldId="333"/>
        </pc:sldMkLst>
        <pc:spChg chg="mod">
          <ac:chgData name="Suad Nasir (2413016)" userId="S::2413016@student.uwtsd.ac.uk::21dadd7c-9b32-45b0-875f-6d1b8c6657bb" providerId="AD" clId="Web-{48CFBFD2-BF65-2D43-08AD-638096088192}" dt="2025-06-25T21:03:26.632" v="36"/>
          <ac:spMkLst>
            <pc:docMk/>
            <pc:sldMk cId="4269302984" sldId="333"/>
            <ac:spMk id="6" creationId="{42CEA7C5-E6C4-48E0-98A6-F9D868FD4E55}"/>
          </ac:spMkLst>
        </pc:spChg>
        <pc:spChg chg="add del mod">
          <ac:chgData name="Suad Nasir (2413016)" userId="S::2413016@student.uwtsd.ac.uk::21dadd7c-9b32-45b0-875f-6d1b8c6657bb" providerId="AD" clId="Web-{48CFBFD2-BF65-2D43-08AD-638096088192}" dt="2025-06-25T21:04:20.571" v="41" actId="20577"/>
          <ac:spMkLst>
            <pc:docMk/>
            <pc:sldMk cId="4269302984" sldId="333"/>
            <ac:spMk id="7" creationId="{7DC15D8B-94BE-4CFD-BA52-BE8D2A5691D4}"/>
          </ac:spMkLst>
        </pc:spChg>
        <pc:spChg chg="add">
          <ac:chgData name="Suad Nasir (2413016)" userId="S::2413016@student.uwtsd.ac.uk::21dadd7c-9b32-45b0-875f-6d1b8c6657bb" providerId="AD" clId="Web-{48CFBFD2-BF65-2D43-08AD-638096088192}" dt="2025-06-25T21:03:26.632" v="36"/>
          <ac:spMkLst>
            <pc:docMk/>
            <pc:sldMk cId="4269302984" sldId="333"/>
            <ac:spMk id="28" creationId="{104332FF-8349-42A5-B5C8-5EE3825CE252}"/>
          </ac:spMkLst>
        </pc:spChg>
        <pc:spChg chg="add">
          <ac:chgData name="Suad Nasir (2413016)" userId="S::2413016@student.uwtsd.ac.uk::21dadd7c-9b32-45b0-875f-6d1b8c6657bb" providerId="AD" clId="Web-{48CFBFD2-BF65-2D43-08AD-638096088192}" dt="2025-06-25T21:03:26.632" v="36"/>
          <ac:spMkLst>
            <pc:docMk/>
            <pc:sldMk cId="4269302984" sldId="333"/>
            <ac:spMk id="30" creationId="{E5F17139-31EE-46AC-B04F-DBBD852DD6CB}"/>
          </ac:spMkLst>
        </pc:spChg>
        <pc:spChg chg="add">
          <ac:chgData name="Suad Nasir (2413016)" userId="S::2413016@student.uwtsd.ac.uk::21dadd7c-9b32-45b0-875f-6d1b8c6657bb" providerId="AD" clId="Web-{48CFBFD2-BF65-2D43-08AD-638096088192}" dt="2025-06-25T21:03:26.632" v="36"/>
          <ac:spMkLst>
            <pc:docMk/>
            <pc:sldMk cId="4269302984" sldId="333"/>
            <ac:spMk id="36" creationId="{DBBB6517-AFD0-4A58-8B37-F17AB812D2B6}"/>
          </ac:spMkLst>
        </pc:spChg>
        <pc:spChg chg="add">
          <ac:chgData name="Suad Nasir (2413016)" userId="S::2413016@student.uwtsd.ac.uk::21dadd7c-9b32-45b0-875f-6d1b8c6657bb" providerId="AD" clId="Web-{48CFBFD2-BF65-2D43-08AD-638096088192}" dt="2025-06-25T21:03:26.632" v="36"/>
          <ac:spMkLst>
            <pc:docMk/>
            <pc:sldMk cId="4269302984" sldId="333"/>
            <ac:spMk id="38" creationId="{3E39FCFD-033D-4043-95D9-7FAAAA8E0566}"/>
          </ac:spMkLst>
        </pc:spChg>
        <pc:grpChg chg="add">
          <ac:chgData name="Suad Nasir (2413016)" userId="S::2413016@student.uwtsd.ac.uk::21dadd7c-9b32-45b0-875f-6d1b8c6657bb" providerId="AD" clId="Web-{48CFBFD2-BF65-2D43-08AD-638096088192}" dt="2025-06-25T21:03:26.632" v="36"/>
          <ac:grpSpMkLst>
            <pc:docMk/>
            <pc:sldMk cId="4269302984" sldId="333"/>
            <ac:grpSpMk id="21" creationId="{8997F1B7-1EE7-4EA5-A5A4-866F9A810C9F}"/>
          </ac:grpSpMkLst>
        </pc:grpChg>
        <pc:graphicFrameChg chg="add mod">
          <ac:chgData name="Suad Nasir (2413016)" userId="S::2413016@student.uwtsd.ac.uk::21dadd7c-9b32-45b0-875f-6d1b8c6657bb" providerId="AD" clId="Web-{48CFBFD2-BF65-2D43-08AD-638096088192}" dt="2025-06-25T21:04:52.510" v="42" actId="14100"/>
          <ac:graphicFrameMkLst>
            <pc:docMk/>
            <pc:sldMk cId="4269302984" sldId="333"/>
            <ac:graphicFrameMk id="27" creationId="{E08BA3E0-55D8-3179-EF44-6E3EA5B23CE3}"/>
          </ac:graphicFrameMkLst>
        </pc:graphicFrameChg>
      </pc:sldChg>
      <pc:sldChg chg="addSp delSp modSp">
        <pc:chgData name="Suad Nasir (2413016)" userId="S::2413016@student.uwtsd.ac.uk::21dadd7c-9b32-45b0-875f-6d1b8c6657bb" providerId="AD" clId="Web-{48CFBFD2-BF65-2D43-08AD-638096088192}" dt="2025-06-25T22:36:44.700" v="503"/>
        <pc:sldMkLst>
          <pc:docMk/>
          <pc:sldMk cId="2861913146" sldId="335"/>
        </pc:sldMkLst>
        <pc:spChg chg="add mod">
          <ac:chgData name="Suad Nasir (2413016)" userId="S::2413016@student.uwtsd.ac.uk::21dadd7c-9b32-45b0-875f-6d1b8c6657bb" providerId="AD" clId="Web-{48CFBFD2-BF65-2D43-08AD-638096088192}" dt="2025-06-25T22:36:44.075" v="502" actId="1076"/>
          <ac:spMkLst>
            <pc:docMk/>
            <pc:sldMk cId="2861913146" sldId="335"/>
            <ac:spMk id="30" creationId="{5C502EE4-E74C-BF08-50D7-ABB543EBDDDF}"/>
          </ac:spMkLst>
        </pc:spChg>
      </pc:sldChg>
      <pc:sldChg chg="addSp delSp modSp mod setBg">
        <pc:chgData name="Suad Nasir (2413016)" userId="S::2413016@student.uwtsd.ac.uk::21dadd7c-9b32-45b0-875f-6d1b8c6657bb" providerId="AD" clId="Web-{48CFBFD2-BF65-2D43-08AD-638096088192}" dt="2025-06-25T21:12:51.402" v="84" actId="20577"/>
        <pc:sldMkLst>
          <pc:docMk/>
          <pc:sldMk cId="3413994846" sldId="337"/>
        </pc:sldMkLst>
        <pc:spChg chg="mod">
          <ac:chgData name="Suad Nasir (2413016)" userId="S::2413016@student.uwtsd.ac.uk::21dadd7c-9b32-45b0-875f-6d1b8c6657bb" providerId="AD" clId="Web-{48CFBFD2-BF65-2D43-08AD-638096088192}" dt="2025-06-25T21:11:46.213" v="82" actId="20577"/>
          <ac:spMkLst>
            <pc:docMk/>
            <pc:sldMk cId="3413994846" sldId="337"/>
            <ac:spMk id="2" creationId="{A7951143-2CC1-0305-919F-A737E13EA548}"/>
          </ac:spMkLst>
        </pc:spChg>
        <pc:spChg chg="add">
          <ac:chgData name="Suad Nasir (2413016)" userId="S::2413016@student.uwtsd.ac.uk::21dadd7c-9b32-45b0-875f-6d1b8c6657bb" providerId="AD" clId="Web-{48CFBFD2-BF65-2D43-08AD-638096088192}" dt="2025-06-25T21:10:46.507" v="73"/>
          <ac:spMkLst>
            <pc:docMk/>
            <pc:sldMk cId="3413994846" sldId="337"/>
            <ac:spMk id="74" creationId="{104332FF-8349-42A5-B5C8-5EE3825CE252}"/>
          </ac:spMkLst>
        </pc:spChg>
        <pc:spChg chg="add">
          <ac:chgData name="Suad Nasir (2413016)" userId="S::2413016@student.uwtsd.ac.uk::21dadd7c-9b32-45b0-875f-6d1b8c6657bb" providerId="AD" clId="Web-{48CFBFD2-BF65-2D43-08AD-638096088192}" dt="2025-06-25T21:10:46.507" v="73"/>
          <ac:spMkLst>
            <pc:docMk/>
            <pc:sldMk cId="3413994846" sldId="337"/>
            <ac:spMk id="76" creationId="{E5F17139-31EE-46AC-B04F-DBBD852DD6CB}"/>
          </ac:spMkLst>
        </pc:spChg>
        <pc:spChg chg="add">
          <ac:chgData name="Suad Nasir (2413016)" userId="S::2413016@student.uwtsd.ac.uk::21dadd7c-9b32-45b0-875f-6d1b8c6657bb" providerId="AD" clId="Web-{48CFBFD2-BF65-2D43-08AD-638096088192}" dt="2025-06-25T21:10:46.507" v="73"/>
          <ac:spMkLst>
            <pc:docMk/>
            <pc:sldMk cId="3413994846" sldId="337"/>
            <ac:spMk id="93" creationId="{3CCA69EF-E8B5-4598-BEAD-258F15765D44}"/>
          </ac:spMkLst>
        </pc:spChg>
        <pc:graphicFrameChg chg="add modGraphic">
          <ac:chgData name="Suad Nasir (2413016)" userId="S::2413016@student.uwtsd.ac.uk::21dadd7c-9b32-45b0-875f-6d1b8c6657bb" providerId="AD" clId="Web-{48CFBFD2-BF65-2D43-08AD-638096088192}" dt="2025-06-25T21:12:51.402" v="84" actId="20577"/>
          <ac:graphicFrameMkLst>
            <pc:docMk/>
            <pc:sldMk cId="3413994846" sldId="337"/>
            <ac:graphicFrameMk id="62" creationId="{B4FD02E4-78E2-26DC-76FD-736E8EB1A3D6}"/>
          </ac:graphicFrameMkLst>
        </pc:graphicFrameChg>
      </pc:sldChg>
      <pc:sldChg chg="addSp delSp modSp new">
        <pc:chgData name="Suad Nasir (2413016)" userId="S::2413016@student.uwtsd.ac.uk::21dadd7c-9b32-45b0-875f-6d1b8c6657bb" providerId="AD" clId="Web-{48CFBFD2-BF65-2D43-08AD-638096088192}" dt="2025-06-25T22:38:11.828" v="505"/>
        <pc:sldMkLst>
          <pc:docMk/>
          <pc:sldMk cId="1389808006" sldId="338"/>
        </pc:sldMkLst>
        <pc:spChg chg="add mod">
          <ac:chgData name="Suad Nasir (2413016)" userId="S::2413016@student.uwtsd.ac.uk::21dadd7c-9b32-45b0-875f-6d1b8c6657bb" providerId="AD" clId="Web-{48CFBFD2-BF65-2D43-08AD-638096088192}" dt="2025-06-25T22:38:11.828" v="505"/>
          <ac:spMkLst>
            <pc:docMk/>
            <pc:sldMk cId="1389808006" sldId="338"/>
            <ac:spMk id="10" creationId="{14832203-5115-5165-EFBE-F4FB6F104FFF}"/>
          </ac:spMkLst>
        </pc:spChg>
        <pc:spChg chg="add mod">
          <ac:chgData name="Suad Nasir (2413016)" userId="S::2413016@student.uwtsd.ac.uk::21dadd7c-9b32-45b0-875f-6d1b8c6657bb" providerId="AD" clId="Web-{48CFBFD2-BF65-2D43-08AD-638096088192}" dt="2025-06-25T22:09:00.547" v="330" actId="14100"/>
          <ac:spMkLst>
            <pc:docMk/>
            <pc:sldMk cId="1389808006" sldId="338"/>
            <ac:spMk id="11" creationId="{90CDBA72-A09D-F500-82E9-E01B92C4B197}"/>
          </ac:spMkLst>
        </pc:spChg>
        <pc:picChg chg="add mod">
          <ac:chgData name="Suad Nasir (2413016)" userId="S::2413016@student.uwtsd.ac.uk::21dadd7c-9b32-45b0-875f-6d1b8c6657bb" providerId="AD" clId="Web-{48CFBFD2-BF65-2D43-08AD-638096088192}" dt="2025-06-25T21:30:16.417" v="100" actId="688"/>
          <ac:picMkLst>
            <pc:docMk/>
            <pc:sldMk cId="1389808006" sldId="338"/>
            <ac:picMk id="9" creationId="{1BFFC19A-275C-77EA-7013-37F2EC88358E}"/>
          </ac:picMkLst>
        </pc:picChg>
      </pc:sldChg>
      <pc:sldChg chg="addSp delSp modSp new">
        <pc:chgData name="Suad Nasir (2413016)" userId="S::2413016@student.uwtsd.ac.uk::21dadd7c-9b32-45b0-875f-6d1b8c6657bb" providerId="AD" clId="Web-{48CFBFD2-BF65-2D43-08AD-638096088192}" dt="2025-06-25T22:32:14.940" v="469" actId="20577"/>
        <pc:sldMkLst>
          <pc:docMk/>
          <pc:sldMk cId="3313062600" sldId="339"/>
        </pc:sldMkLst>
        <pc:spChg chg="mod">
          <ac:chgData name="Suad Nasir (2413016)" userId="S::2413016@student.uwtsd.ac.uk::21dadd7c-9b32-45b0-875f-6d1b8c6657bb" providerId="AD" clId="Web-{48CFBFD2-BF65-2D43-08AD-638096088192}" dt="2025-06-25T22:32:14.940" v="469" actId="20577"/>
          <ac:spMkLst>
            <pc:docMk/>
            <pc:sldMk cId="3313062600" sldId="339"/>
            <ac:spMk id="2" creationId="{FEDA5DC8-6AD6-1639-25D9-4085FF886370}"/>
          </ac:spMkLst>
        </pc:spChg>
      </pc:sldChg>
    </pc:docChg>
  </pc:docChgLst>
  <pc:docChgLst>
    <pc:chgData name="Suad Nasir (2413016)" userId="S::2413016@student.uwtsd.ac.uk::21dadd7c-9b32-45b0-875f-6d1b8c6657bb" providerId="AD" clId="Web-{9360FC39-9D73-5549-F49B-0554A86C5C32}"/>
    <pc:docChg chg="modSld">
      <pc:chgData name="Suad Nasir (2413016)" userId="S::2413016@student.uwtsd.ac.uk::21dadd7c-9b32-45b0-875f-6d1b8c6657bb" providerId="AD" clId="Web-{9360FC39-9D73-5549-F49B-0554A86C5C32}" dt="2025-06-15T22:05:20.910" v="18" actId="20577"/>
      <pc:docMkLst>
        <pc:docMk/>
      </pc:docMkLst>
      <pc:sldChg chg="modSp">
        <pc:chgData name="Suad Nasir (2413016)" userId="S::2413016@student.uwtsd.ac.uk::21dadd7c-9b32-45b0-875f-6d1b8c6657bb" providerId="AD" clId="Web-{9360FC39-9D73-5549-F49B-0554A86C5C32}" dt="2025-06-15T22:02:10.308" v="7" actId="20577"/>
        <pc:sldMkLst>
          <pc:docMk/>
          <pc:sldMk cId="888131371" sldId="312"/>
        </pc:sldMkLst>
        <pc:spChg chg="mod">
          <ac:chgData name="Suad Nasir (2413016)" userId="S::2413016@student.uwtsd.ac.uk::21dadd7c-9b32-45b0-875f-6d1b8c6657bb" providerId="AD" clId="Web-{9360FC39-9D73-5549-F49B-0554A86C5C32}" dt="2025-06-15T22:02:06.589" v="6" actId="20577"/>
          <ac:spMkLst>
            <pc:docMk/>
            <pc:sldMk cId="888131371" sldId="312"/>
            <ac:spMk id="80" creationId="{02394CBA-755F-42B7-BF28-BDBB599FAAFF}"/>
          </ac:spMkLst>
        </pc:spChg>
        <pc:spChg chg="mod">
          <ac:chgData name="Suad Nasir (2413016)" userId="S::2413016@student.uwtsd.ac.uk::21dadd7c-9b32-45b0-875f-6d1b8c6657bb" providerId="AD" clId="Web-{9360FC39-9D73-5549-F49B-0554A86C5C32}" dt="2025-06-15T22:02:10.308" v="7" actId="20577"/>
          <ac:spMkLst>
            <pc:docMk/>
            <pc:sldMk cId="888131371" sldId="312"/>
            <ac:spMk id="81" creationId="{3F9E8A38-46A0-49FF-8F72-481E44F49E38}"/>
          </ac:spMkLst>
        </pc:spChg>
        <pc:spChg chg="mod">
          <ac:chgData name="Suad Nasir (2413016)" userId="S::2413016@student.uwtsd.ac.uk::21dadd7c-9b32-45b0-875f-6d1b8c6657bb" providerId="AD" clId="Web-{9360FC39-9D73-5549-F49B-0554A86C5C32}" dt="2025-06-15T22:01:47.729" v="4" actId="14100"/>
          <ac:spMkLst>
            <pc:docMk/>
            <pc:sldMk cId="888131371" sldId="312"/>
            <ac:spMk id="126" creationId="{2C1D3151-5F97-4860-B56C-C98BD62CC255}"/>
          </ac:spMkLst>
        </pc:spChg>
        <pc:spChg chg="mod">
          <ac:chgData name="Suad Nasir (2413016)" userId="S::2413016@student.uwtsd.ac.uk::21dadd7c-9b32-45b0-875f-6d1b8c6657bb" providerId="AD" clId="Web-{9360FC39-9D73-5549-F49B-0554A86C5C32}" dt="2025-06-15T22:01:47.886" v="5" actId="14100"/>
          <ac:spMkLst>
            <pc:docMk/>
            <pc:sldMk cId="888131371" sldId="312"/>
            <ac:spMk id="149" creationId="{190317A6-3E5E-46BE-88E4-8BA01446A65E}"/>
          </ac:spMkLst>
        </pc:spChg>
      </pc:sldChg>
      <pc:sldChg chg="modSp">
        <pc:chgData name="Suad Nasir (2413016)" userId="S::2413016@student.uwtsd.ac.uk::21dadd7c-9b32-45b0-875f-6d1b8c6657bb" providerId="AD" clId="Web-{9360FC39-9D73-5549-F49B-0554A86C5C32}" dt="2025-06-15T22:05:20.910" v="18" actId="20577"/>
        <pc:sldMkLst>
          <pc:docMk/>
          <pc:sldMk cId="270808741" sldId="330"/>
        </pc:sldMkLst>
        <pc:spChg chg="mod">
          <ac:chgData name="Suad Nasir (2413016)" userId="S::2413016@student.uwtsd.ac.uk::21dadd7c-9b32-45b0-875f-6d1b8c6657bb" providerId="AD" clId="Web-{9360FC39-9D73-5549-F49B-0554A86C5C32}" dt="2025-06-15T22:04:40.159" v="14" actId="20577"/>
          <ac:spMkLst>
            <pc:docMk/>
            <pc:sldMk cId="270808741" sldId="330"/>
            <ac:spMk id="9" creationId="{8B17EDBE-4FB7-472F-B26B-EB9ECD77B7A8}"/>
          </ac:spMkLst>
        </pc:spChg>
      </pc:sldChg>
    </pc:docChg>
  </pc:docChgLst>
  <pc:docChgLst>
    <pc:chgData name="Suad Nasir (2413016)" userId="S::2413016@student.uwtsd.ac.uk::21dadd7c-9b32-45b0-875f-6d1b8c6657bb" providerId="AD" clId="Web-{A2BDDB8F-BE28-A99D-7D6A-68BAC4305DEA}"/>
    <pc:docChg chg="modSld">
      <pc:chgData name="Suad Nasir (2413016)" userId="S::2413016@student.uwtsd.ac.uk::21dadd7c-9b32-45b0-875f-6d1b8c6657bb" providerId="AD" clId="Web-{A2BDDB8F-BE28-A99D-7D6A-68BAC4305DEA}" dt="2025-06-21T20:32:55.240" v="215" actId="20577"/>
      <pc:docMkLst>
        <pc:docMk/>
      </pc:docMkLst>
      <pc:sldChg chg="addSp modSp">
        <pc:chgData name="Suad Nasir (2413016)" userId="S::2413016@student.uwtsd.ac.uk::21dadd7c-9b32-45b0-875f-6d1b8c6657bb" providerId="AD" clId="Web-{A2BDDB8F-BE28-A99D-7D6A-68BAC4305DEA}" dt="2025-06-21T20:07:25.308" v="163" actId="1076"/>
        <pc:sldMkLst>
          <pc:docMk/>
          <pc:sldMk cId="2144753802" sldId="320"/>
        </pc:sldMkLst>
        <pc:spChg chg="mod">
          <ac:chgData name="Suad Nasir (2413016)" userId="S::2413016@student.uwtsd.ac.uk::21dadd7c-9b32-45b0-875f-6d1b8c6657bb" providerId="AD" clId="Web-{A2BDDB8F-BE28-A99D-7D6A-68BAC4305DEA}" dt="2025-06-21T20:07:14.152" v="161" actId="1076"/>
          <ac:spMkLst>
            <pc:docMk/>
            <pc:sldMk cId="2144753802" sldId="320"/>
            <ac:spMk id="5" creationId="{D6DB8235-1304-4172-AC66-0D702AECD94D}"/>
          </ac:spMkLst>
        </pc:spChg>
        <pc:spChg chg="mod">
          <ac:chgData name="Suad Nasir (2413016)" userId="S::2413016@student.uwtsd.ac.uk::21dadd7c-9b32-45b0-875f-6d1b8c6657bb" providerId="AD" clId="Web-{A2BDDB8F-BE28-A99D-7D6A-68BAC4305DEA}" dt="2025-06-21T20:01:22.048" v="124" actId="1076"/>
          <ac:spMkLst>
            <pc:docMk/>
            <pc:sldMk cId="2144753802" sldId="320"/>
            <ac:spMk id="8" creationId="{A5FD6EA8-AF88-E765-6E73-A7600122EDFE}"/>
          </ac:spMkLst>
        </pc:spChg>
        <pc:picChg chg="add mod">
          <ac:chgData name="Suad Nasir (2413016)" userId="S::2413016@student.uwtsd.ac.uk::21dadd7c-9b32-45b0-875f-6d1b8c6657bb" providerId="AD" clId="Web-{A2BDDB8F-BE28-A99D-7D6A-68BAC4305DEA}" dt="2025-06-21T20:07:20.371" v="162" actId="1076"/>
          <ac:picMkLst>
            <pc:docMk/>
            <pc:sldMk cId="2144753802" sldId="320"/>
            <ac:picMk id="3" creationId="{F83471E3-CBF8-D193-FE2B-CC9D17158CA0}"/>
          </ac:picMkLst>
        </pc:picChg>
        <pc:picChg chg="add mod">
          <ac:chgData name="Suad Nasir (2413016)" userId="S::2413016@student.uwtsd.ac.uk::21dadd7c-9b32-45b0-875f-6d1b8c6657bb" providerId="AD" clId="Web-{A2BDDB8F-BE28-A99D-7D6A-68BAC4305DEA}" dt="2025-06-21T20:07:25.308" v="163" actId="1076"/>
          <ac:picMkLst>
            <pc:docMk/>
            <pc:sldMk cId="2144753802" sldId="320"/>
            <ac:picMk id="6" creationId="{FFDAA4C0-B3C3-8222-2842-23781F9F8614}"/>
          </ac:picMkLst>
        </pc:picChg>
      </pc:sldChg>
      <pc:sldChg chg="addSp modSp">
        <pc:chgData name="Suad Nasir (2413016)" userId="S::2413016@student.uwtsd.ac.uk::21dadd7c-9b32-45b0-875f-6d1b8c6657bb" providerId="AD" clId="Web-{A2BDDB8F-BE28-A99D-7D6A-68BAC4305DEA}" dt="2025-06-21T17:01:42.644" v="70" actId="20577"/>
        <pc:sldMkLst>
          <pc:docMk/>
          <pc:sldMk cId="270808741" sldId="330"/>
        </pc:sldMkLst>
        <pc:spChg chg="add mod ord">
          <ac:chgData name="Suad Nasir (2413016)" userId="S::2413016@student.uwtsd.ac.uk::21dadd7c-9b32-45b0-875f-6d1b8c6657bb" providerId="AD" clId="Web-{A2BDDB8F-BE28-A99D-7D6A-68BAC4305DEA}" dt="2025-06-21T16:54:57.351" v="35" actId="1076"/>
          <ac:spMkLst>
            <pc:docMk/>
            <pc:sldMk cId="270808741" sldId="330"/>
            <ac:spMk id="2" creationId="{393565B3-01D1-9F10-7396-14F911580457}"/>
          </ac:spMkLst>
        </pc:spChg>
        <pc:spChg chg="mod">
          <ac:chgData name="Suad Nasir (2413016)" userId="S::2413016@student.uwtsd.ac.uk::21dadd7c-9b32-45b0-875f-6d1b8c6657bb" providerId="AD" clId="Web-{A2BDDB8F-BE28-A99D-7D6A-68BAC4305DEA}" dt="2025-06-21T16:55:58.977" v="39" actId="1076"/>
          <ac:spMkLst>
            <pc:docMk/>
            <pc:sldMk cId="270808741" sldId="330"/>
            <ac:spMk id="9" creationId="{8B17EDBE-4FB7-472F-B26B-EB9ECD77B7A8}"/>
          </ac:spMkLst>
        </pc:spChg>
        <pc:spChg chg="mod">
          <ac:chgData name="Suad Nasir (2413016)" userId="S::2413016@student.uwtsd.ac.uk::21dadd7c-9b32-45b0-875f-6d1b8c6657bb" providerId="AD" clId="Web-{A2BDDB8F-BE28-A99D-7D6A-68BAC4305DEA}" dt="2025-06-21T17:01:42.644" v="70" actId="20577"/>
          <ac:spMkLst>
            <pc:docMk/>
            <pc:sldMk cId="270808741" sldId="330"/>
            <ac:spMk id="792" creationId="{BE75E95A-A6B3-43C7-A552-1EAFCCA0A1EA}"/>
          </ac:spMkLst>
        </pc:spChg>
      </pc:sldChg>
      <pc:sldChg chg="addSp delSp modSp">
        <pc:chgData name="Suad Nasir (2413016)" userId="S::2413016@student.uwtsd.ac.uk::21dadd7c-9b32-45b0-875f-6d1b8c6657bb" providerId="AD" clId="Web-{A2BDDB8F-BE28-A99D-7D6A-68BAC4305DEA}" dt="2025-06-21T20:32:55.240" v="215" actId="20577"/>
        <pc:sldMkLst>
          <pc:docMk/>
          <pc:sldMk cId="4271827421" sldId="331"/>
        </pc:sldMkLst>
        <pc:spChg chg="add mod ord">
          <ac:chgData name="Suad Nasir (2413016)" userId="S::2413016@student.uwtsd.ac.uk::21dadd7c-9b32-45b0-875f-6d1b8c6657bb" providerId="AD" clId="Web-{A2BDDB8F-BE28-A99D-7D6A-68BAC4305DEA}" dt="2025-06-21T20:32:55.240" v="215" actId="20577"/>
          <ac:spMkLst>
            <pc:docMk/>
            <pc:sldMk cId="4271827421" sldId="331"/>
            <ac:spMk id="6" creationId="{8736686B-3A4F-B0A1-2709-D2A24E311CF3}"/>
          </ac:spMkLst>
        </pc:spChg>
        <pc:spChg chg="add">
          <ac:chgData name="Suad Nasir (2413016)" userId="S::2413016@student.uwtsd.ac.uk::21dadd7c-9b32-45b0-875f-6d1b8c6657bb" providerId="AD" clId="Web-{A2BDDB8F-BE28-A99D-7D6A-68BAC4305DEA}" dt="2025-06-21T20:27:14.195" v="186"/>
          <ac:spMkLst>
            <pc:docMk/>
            <pc:sldMk cId="4271827421" sldId="331"/>
            <ac:spMk id="189" creationId="{7D6BF779-0B8C-4CC2-9268-9506AD0C5331}"/>
          </ac:spMkLst>
        </pc:spChg>
        <pc:spChg chg="add">
          <ac:chgData name="Suad Nasir (2413016)" userId="S::2413016@student.uwtsd.ac.uk::21dadd7c-9b32-45b0-875f-6d1b8c6657bb" providerId="AD" clId="Web-{A2BDDB8F-BE28-A99D-7D6A-68BAC4305DEA}" dt="2025-06-21T20:27:14.195" v="186"/>
          <ac:spMkLst>
            <pc:docMk/>
            <pc:sldMk cId="4271827421" sldId="331"/>
            <ac:spMk id="192" creationId="{E646A872-7F34-4E27-B0A7-9720177E374D}"/>
          </ac:spMkLst>
        </pc:spChg>
        <pc:spChg chg="add">
          <ac:chgData name="Suad Nasir (2413016)" userId="S::2413016@student.uwtsd.ac.uk::21dadd7c-9b32-45b0-875f-6d1b8c6657bb" providerId="AD" clId="Web-{A2BDDB8F-BE28-A99D-7D6A-68BAC4305DEA}" dt="2025-06-21T20:27:14.195" v="186"/>
          <ac:spMkLst>
            <pc:docMk/>
            <pc:sldMk cId="4271827421" sldId="331"/>
            <ac:spMk id="193" creationId="{AE689860-A291-4B0F-AB65-421F8C20E2E1}"/>
          </ac:spMkLst>
        </pc:spChg>
        <pc:spChg chg="add">
          <ac:chgData name="Suad Nasir (2413016)" userId="S::2413016@student.uwtsd.ac.uk::21dadd7c-9b32-45b0-875f-6d1b8c6657bb" providerId="AD" clId="Web-{A2BDDB8F-BE28-A99D-7D6A-68BAC4305DEA}" dt="2025-06-21T20:27:14.195" v="186"/>
          <ac:spMkLst>
            <pc:docMk/>
            <pc:sldMk cId="4271827421" sldId="331"/>
            <ac:spMk id="194" creationId="{C82BEF57-041E-4DE3-B65C-CBE71211B3DE}"/>
          </ac:spMkLst>
        </pc:spChg>
        <pc:spChg chg="add">
          <ac:chgData name="Suad Nasir (2413016)" userId="S::2413016@student.uwtsd.ac.uk::21dadd7c-9b32-45b0-875f-6d1b8c6657bb" providerId="AD" clId="Web-{A2BDDB8F-BE28-A99D-7D6A-68BAC4305DEA}" dt="2025-06-21T20:27:14.195" v="186"/>
          <ac:spMkLst>
            <pc:docMk/>
            <pc:sldMk cId="4271827421" sldId="331"/>
            <ac:spMk id="196" creationId="{45E0BF71-78CD-4FD9-BB54-48CD14158971}"/>
          </ac:spMkLst>
        </pc:spChg>
        <pc:spChg chg="add">
          <ac:chgData name="Suad Nasir (2413016)" userId="S::2413016@student.uwtsd.ac.uk::21dadd7c-9b32-45b0-875f-6d1b8c6657bb" providerId="AD" clId="Web-{A2BDDB8F-BE28-A99D-7D6A-68BAC4305DEA}" dt="2025-06-21T20:27:14.195" v="186"/>
          <ac:spMkLst>
            <pc:docMk/>
            <pc:sldMk cId="4271827421" sldId="331"/>
            <ac:spMk id="197" creationId="{26B7664A-BE61-4A65-B937-A31E08B8B9AD}"/>
          </ac:spMkLst>
        </pc:spChg>
        <pc:picChg chg="mod">
          <ac:chgData name="Suad Nasir (2413016)" userId="S::2413016@student.uwtsd.ac.uk::21dadd7c-9b32-45b0-875f-6d1b8c6657bb" providerId="AD" clId="Web-{A2BDDB8F-BE28-A99D-7D6A-68BAC4305DEA}" dt="2025-06-21T20:27:36.773" v="191" actId="1076"/>
          <ac:picMkLst>
            <pc:docMk/>
            <pc:sldMk cId="4271827421" sldId="331"/>
            <ac:picMk id="3" creationId="{D408CE4D-EF16-656E-5DBD-4F864BF1B606}"/>
          </ac:picMkLst>
        </pc:picChg>
        <pc:picChg chg="add mod">
          <ac:chgData name="Suad Nasir (2413016)" userId="S::2413016@student.uwtsd.ac.uk::21dadd7c-9b32-45b0-875f-6d1b8c6657bb" providerId="AD" clId="Web-{A2BDDB8F-BE28-A99D-7D6A-68BAC4305DEA}" dt="2025-06-21T20:27:54.809" v="196" actId="14100"/>
          <ac:picMkLst>
            <pc:docMk/>
            <pc:sldMk cId="4271827421" sldId="331"/>
            <ac:picMk id="8" creationId="{02F9B364-0B16-4D56-6148-5743CEBB8155}"/>
          </ac:picMkLst>
        </pc:picChg>
      </pc:sldChg>
      <pc:sldChg chg="addSp delSp modSp">
        <pc:chgData name="Suad Nasir (2413016)" userId="S::2413016@student.uwtsd.ac.uk::21dadd7c-9b32-45b0-875f-6d1b8c6657bb" providerId="AD" clId="Web-{A2BDDB8F-BE28-A99D-7D6A-68BAC4305DEA}" dt="2025-06-21T19:42:36.933" v="122" actId="20577"/>
        <pc:sldMkLst>
          <pc:docMk/>
          <pc:sldMk cId="3514631418" sldId="332"/>
        </pc:sldMkLst>
        <pc:spChg chg="mod">
          <ac:chgData name="Suad Nasir (2413016)" userId="S::2413016@student.uwtsd.ac.uk::21dadd7c-9b32-45b0-875f-6d1b8c6657bb" providerId="AD" clId="Web-{A2BDDB8F-BE28-A99D-7D6A-68BAC4305DEA}" dt="2025-06-21T19:42:36.933" v="122" actId="20577"/>
          <ac:spMkLst>
            <pc:docMk/>
            <pc:sldMk cId="3514631418" sldId="332"/>
            <ac:spMk id="2" creationId="{5A76C0C1-C334-514C-AACE-F59B3B6C0F0A}"/>
          </ac:spMkLst>
        </pc:spChg>
        <pc:picChg chg="add mod">
          <ac:chgData name="Suad Nasir (2413016)" userId="S::2413016@student.uwtsd.ac.uk::21dadd7c-9b32-45b0-875f-6d1b8c6657bb" providerId="AD" clId="Web-{A2BDDB8F-BE28-A99D-7D6A-68BAC4305DEA}" dt="2025-06-21T19:38:35.396" v="96" actId="14100"/>
          <ac:picMkLst>
            <pc:docMk/>
            <pc:sldMk cId="3514631418" sldId="332"/>
            <ac:picMk id="4" creationId="{66652541-52B0-2793-0E34-6B5D537E82B8}"/>
          </ac:picMkLst>
        </pc:picChg>
        <pc:picChg chg="add mod">
          <ac:chgData name="Suad Nasir (2413016)" userId="S::2413016@student.uwtsd.ac.uk::21dadd7c-9b32-45b0-875f-6d1b8c6657bb" providerId="AD" clId="Web-{A2BDDB8F-BE28-A99D-7D6A-68BAC4305DEA}" dt="2025-06-21T19:40:50.415" v="107" actId="14100"/>
          <ac:picMkLst>
            <pc:docMk/>
            <pc:sldMk cId="3514631418" sldId="332"/>
            <ac:picMk id="7" creationId="{0F4D3464-9E0E-22D1-AF2F-2419B37B71A9}"/>
          </ac:picMkLst>
        </pc:picChg>
        <pc:picChg chg="add mod">
          <ac:chgData name="Suad Nasir (2413016)" userId="S::2413016@student.uwtsd.ac.uk::21dadd7c-9b32-45b0-875f-6d1b8c6657bb" providerId="AD" clId="Web-{A2BDDB8F-BE28-A99D-7D6A-68BAC4305DEA}" dt="2025-06-21T19:40:41.524" v="106" actId="14100"/>
          <ac:picMkLst>
            <pc:docMk/>
            <pc:sldMk cId="3514631418" sldId="332"/>
            <ac:picMk id="8" creationId="{8E280D33-58CE-D67A-7B97-6F687312BEAC}"/>
          </ac:picMkLst>
        </pc:picChg>
      </pc:sldChg>
    </pc:docChg>
  </pc:docChgLst>
  <pc:docChgLst>
    <pc:chgData name="Suad Nasir (2413016)" userId="S::2413016@student.uwtsd.ac.uk::21dadd7c-9b32-45b0-875f-6d1b8c6657bb" providerId="AD" clId="Web-{0163950E-1174-FE5D-4F83-448BC5E775CE}"/>
    <pc:docChg chg="addSld delSld modSld sldOrd">
      <pc:chgData name="Suad Nasir (2413016)" userId="S::2413016@student.uwtsd.ac.uk::21dadd7c-9b32-45b0-875f-6d1b8c6657bb" providerId="AD" clId="Web-{0163950E-1174-FE5D-4F83-448BC5E775CE}" dt="2025-06-24T22:39:00.089" v="131" actId="20577"/>
      <pc:docMkLst>
        <pc:docMk/>
      </pc:docMkLst>
      <pc:sldChg chg="del ord">
        <pc:chgData name="Suad Nasir (2413016)" userId="S::2413016@student.uwtsd.ac.uk::21dadd7c-9b32-45b0-875f-6d1b8c6657bb" providerId="AD" clId="Web-{0163950E-1174-FE5D-4F83-448BC5E775CE}" dt="2025-06-24T22:35:08.034" v="122"/>
        <pc:sldMkLst>
          <pc:docMk/>
          <pc:sldMk cId="1303195991" sldId="263"/>
        </pc:sldMkLst>
      </pc:sldChg>
      <pc:sldChg chg="del">
        <pc:chgData name="Suad Nasir (2413016)" userId="S::2413016@student.uwtsd.ac.uk::21dadd7c-9b32-45b0-875f-6d1b8c6657bb" providerId="AD" clId="Web-{0163950E-1174-FE5D-4F83-448BC5E775CE}" dt="2025-06-24T22:35:15.112" v="123"/>
        <pc:sldMkLst>
          <pc:docMk/>
          <pc:sldMk cId="1668016775" sldId="305"/>
        </pc:sldMkLst>
      </pc:sldChg>
      <pc:sldChg chg="addSp delSp modSp">
        <pc:chgData name="Suad Nasir (2413016)" userId="S::2413016@student.uwtsd.ac.uk::21dadd7c-9b32-45b0-875f-6d1b8c6657bb" providerId="AD" clId="Web-{0163950E-1174-FE5D-4F83-448BC5E775CE}" dt="2025-06-24T22:38:35.073" v="129" actId="20577"/>
        <pc:sldMkLst>
          <pc:docMk/>
          <pc:sldMk cId="539444180" sldId="310"/>
        </pc:sldMkLst>
        <pc:spChg chg="add mod">
          <ac:chgData name="Suad Nasir (2413016)" userId="S::2413016@student.uwtsd.ac.uk::21dadd7c-9b32-45b0-875f-6d1b8c6657bb" providerId="AD" clId="Web-{0163950E-1174-FE5D-4F83-448BC5E775CE}" dt="2025-06-24T22:28:38.143" v="91" actId="20577"/>
          <ac:spMkLst>
            <pc:docMk/>
            <pc:sldMk cId="539444180" sldId="310"/>
            <ac:spMk id="2" creationId="{FA51C48A-0C16-DBA6-ED70-5377A6BD23C6}"/>
          </ac:spMkLst>
        </pc:spChg>
        <pc:spChg chg="mod">
          <ac:chgData name="Suad Nasir (2413016)" userId="S::2413016@student.uwtsd.ac.uk::21dadd7c-9b32-45b0-875f-6d1b8c6657bb" providerId="AD" clId="Web-{0163950E-1174-FE5D-4F83-448BC5E775CE}" dt="2025-06-24T22:38:35.073" v="129" actId="20577"/>
          <ac:spMkLst>
            <pc:docMk/>
            <pc:sldMk cId="539444180" sldId="310"/>
            <ac:spMk id="7" creationId="{18483827-FF36-3BB1-8536-C0B1C2FB3335}"/>
          </ac:spMkLst>
        </pc:spChg>
        <pc:picChg chg="mod">
          <ac:chgData name="Suad Nasir (2413016)" userId="S::2413016@student.uwtsd.ac.uk::21dadd7c-9b32-45b0-875f-6d1b8c6657bb" providerId="AD" clId="Web-{0163950E-1174-FE5D-4F83-448BC5E775CE}" dt="2025-06-24T22:04:07.931" v="63" actId="14100"/>
          <ac:picMkLst>
            <pc:docMk/>
            <pc:sldMk cId="539444180" sldId="310"/>
            <ac:picMk id="14" creationId="{16657A7A-DD67-DFB3-C031-8868DF50393F}"/>
          </ac:picMkLst>
        </pc:picChg>
      </pc:sldChg>
      <pc:sldChg chg="addSp delSp modSp">
        <pc:chgData name="Suad Nasir (2413016)" userId="S::2413016@student.uwtsd.ac.uk::21dadd7c-9b32-45b0-875f-6d1b8c6657bb" providerId="AD" clId="Web-{0163950E-1174-FE5D-4F83-448BC5E775CE}" dt="2025-06-24T22:39:00.089" v="131" actId="20577"/>
        <pc:sldMkLst>
          <pc:docMk/>
          <pc:sldMk cId="2144753802" sldId="320"/>
        </pc:sldMkLst>
        <pc:spChg chg="add del mod">
          <ac:chgData name="Suad Nasir (2413016)" userId="S::2413016@student.uwtsd.ac.uk::21dadd7c-9b32-45b0-875f-6d1b8c6657bb" providerId="AD" clId="Web-{0163950E-1174-FE5D-4F83-448BC5E775CE}" dt="2025-06-24T22:39:00.089" v="131" actId="20577"/>
          <ac:spMkLst>
            <pc:docMk/>
            <pc:sldMk cId="2144753802" sldId="320"/>
            <ac:spMk id="5" creationId="{D6DB8235-1304-4172-AC66-0D702AECD94D}"/>
          </ac:spMkLst>
        </pc:spChg>
      </pc:sldChg>
      <pc:sldChg chg="addSp modSp">
        <pc:chgData name="Suad Nasir (2413016)" userId="S::2413016@student.uwtsd.ac.uk::21dadd7c-9b32-45b0-875f-6d1b8c6657bb" providerId="AD" clId="Web-{0163950E-1174-FE5D-4F83-448BC5E775CE}" dt="2025-06-24T20:02:23.498" v="36" actId="1076"/>
        <pc:sldMkLst>
          <pc:docMk/>
          <pc:sldMk cId="3514631418" sldId="332"/>
        </pc:sldMkLst>
        <pc:spChg chg="add mod">
          <ac:chgData name="Suad Nasir (2413016)" userId="S::2413016@student.uwtsd.ac.uk::21dadd7c-9b32-45b0-875f-6d1b8c6657bb" providerId="AD" clId="Web-{0163950E-1174-FE5D-4F83-448BC5E775CE}" dt="2025-06-24T19:59:58.617" v="22"/>
          <ac:spMkLst>
            <pc:docMk/>
            <pc:sldMk cId="3514631418" sldId="332"/>
            <ac:spMk id="3" creationId="{222EC1D2-3F03-2008-B8CA-24FAB52C0AF2}"/>
          </ac:spMkLst>
        </pc:spChg>
        <pc:spChg chg="add mod">
          <ac:chgData name="Suad Nasir (2413016)" userId="S::2413016@student.uwtsd.ac.uk::21dadd7c-9b32-45b0-875f-6d1b8c6657bb" providerId="AD" clId="Web-{0163950E-1174-FE5D-4F83-448BC5E775CE}" dt="2025-06-24T20:00:20.431" v="23" actId="1076"/>
          <ac:spMkLst>
            <pc:docMk/>
            <pc:sldMk cId="3514631418" sldId="332"/>
            <ac:spMk id="6" creationId="{AEBD8F30-7972-8A8D-BD88-12561C847671}"/>
          </ac:spMkLst>
        </pc:spChg>
        <pc:spChg chg="add mod">
          <ac:chgData name="Suad Nasir (2413016)" userId="S::2413016@student.uwtsd.ac.uk::21dadd7c-9b32-45b0-875f-6d1b8c6657bb" providerId="AD" clId="Web-{0163950E-1174-FE5D-4F83-448BC5E775CE}" dt="2025-06-24T20:02:23.498" v="36" actId="1076"/>
          <ac:spMkLst>
            <pc:docMk/>
            <pc:sldMk cId="3514631418" sldId="332"/>
            <ac:spMk id="9" creationId="{F60CA0C1-A2EF-ED5C-019C-CB31D1246602}"/>
          </ac:spMkLst>
        </pc:spChg>
      </pc:sldChg>
      <pc:sldChg chg="addSp delSp modSp">
        <pc:chgData name="Suad Nasir (2413016)" userId="S::2413016@student.uwtsd.ac.uk::21dadd7c-9b32-45b0-875f-6d1b8c6657bb" providerId="AD" clId="Web-{0163950E-1174-FE5D-4F83-448BC5E775CE}" dt="2025-06-24T22:34:48.309" v="121" actId="1076"/>
        <pc:sldMkLst>
          <pc:docMk/>
          <pc:sldMk cId="4269302984" sldId="333"/>
        </pc:sldMkLst>
        <pc:spChg chg="mod">
          <ac:chgData name="Suad Nasir (2413016)" userId="S::2413016@student.uwtsd.ac.uk::21dadd7c-9b32-45b0-875f-6d1b8c6657bb" providerId="AD" clId="Web-{0163950E-1174-FE5D-4F83-448BC5E775CE}" dt="2025-06-24T22:34:48.309" v="121" actId="1076"/>
          <ac:spMkLst>
            <pc:docMk/>
            <pc:sldMk cId="4269302984" sldId="333"/>
            <ac:spMk id="7" creationId="{7DC15D8B-94BE-4CFD-BA52-BE8D2A5691D4}"/>
          </ac:spMkLst>
        </pc:spChg>
      </pc:sldChg>
      <pc:sldChg chg="addSp delSp modSp del">
        <pc:chgData name="Suad Nasir (2413016)" userId="S::2413016@student.uwtsd.ac.uk::21dadd7c-9b32-45b0-875f-6d1b8c6657bb" providerId="AD" clId="Web-{0163950E-1174-FE5D-4F83-448BC5E775CE}" dt="2025-06-24T22:35:58.458" v="128"/>
        <pc:sldMkLst>
          <pc:docMk/>
          <pc:sldMk cId="679062198" sldId="336"/>
        </pc:sldMkLst>
      </pc:sldChg>
      <pc:sldChg chg="new">
        <pc:chgData name="Suad Nasir (2413016)" userId="S::2413016@student.uwtsd.ac.uk::21dadd7c-9b32-45b0-875f-6d1b8c6657bb" providerId="AD" clId="Web-{0163950E-1174-FE5D-4F83-448BC5E775CE}" dt="2025-06-24T22:35:47.801" v="127"/>
        <pc:sldMkLst>
          <pc:docMk/>
          <pc:sldMk cId="3413994846" sldId="337"/>
        </pc:sldMkLst>
      </pc:sldChg>
    </pc:docChg>
  </pc:docChgLst>
  <pc:docChgLst>
    <pc:chgData name="Suad Nasir (2413016)" userId="S::2413016@student.uwtsd.ac.uk::21dadd7c-9b32-45b0-875f-6d1b8c6657bb" providerId="AD" clId="Web-{B996230E-E6B9-8EBE-C57E-F84AE40667A5}"/>
    <pc:docChg chg="addSld modSld sldOrd">
      <pc:chgData name="Suad Nasir (2413016)" userId="S::2413016@student.uwtsd.ac.uk::21dadd7c-9b32-45b0-875f-6d1b8c6657bb" providerId="AD" clId="Web-{B996230E-E6B9-8EBE-C57E-F84AE40667A5}" dt="2025-06-29T23:28:55.778" v="232" actId="20577"/>
      <pc:docMkLst>
        <pc:docMk/>
      </pc:docMkLst>
      <pc:sldChg chg="addSp delSp modSp mod modClrScheme delDesignElem chgLayout">
        <pc:chgData name="Suad Nasir (2413016)" userId="S::2413016@student.uwtsd.ac.uk::21dadd7c-9b32-45b0-875f-6d1b8c6657bb" providerId="AD" clId="Web-{B996230E-E6B9-8EBE-C57E-F84AE40667A5}" dt="2025-06-29T23:28:55.778" v="232" actId="20577"/>
        <pc:sldMkLst>
          <pc:docMk/>
          <pc:sldMk cId="539444180" sldId="310"/>
        </pc:sldMkLst>
        <pc:spChg chg="mod">
          <ac:chgData name="Suad Nasir (2413016)" userId="S::2413016@student.uwtsd.ac.uk::21dadd7c-9b32-45b0-875f-6d1b8c6657bb" providerId="AD" clId="Web-{B996230E-E6B9-8EBE-C57E-F84AE40667A5}" dt="2025-06-29T23:26:42.643" v="226" actId="1076"/>
          <ac:spMkLst>
            <pc:docMk/>
            <pc:sldMk cId="539444180" sldId="310"/>
            <ac:spMk id="7" creationId="{18483827-FF36-3BB1-8536-C0B1C2FB3335}"/>
          </ac:spMkLst>
        </pc:spChg>
        <pc:spChg chg="add del mod ord">
          <ac:chgData name="Suad Nasir (2413016)" userId="S::2413016@student.uwtsd.ac.uk::21dadd7c-9b32-45b0-875f-6d1b8c6657bb" providerId="AD" clId="Web-{B996230E-E6B9-8EBE-C57E-F84AE40667A5}" dt="2025-06-29T17:26:02.439" v="1"/>
          <ac:spMkLst>
            <pc:docMk/>
            <pc:sldMk cId="539444180" sldId="310"/>
            <ac:spMk id="19" creationId="{F144BAEA-D514-66E0-DB4E-5551D3F902E3}"/>
          </ac:spMkLst>
        </pc:spChg>
        <pc:spChg chg="add del">
          <ac:chgData name="Suad Nasir (2413016)" userId="S::2413016@student.uwtsd.ac.uk::21dadd7c-9b32-45b0-875f-6d1b8c6657bb" providerId="AD" clId="Web-{B996230E-E6B9-8EBE-C57E-F84AE40667A5}" dt="2025-06-29T17:26:02.439" v="1"/>
          <ac:spMkLst>
            <pc:docMk/>
            <pc:sldMk cId="539444180" sldId="310"/>
            <ac:spMk id="136" creationId="{104332FF-8349-42A5-B5C8-5EE3825CE252}"/>
          </ac:spMkLst>
        </pc:spChg>
        <pc:spChg chg="add del">
          <ac:chgData name="Suad Nasir (2413016)" userId="S::2413016@student.uwtsd.ac.uk::21dadd7c-9b32-45b0-875f-6d1b8c6657bb" providerId="AD" clId="Web-{B996230E-E6B9-8EBE-C57E-F84AE40667A5}" dt="2025-06-29T17:26:02.439" v="1"/>
          <ac:spMkLst>
            <pc:docMk/>
            <pc:sldMk cId="539444180" sldId="310"/>
            <ac:spMk id="137" creationId="{5A0118C5-4F8D-4CF4-BADD-53FEACC6C42A}"/>
          </ac:spMkLst>
        </pc:spChg>
        <pc:spChg chg="add del">
          <ac:chgData name="Suad Nasir (2413016)" userId="S::2413016@student.uwtsd.ac.uk::21dadd7c-9b32-45b0-875f-6d1b8c6657bb" providerId="AD" clId="Web-{B996230E-E6B9-8EBE-C57E-F84AE40667A5}" dt="2025-06-29T17:26:02.439" v="1"/>
          <ac:spMkLst>
            <pc:docMk/>
            <pc:sldMk cId="539444180" sldId="310"/>
            <ac:spMk id="148" creationId="{877E3FF1-E4B8-49CB-9DD6-7D2067808FFB}"/>
          </ac:spMkLst>
        </pc:spChg>
        <pc:spChg chg="add del">
          <ac:chgData name="Suad Nasir (2413016)" userId="S::2413016@student.uwtsd.ac.uk::21dadd7c-9b32-45b0-875f-6d1b8c6657bb" providerId="AD" clId="Web-{B996230E-E6B9-8EBE-C57E-F84AE40667A5}" dt="2025-06-29T17:26:02.439" v="1"/>
          <ac:spMkLst>
            <pc:docMk/>
            <pc:sldMk cId="539444180" sldId="310"/>
            <ac:spMk id="152" creationId="{30BDE8C6-094E-46E6-BD5E-75FAB4F7CAC7}"/>
          </ac:spMkLst>
        </pc:spChg>
        <pc:spChg chg="add del">
          <ac:chgData name="Suad Nasir (2413016)" userId="S::2413016@student.uwtsd.ac.uk::21dadd7c-9b32-45b0-875f-6d1b8c6657bb" providerId="AD" clId="Web-{B996230E-E6B9-8EBE-C57E-F84AE40667A5}" dt="2025-06-29T23:19:33.125" v="194"/>
          <ac:spMkLst>
            <pc:docMk/>
            <pc:sldMk cId="539444180" sldId="310"/>
            <ac:spMk id="167" creationId="{CA618D3B-174A-EE9A-CF66-D442EF30B764}"/>
          </ac:spMkLst>
        </pc:spChg>
        <pc:spChg chg="add del mod">
          <ac:chgData name="Suad Nasir (2413016)" userId="S::2413016@student.uwtsd.ac.uk::21dadd7c-9b32-45b0-875f-6d1b8c6657bb" providerId="AD" clId="Web-{B996230E-E6B9-8EBE-C57E-F84AE40667A5}" dt="2025-06-29T23:28:55.778" v="232" actId="20577"/>
          <ac:spMkLst>
            <pc:docMk/>
            <pc:sldMk cId="539444180" sldId="310"/>
            <ac:spMk id="168" creationId="{A82E665E-48D2-7E7A-537B-9DBAAFA17B75}"/>
          </ac:spMkLst>
        </pc:spChg>
        <pc:grpChg chg="add del">
          <ac:chgData name="Suad Nasir (2413016)" userId="S::2413016@student.uwtsd.ac.uk::21dadd7c-9b32-45b0-875f-6d1b8c6657bb" providerId="AD" clId="Web-{B996230E-E6B9-8EBE-C57E-F84AE40667A5}" dt="2025-06-29T17:26:02.439" v="1"/>
          <ac:grpSpMkLst>
            <pc:docMk/>
            <pc:sldMk cId="539444180" sldId="310"/>
            <ac:grpSpMk id="135" creationId="{8997F1B7-1EE7-4EA5-A5A4-866F9A810C9F}"/>
          </ac:grpSpMkLst>
        </pc:grpChg>
        <pc:grpChg chg="add del">
          <ac:chgData name="Suad Nasir (2413016)" userId="S::2413016@student.uwtsd.ac.uk::21dadd7c-9b32-45b0-875f-6d1b8c6657bb" providerId="AD" clId="Web-{B996230E-E6B9-8EBE-C57E-F84AE40667A5}" dt="2025-06-29T17:26:02.439" v="1"/>
          <ac:grpSpMkLst>
            <pc:docMk/>
            <pc:sldMk cId="539444180" sldId="310"/>
            <ac:grpSpMk id="144" creationId="{5C880D58-0477-47F1-B3CB-4B301794116A}"/>
          </ac:grpSpMkLst>
        </pc:grpChg>
        <pc:grpChg chg="add del">
          <ac:chgData name="Suad Nasir (2413016)" userId="S::2413016@student.uwtsd.ac.uk::21dadd7c-9b32-45b0-875f-6d1b8c6657bb" providerId="AD" clId="Web-{B996230E-E6B9-8EBE-C57E-F84AE40667A5}" dt="2025-06-29T17:26:02.439" v="1"/>
          <ac:grpSpMkLst>
            <pc:docMk/>
            <pc:sldMk cId="539444180" sldId="310"/>
            <ac:grpSpMk id="154" creationId="{582A903B-6B78-4F0A-B7C9-3D80499020B8}"/>
          </ac:grpSpMkLst>
        </pc:grpChg>
        <pc:graphicFrameChg chg="mod modGraphic">
          <ac:chgData name="Suad Nasir (2413016)" userId="S::2413016@student.uwtsd.ac.uk::21dadd7c-9b32-45b0-875f-6d1b8c6657bb" providerId="AD" clId="Web-{B996230E-E6B9-8EBE-C57E-F84AE40667A5}" dt="2025-06-29T23:02:48.311" v="156" actId="20577"/>
          <ac:graphicFrameMkLst>
            <pc:docMk/>
            <pc:sldMk cId="539444180" sldId="310"/>
            <ac:graphicFrameMk id="169" creationId="{72FCCB3E-68FC-7BB2-DA06-BDA30177D481}"/>
          </ac:graphicFrameMkLst>
        </pc:graphicFrameChg>
        <pc:picChg chg="mod ord">
          <ac:chgData name="Suad Nasir (2413016)" userId="S::2413016@student.uwtsd.ac.uk::21dadd7c-9b32-45b0-875f-6d1b8c6657bb" providerId="AD" clId="Web-{B996230E-E6B9-8EBE-C57E-F84AE40667A5}" dt="2025-06-29T17:26:02.439" v="1"/>
          <ac:picMkLst>
            <pc:docMk/>
            <pc:sldMk cId="539444180" sldId="310"/>
            <ac:picMk id="14" creationId="{16657A7A-DD67-DFB3-C031-8868DF50393F}"/>
          </ac:picMkLst>
        </pc:picChg>
      </pc:sldChg>
      <pc:sldChg chg="modSp">
        <pc:chgData name="Suad Nasir (2413016)" userId="S::2413016@student.uwtsd.ac.uk::21dadd7c-9b32-45b0-875f-6d1b8c6657bb" providerId="AD" clId="Web-{B996230E-E6B9-8EBE-C57E-F84AE40667A5}" dt="2025-06-29T17:58:13.937" v="144" actId="20577"/>
        <pc:sldMkLst>
          <pc:docMk/>
          <pc:sldMk cId="4269302984" sldId="333"/>
        </pc:sldMkLst>
        <pc:graphicFrameChg chg="modGraphic">
          <ac:chgData name="Suad Nasir (2413016)" userId="S::2413016@student.uwtsd.ac.uk::21dadd7c-9b32-45b0-875f-6d1b8c6657bb" providerId="AD" clId="Web-{B996230E-E6B9-8EBE-C57E-F84AE40667A5}" dt="2025-06-29T17:58:13.937" v="144" actId="20577"/>
          <ac:graphicFrameMkLst>
            <pc:docMk/>
            <pc:sldMk cId="4269302984" sldId="333"/>
            <ac:graphicFrameMk id="27" creationId="{E08BA3E0-55D8-3179-EF44-6E3EA5B23CE3}"/>
          </ac:graphicFrameMkLst>
        </pc:graphicFrameChg>
      </pc:sldChg>
      <pc:sldChg chg="modSp">
        <pc:chgData name="Suad Nasir (2413016)" userId="S::2413016@student.uwtsd.ac.uk::21dadd7c-9b32-45b0-875f-6d1b8c6657bb" providerId="AD" clId="Web-{B996230E-E6B9-8EBE-C57E-F84AE40667A5}" dt="2025-06-29T17:57:43.326" v="140" actId="20577"/>
        <pc:sldMkLst>
          <pc:docMk/>
          <pc:sldMk cId="3413994846" sldId="337"/>
        </pc:sldMkLst>
        <pc:graphicFrameChg chg="modGraphic">
          <ac:chgData name="Suad Nasir (2413016)" userId="S::2413016@student.uwtsd.ac.uk::21dadd7c-9b32-45b0-875f-6d1b8c6657bb" providerId="AD" clId="Web-{B996230E-E6B9-8EBE-C57E-F84AE40667A5}" dt="2025-06-29T17:57:43.326" v="140" actId="20577"/>
          <ac:graphicFrameMkLst>
            <pc:docMk/>
            <pc:sldMk cId="3413994846" sldId="337"/>
            <ac:graphicFrameMk id="62" creationId="{B4FD02E4-78E2-26DC-76FD-736E8EB1A3D6}"/>
          </ac:graphicFrameMkLst>
        </pc:graphicFrameChg>
      </pc:sldChg>
      <pc:sldChg chg="modSp">
        <pc:chgData name="Suad Nasir (2413016)" userId="S::2413016@student.uwtsd.ac.uk::21dadd7c-9b32-45b0-875f-6d1b8c6657bb" providerId="AD" clId="Web-{B996230E-E6B9-8EBE-C57E-F84AE40667A5}" dt="2025-06-29T17:57:50.701" v="141" actId="20577"/>
        <pc:sldMkLst>
          <pc:docMk/>
          <pc:sldMk cId="1389808006" sldId="338"/>
        </pc:sldMkLst>
        <pc:spChg chg="mod">
          <ac:chgData name="Suad Nasir (2413016)" userId="S::2413016@student.uwtsd.ac.uk::21dadd7c-9b32-45b0-875f-6d1b8c6657bb" providerId="AD" clId="Web-{B996230E-E6B9-8EBE-C57E-F84AE40667A5}" dt="2025-06-29T17:57:50.701" v="141" actId="20577"/>
          <ac:spMkLst>
            <pc:docMk/>
            <pc:sldMk cId="1389808006" sldId="338"/>
            <ac:spMk id="10" creationId="{14832203-5115-5165-EFBE-F4FB6F104FFF}"/>
          </ac:spMkLst>
        </pc:spChg>
      </pc:sldChg>
      <pc:sldChg chg="modSp">
        <pc:chgData name="Suad Nasir (2413016)" userId="S::2413016@student.uwtsd.ac.uk::21dadd7c-9b32-45b0-875f-6d1b8c6657bb" providerId="AD" clId="Web-{B996230E-E6B9-8EBE-C57E-F84AE40667A5}" dt="2025-06-29T17:54:20.407" v="136" actId="14100"/>
        <pc:sldMkLst>
          <pc:docMk/>
          <pc:sldMk cId="3313062600" sldId="339"/>
        </pc:sldMkLst>
        <pc:spChg chg="mod">
          <ac:chgData name="Suad Nasir (2413016)" userId="S::2413016@student.uwtsd.ac.uk::21dadd7c-9b32-45b0-875f-6d1b8c6657bb" providerId="AD" clId="Web-{B996230E-E6B9-8EBE-C57E-F84AE40667A5}" dt="2025-06-29T17:54:20.407" v="136" actId="14100"/>
          <ac:spMkLst>
            <pc:docMk/>
            <pc:sldMk cId="3313062600" sldId="339"/>
            <ac:spMk id="2" creationId="{FEDA5DC8-6AD6-1639-25D9-4085FF886370}"/>
          </ac:spMkLst>
        </pc:spChg>
      </pc:sldChg>
      <pc:sldChg chg="addSp delSp modSp new mod ord setBg">
        <pc:chgData name="Suad Nasir (2413016)" userId="S::2413016@student.uwtsd.ac.uk::21dadd7c-9b32-45b0-875f-6d1b8c6657bb" providerId="AD" clId="Web-{B996230E-E6B9-8EBE-C57E-F84AE40667A5}" dt="2025-06-29T17:51:07.051" v="127" actId="20577"/>
        <pc:sldMkLst>
          <pc:docMk/>
          <pc:sldMk cId="1826593579" sldId="340"/>
        </pc:sldMkLst>
        <pc:spChg chg="mod">
          <ac:chgData name="Suad Nasir (2413016)" userId="S::2413016@student.uwtsd.ac.uk::21dadd7c-9b32-45b0-875f-6d1b8c6657bb" providerId="AD" clId="Web-{B996230E-E6B9-8EBE-C57E-F84AE40667A5}" dt="2025-06-29T17:50:16.720" v="114"/>
          <ac:spMkLst>
            <pc:docMk/>
            <pc:sldMk cId="1826593579" sldId="340"/>
            <ac:spMk id="2" creationId="{D4635889-45BD-7A8D-8E44-EA6D9D0F81C3}"/>
          </ac:spMkLst>
        </pc:spChg>
        <pc:spChg chg="add del mod">
          <ac:chgData name="Suad Nasir (2413016)" userId="S::2413016@student.uwtsd.ac.uk::21dadd7c-9b32-45b0-875f-6d1b8c6657bb" providerId="AD" clId="Web-{B996230E-E6B9-8EBE-C57E-F84AE40667A5}" dt="2025-06-29T17:33:16.079" v="62"/>
          <ac:spMkLst>
            <pc:docMk/>
            <pc:sldMk cId="1826593579" sldId="340"/>
            <ac:spMk id="3" creationId="{D5AB78DC-F20A-DB3E-49AA-1ED9B260A6A1}"/>
          </ac:spMkLst>
        </pc:spChg>
        <pc:spChg chg="add del">
          <ac:chgData name="Suad Nasir (2413016)" userId="S::2413016@student.uwtsd.ac.uk::21dadd7c-9b32-45b0-875f-6d1b8c6657bb" providerId="AD" clId="Web-{B996230E-E6B9-8EBE-C57E-F84AE40667A5}" dt="2025-06-29T17:30:50.836" v="43"/>
          <ac:spMkLst>
            <pc:docMk/>
            <pc:sldMk cId="1826593579" sldId="340"/>
            <ac:spMk id="4" creationId="{9355B7F6-DA5D-19FA-DCF0-8CBA598C22FF}"/>
          </ac:spMkLst>
        </pc:spChg>
        <pc:spChg chg="add del">
          <ac:chgData name="Suad Nasir (2413016)" userId="S::2413016@student.uwtsd.ac.uk::21dadd7c-9b32-45b0-875f-6d1b8c6657bb" providerId="AD" clId="Web-{B996230E-E6B9-8EBE-C57E-F84AE40667A5}" dt="2025-06-29T17:31:33.542" v="47"/>
          <ac:spMkLst>
            <pc:docMk/>
            <pc:sldMk cId="1826593579" sldId="340"/>
            <ac:spMk id="9" creationId="{7D6BF779-0B8C-4CC2-9268-9506AD0C5331}"/>
          </ac:spMkLst>
        </pc:spChg>
        <pc:spChg chg="add">
          <ac:chgData name="Suad Nasir (2413016)" userId="S::2413016@student.uwtsd.ac.uk::21dadd7c-9b32-45b0-875f-6d1b8c6657bb" providerId="AD" clId="Web-{B996230E-E6B9-8EBE-C57E-F84AE40667A5}" dt="2025-06-29T17:30:50.836" v="43"/>
          <ac:spMkLst>
            <pc:docMk/>
            <pc:sldMk cId="1826593579" sldId="340"/>
            <ac:spMk id="16" creationId="{3A397E3E-B90C-4D82-BAAA-36F7AC6A4565}"/>
          </ac:spMkLst>
        </pc:spChg>
        <pc:spChg chg="add del">
          <ac:chgData name="Suad Nasir (2413016)" userId="S::2413016@student.uwtsd.ac.uk::21dadd7c-9b32-45b0-875f-6d1b8c6657bb" providerId="AD" clId="Web-{B996230E-E6B9-8EBE-C57E-F84AE40667A5}" dt="2025-06-29T17:28:53.907" v="27"/>
          <ac:spMkLst>
            <pc:docMk/>
            <pc:sldMk cId="1826593579" sldId="340"/>
            <ac:spMk id="17" creationId="{7D6BF779-0B8C-4CC2-9268-9506AD0C5331}"/>
          </ac:spMkLst>
        </pc:spChg>
        <pc:spChg chg="add del">
          <ac:chgData name="Suad Nasir (2413016)" userId="S::2413016@student.uwtsd.ac.uk::21dadd7c-9b32-45b0-875f-6d1b8c6657bb" providerId="AD" clId="Web-{B996230E-E6B9-8EBE-C57E-F84AE40667A5}" dt="2025-06-29T17:30:29.241" v="40"/>
          <ac:spMkLst>
            <pc:docMk/>
            <pc:sldMk cId="1826593579" sldId="340"/>
            <ac:spMk id="18" creationId="{7D6BF779-0B8C-4CC2-9268-9506AD0C5331}"/>
          </ac:spMkLst>
        </pc:spChg>
        <pc:spChg chg="add del">
          <ac:chgData name="Suad Nasir (2413016)" userId="S::2413016@student.uwtsd.ac.uk::21dadd7c-9b32-45b0-875f-6d1b8c6657bb" providerId="AD" clId="Web-{B996230E-E6B9-8EBE-C57E-F84AE40667A5}" dt="2025-06-29T17:28:53.907" v="27"/>
          <ac:spMkLst>
            <pc:docMk/>
            <pc:sldMk cId="1826593579" sldId="340"/>
            <ac:spMk id="19" creationId="{489B7BFD-8F45-4093-AD9C-91B15B0503D9}"/>
          </ac:spMkLst>
        </pc:spChg>
        <pc:spChg chg="add del">
          <ac:chgData name="Suad Nasir (2413016)" userId="S::2413016@student.uwtsd.ac.uk::21dadd7c-9b32-45b0-875f-6d1b8c6657bb" providerId="AD" clId="Web-{B996230E-E6B9-8EBE-C57E-F84AE40667A5}" dt="2025-06-29T17:30:29.241" v="40"/>
          <ac:spMkLst>
            <pc:docMk/>
            <pc:sldMk cId="1826593579" sldId="340"/>
            <ac:spMk id="20" creationId="{8B646C36-EEEC-4D52-8E8E-206F4CD8A3DA}"/>
          </ac:spMkLst>
        </pc:spChg>
        <pc:spChg chg="add del">
          <ac:chgData name="Suad Nasir (2413016)" userId="S::2413016@student.uwtsd.ac.uk::21dadd7c-9b32-45b0-875f-6d1b8c6657bb" providerId="AD" clId="Web-{B996230E-E6B9-8EBE-C57E-F84AE40667A5}" dt="2025-06-29T17:28:53.907" v="27"/>
          <ac:spMkLst>
            <pc:docMk/>
            <pc:sldMk cId="1826593579" sldId="340"/>
            <ac:spMk id="21" creationId="{5C7FA6E3-5183-4E37-B15B-91038FE1FBB2}"/>
          </ac:spMkLst>
        </pc:spChg>
        <pc:spChg chg="add del">
          <ac:chgData name="Suad Nasir (2413016)" userId="S::2413016@student.uwtsd.ac.uk::21dadd7c-9b32-45b0-875f-6d1b8c6657bb" providerId="AD" clId="Web-{B996230E-E6B9-8EBE-C57E-F84AE40667A5}" dt="2025-06-29T17:28:58.704" v="29"/>
          <ac:spMkLst>
            <pc:docMk/>
            <pc:sldMk cId="1826593579" sldId="340"/>
            <ac:spMk id="25" creationId="{8258443E-B333-44F4-8D49-1EAB1C1A4613}"/>
          </ac:spMkLst>
        </pc:spChg>
        <pc:spChg chg="add del">
          <ac:chgData name="Suad Nasir (2413016)" userId="S::2413016@student.uwtsd.ac.uk::21dadd7c-9b32-45b0-875f-6d1b8c6657bb" providerId="AD" clId="Web-{B996230E-E6B9-8EBE-C57E-F84AE40667A5}" dt="2025-06-29T17:30:29.241" v="40"/>
          <ac:spMkLst>
            <pc:docMk/>
            <pc:sldMk cId="1826593579" sldId="340"/>
            <ac:spMk id="26" creationId="{8258443E-B333-44F4-8D49-1EAB1C1A4613}"/>
          </ac:spMkLst>
        </pc:spChg>
        <pc:spChg chg="mod">
          <ac:chgData name="Suad Nasir (2413016)" userId="S::2413016@student.uwtsd.ac.uk::21dadd7c-9b32-45b0-875f-6d1b8c6657bb" providerId="AD" clId="Web-{B996230E-E6B9-8EBE-C57E-F84AE40667A5}" dt="2025-06-29T17:31:14.415" v="45" actId="14100"/>
          <ac:spMkLst>
            <pc:docMk/>
            <pc:sldMk cId="1826593579" sldId="340"/>
            <ac:spMk id="31" creationId="{DAD33695-C117-4AEE-9AF5-65F13C6CC393}"/>
          </ac:spMkLst>
        </pc:spChg>
        <pc:spChg chg="add del">
          <ac:chgData name="Suad Nasir (2413016)" userId="S::2413016@student.uwtsd.ac.uk::21dadd7c-9b32-45b0-875f-6d1b8c6657bb" providerId="AD" clId="Web-{B996230E-E6B9-8EBE-C57E-F84AE40667A5}" dt="2025-06-29T17:28:53.907" v="27"/>
          <ac:spMkLst>
            <pc:docMk/>
            <pc:sldMk cId="1826593579" sldId="340"/>
            <ac:spMk id="32" creationId="{20046D4B-EE93-4EAF-9717-C56B1E6814BD}"/>
          </ac:spMkLst>
        </pc:spChg>
        <pc:spChg chg="add del">
          <ac:chgData name="Suad Nasir (2413016)" userId="S::2413016@student.uwtsd.ac.uk::21dadd7c-9b32-45b0-875f-6d1b8c6657bb" providerId="AD" clId="Web-{B996230E-E6B9-8EBE-C57E-F84AE40667A5}" dt="2025-06-29T17:29:14.002" v="31"/>
          <ac:spMkLst>
            <pc:docMk/>
            <pc:sldMk cId="1826593579" sldId="340"/>
            <ac:spMk id="33" creationId="{90A7F83A-9728-4030-8E45-9ECF1ABCCC12}"/>
          </ac:spMkLst>
        </pc:spChg>
        <pc:spChg chg="add del">
          <ac:chgData name="Suad Nasir (2413016)" userId="S::2413016@student.uwtsd.ac.uk::21dadd7c-9b32-45b0-875f-6d1b8c6657bb" providerId="AD" clId="Web-{B996230E-E6B9-8EBE-C57E-F84AE40667A5}" dt="2025-06-29T17:28:53.907" v="27"/>
          <ac:spMkLst>
            <pc:docMk/>
            <pc:sldMk cId="1826593579" sldId="340"/>
            <ac:spMk id="34" creationId="{9A3B4D80-4945-4E47-8FA7-BA0541CB6A97}"/>
          </ac:spMkLst>
        </pc:spChg>
        <pc:spChg chg="add del">
          <ac:chgData name="Suad Nasir (2413016)" userId="S::2413016@student.uwtsd.ac.uk::21dadd7c-9b32-45b0-875f-6d1b8c6657bb" providerId="AD" clId="Web-{B996230E-E6B9-8EBE-C57E-F84AE40667A5}" dt="2025-06-29T17:29:14.002" v="31"/>
          <ac:spMkLst>
            <pc:docMk/>
            <pc:sldMk cId="1826593579" sldId="340"/>
            <ac:spMk id="35" creationId="{A2B5CBEA-F125-49B6-8335-227C325B112B}"/>
          </ac:spMkLst>
        </pc:spChg>
        <pc:spChg chg="add del">
          <ac:chgData name="Suad Nasir (2413016)" userId="S::2413016@student.uwtsd.ac.uk::21dadd7c-9b32-45b0-875f-6d1b8c6657bb" providerId="AD" clId="Web-{B996230E-E6B9-8EBE-C57E-F84AE40667A5}" dt="2025-06-29T17:28:58.704" v="29"/>
          <ac:spMkLst>
            <pc:docMk/>
            <pc:sldMk cId="1826593579" sldId="340"/>
            <ac:spMk id="36" creationId="{EB8560A9-B281-46EB-A304-1E4A5A00D6A9}"/>
          </ac:spMkLst>
        </pc:spChg>
        <pc:spChg chg="add del">
          <ac:chgData name="Suad Nasir (2413016)" userId="S::2413016@student.uwtsd.ac.uk::21dadd7c-9b32-45b0-875f-6d1b8c6657bb" providerId="AD" clId="Web-{B996230E-E6B9-8EBE-C57E-F84AE40667A5}" dt="2025-06-29T17:28:58.704" v="29"/>
          <ac:spMkLst>
            <pc:docMk/>
            <pc:sldMk cId="1826593579" sldId="340"/>
            <ac:spMk id="38" creationId="{4D1A5E71-B6B6-486A-8CDC-C7ABD9B903F6}"/>
          </ac:spMkLst>
        </pc:spChg>
        <pc:spChg chg="add del">
          <ac:chgData name="Suad Nasir (2413016)" userId="S::2413016@student.uwtsd.ac.uk::21dadd7c-9b32-45b0-875f-6d1b8c6657bb" providerId="AD" clId="Web-{B996230E-E6B9-8EBE-C57E-F84AE40667A5}" dt="2025-06-29T17:28:58.704" v="29"/>
          <ac:spMkLst>
            <pc:docMk/>
            <pc:sldMk cId="1826593579" sldId="340"/>
            <ac:spMk id="39" creationId="{7D6BF779-0B8C-4CC2-9268-9506AD0C5331}"/>
          </ac:spMkLst>
        </pc:spChg>
        <pc:spChg chg="add del">
          <ac:chgData name="Suad Nasir (2413016)" userId="S::2413016@student.uwtsd.ac.uk::21dadd7c-9b32-45b0-875f-6d1b8c6657bb" providerId="AD" clId="Web-{B996230E-E6B9-8EBE-C57E-F84AE40667A5}" dt="2025-06-29T17:28:58.704" v="29"/>
          <ac:spMkLst>
            <pc:docMk/>
            <pc:sldMk cId="1826593579" sldId="340"/>
            <ac:spMk id="40" creationId="{667882DD-56E8-460E-99D5-86E71982D5AB}"/>
          </ac:spMkLst>
        </pc:spChg>
        <pc:spChg chg="add del">
          <ac:chgData name="Suad Nasir (2413016)" userId="S::2413016@student.uwtsd.ac.uk::21dadd7c-9b32-45b0-875f-6d1b8c6657bb" providerId="AD" clId="Web-{B996230E-E6B9-8EBE-C57E-F84AE40667A5}" dt="2025-06-29T17:28:58.704" v="29"/>
          <ac:spMkLst>
            <pc:docMk/>
            <pc:sldMk cId="1826593579" sldId="340"/>
            <ac:spMk id="41" creationId="{8B646C36-EEEC-4D52-8E8E-206F4CD8A3DA}"/>
          </ac:spMkLst>
        </pc:spChg>
        <pc:spChg chg="add del">
          <ac:chgData name="Suad Nasir (2413016)" userId="S::2413016@student.uwtsd.ac.uk::21dadd7c-9b32-45b0-875f-6d1b8c6657bb" providerId="AD" clId="Web-{B996230E-E6B9-8EBE-C57E-F84AE40667A5}" dt="2025-06-29T17:28:58.704" v="29"/>
          <ac:spMkLst>
            <pc:docMk/>
            <pc:sldMk cId="1826593579" sldId="340"/>
            <ac:spMk id="46" creationId="{4FB204DF-284E-45F6-A017-79A4DF57BCCB}"/>
          </ac:spMkLst>
        </pc:spChg>
        <pc:spChg chg="add del">
          <ac:chgData name="Suad Nasir (2413016)" userId="S::2413016@student.uwtsd.ac.uk::21dadd7c-9b32-45b0-875f-6d1b8c6657bb" providerId="AD" clId="Web-{B996230E-E6B9-8EBE-C57E-F84AE40667A5}" dt="2025-06-29T17:30:29.241" v="40"/>
          <ac:spMkLst>
            <pc:docMk/>
            <pc:sldMk cId="1826593579" sldId="340"/>
            <ac:spMk id="48" creationId="{4FB204DF-284E-45F6-A017-79A4DF57BCCB}"/>
          </ac:spMkLst>
        </pc:spChg>
        <pc:spChg chg="add del">
          <ac:chgData name="Suad Nasir (2413016)" userId="S::2413016@student.uwtsd.ac.uk::21dadd7c-9b32-45b0-875f-6d1b8c6657bb" providerId="AD" clId="Web-{B996230E-E6B9-8EBE-C57E-F84AE40667A5}" dt="2025-06-29T17:30:29.241" v="40"/>
          <ac:spMkLst>
            <pc:docMk/>
            <pc:sldMk cId="1826593579" sldId="340"/>
            <ac:spMk id="51" creationId="{EB8560A9-B281-46EB-A304-1E4A5A00D6A9}"/>
          </ac:spMkLst>
        </pc:spChg>
        <pc:spChg chg="add del">
          <ac:chgData name="Suad Nasir (2413016)" userId="S::2413016@student.uwtsd.ac.uk::21dadd7c-9b32-45b0-875f-6d1b8c6657bb" providerId="AD" clId="Web-{B996230E-E6B9-8EBE-C57E-F84AE40667A5}" dt="2025-06-29T17:30:29.241" v="40"/>
          <ac:spMkLst>
            <pc:docMk/>
            <pc:sldMk cId="1826593579" sldId="340"/>
            <ac:spMk id="52" creationId="{4D1A5E71-B6B6-486A-8CDC-C7ABD9B903F6}"/>
          </ac:spMkLst>
        </pc:spChg>
        <pc:spChg chg="add del">
          <ac:chgData name="Suad Nasir (2413016)" userId="S::2413016@student.uwtsd.ac.uk::21dadd7c-9b32-45b0-875f-6d1b8c6657bb" providerId="AD" clId="Web-{B996230E-E6B9-8EBE-C57E-F84AE40667A5}" dt="2025-06-29T17:30:29.241" v="40"/>
          <ac:spMkLst>
            <pc:docMk/>
            <pc:sldMk cId="1826593579" sldId="340"/>
            <ac:spMk id="53" creationId="{667882DD-56E8-460E-99D5-86E71982D5AB}"/>
          </ac:spMkLst>
        </pc:spChg>
        <pc:spChg chg="add del">
          <ac:chgData name="Suad Nasir (2413016)" userId="S::2413016@student.uwtsd.ac.uk::21dadd7c-9b32-45b0-875f-6d1b8c6657bb" providerId="AD" clId="Web-{B996230E-E6B9-8EBE-C57E-F84AE40667A5}" dt="2025-06-29T17:29:14.002" v="31"/>
          <ac:spMkLst>
            <pc:docMk/>
            <pc:sldMk cId="1826593579" sldId="340"/>
            <ac:spMk id="56" creationId="{7D6BF779-0B8C-4CC2-9268-9506AD0C5331}"/>
          </ac:spMkLst>
        </pc:spChg>
        <pc:spChg chg="add del">
          <ac:chgData name="Suad Nasir (2413016)" userId="S::2413016@student.uwtsd.ac.uk::21dadd7c-9b32-45b0-875f-6d1b8c6657bb" providerId="AD" clId="Web-{B996230E-E6B9-8EBE-C57E-F84AE40667A5}" dt="2025-06-29T17:29:14.002" v="31"/>
          <ac:spMkLst>
            <pc:docMk/>
            <pc:sldMk cId="1826593579" sldId="340"/>
            <ac:spMk id="57" creationId="{3A397E3E-B90C-4D82-BAAA-36F7AC6A4565}"/>
          </ac:spMkLst>
        </pc:spChg>
        <pc:spChg chg="add del">
          <ac:chgData name="Suad Nasir (2413016)" userId="S::2413016@student.uwtsd.ac.uk::21dadd7c-9b32-45b0-875f-6d1b8c6657bb" providerId="AD" clId="Web-{B996230E-E6B9-8EBE-C57E-F84AE40667A5}" dt="2025-06-29T17:29:14.002" v="31"/>
          <ac:spMkLst>
            <pc:docMk/>
            <pc:sldMk cId="1826593579" sldId="340"/>
            <ac:spMk id="62" creationId="{FEA9761C-7BB2-45E5-A5DB-A0B35362454A}"/>
          </ac:spMkLst>
        </pc:spChg>
        <pc:spChg chg="add del">
          <ac:chgData name="Suad Nasir (2413016)" userId="S::2413016@student.uwtsd.ac.uk::21dadd7c-9b32-45b0-875f-6d1b8c6657bb" providerId="AD" clId="Web-{B996230E-E6B9-8EBE-C57E-F84AE40667A5}" dt="2025-06-29T17:29:14.002" v="31"/>
          <ac:spMkLst>
            <pc:docMk/>
            <pc:sldMk cId="1826593579" sldId="340"/>
            <ac:spMk id="63" creationId="{4D1A5E71-B6B6-486A-8CDC-C7ABD9B903F6}"/>
          </ac:spMkLst>
        </pc:spChg>
        <pc:spChg chg="add del">
          <ac:chgData name="Suad Nasir (2413016)" userId="S::2413016@student.uwtsd.ac.uk::21dadd7c-9b32-45b0-875f-6d1b8c6657bb" providerId="AD" clId="Web-{B996230E-E6B9-8EBE-C57E-F84AE40667A5}" dt="2025-06-29T17:29:14.002" v="31"/>
          <ac:spMkLst>
            <pc:docMk/>
            <pc:sldMk cId="1826593579" sldId="340"/>
            <ac:spMk id="64" creationId="{8E44D629-6B8E-4D88-A77E-149C0ED03498}"/>
          </ac:spMkLst>
        </pc:spChg>
        <pc:spChg chg="add del">
          <ac:chgData name="Suad Nasir (2413016)" userId="S::2413016@student.uwtsd.ac.uk::21dadd7c-9b32-45b0-875f-6d1b8c6657bb" providerId="AD" clId="Web-{B996230E-E6B9-8EBE-C57E-F84AE40667A5}" dt="2025-06-29T17:31:33.542" v="47"/>
          <ac:spMkLst>
            <pc:docMk/>
            <pc:sldMk cId="1826593579" sldId="340"/>
            <ac:spMk id="69" creationId="{90A7F83A-9728-4030-8E45-9ECF1ABCCC12}"/>
          </ac:spMkLst>
        </pc:spChg>
        <pc:spChg chg="add del">
          <ac:chgData name="Suad Nasir (2413016)" userId="S::2413016@student.uwtsd.ac.uk::21dadd7c-9b32-45b0-875f-6d1b8c6657bb" providerId="AD" clId="Web-{B996230E-E6B9-8EBE-C57E-F84AE40667A5}" dt="2025-06-29T17:31:33.542" v="47"/>
          <ac:spMkLst>
            <pc:docMk/>
            <pc:sldMk cId="1826593579" sldId="340"/>
            <ac:spMk id="70" creationId="{A2B5CBEA-F125-49B6-8335-227C325B112B}"/>
          </ac:spMkLst>
        </pc:spChg>
        <pc:spChg chg="add del">
          <ac:chgData name="Suad Nasir (2413016)" userId="S::2413016@student.uwtsd.ac.uk::21dadd7c-9b32-45b0-875f-6d1b8c6657bb" providerId="AD" clId="Web-{B996230E-E6B9-8EBE-C57E-F84AE40667A5}" dt="2025-06-29T17:31:52.933" v="48"/>
          <ac:spMkLst>
            <pc:docMk/>
            <pc:sldMk cId="1826593579" sldId="340"/>
            <ac:spMk id="71" creationId="{FEA9761C-7BB2-45E5-A5DB-A0B35362454A}"/>
          </ac:spMkLst>
        </pc:spChg>
        <pc:spChg chg="add del">
          <ac:chgData name="Suad Nasir (2413016)" userId="S::2413016@student.uwtsd.ac.uk::21dadd7c-9b32-45b0-875f-6d1b8c6657bb" providerId="AD" clId="Web-{B996230E-E6B9-8EBE-C57E-F84AE40667A5}" dt="2025-06-29T17:31:52.933" v="48"/>
          <ac:spMkLst>
            <pc:docMk/>
            <pc:sldMk cId="1826593579" sldId="340"/>
            <ac:spMk id="72" creationId="{4D1A5E71-B6B6-486A-8CDC-C7ABD9B903F6}"/>
          </ac:spMkLst>
        </pc:spChg>
        <pc:spChg chg="add del">
          <ac:chgData name="Suad Nasir (2413016)" userId="S::2413016@student.uwtsd.ac.uk::21dadd7c-9b32-45b0-875f-6d1b8c6657bb" providerId="AD" clId="Web-{B996230E-E6B9-8EBE-C57E-F84AE40667A5}" dt="2025-06-29T17:31:33.542" v="47"/>
          <ac:spMkLst>
            <pc:docMk/>
            <pc:sldMk cId="1826593579" sldId="340"/>
            <ac:spMk id="73" creationId="{8E44D629-6B8E-4D88-A77E-149C0ED03498}"/>
          </ac:spMkLst>
        </pc:spChg>
        <pc:spChg chg="add del">
          <ac:chgData name="Suad Nasir (2413016)" userId="S::2413016@student.uwtsd.ac.uk::21dadd7c-9b32-45b0-875f-6d1b8c6657bb" providerId="AD" clId="Web-{B996230E-E6B9-8EBE-C57E-F84AE40667A5}" dt="2025-06-29T17:32:32.701" v="54"/>
          <ac:spMkLst>
            <pc:docMk/>
            <pc:sldMk cId="1826593579" sldId="340"/>
            <ac:spMk id="85" creationId="{7D6BF779-0B8C-4CC2-9268-9506AD0C5331}"/>
          </ac:spMkLst>
        </pc:spChg>
        <pc:spChg chg="add del">
          <ac:chgData name="Suad Nasir (2413016)" userId="S::2413016@student.uwtsd.ac.uk::21dadd7c-9b32-45b0-875f-6d1b8c6657bb" providerId="AD" clId="Web-{B996230E-E6B9-8EBE-C57E-F84AE40667A5}" dt="2025-06-29T17:31:33.542" v="47"/>
          <ac:spMkLst>
            <pc:docMk/>
            <pc:sldMk cId="1826593579" sldId="340"/>
            <ac:spMk id="94" creationId="{7D6BF779-0B8C-4CC2-9268-9506AD0C5331}"/>
          </ac:spMkLst>
        </pc:spChg>
        <pc:spChg chg="add del">
          <ac:chgData name="Suad Nasir (2413016)" userId="S::2413016@student.uwtsd.ac.uk::21dadd7c-9b32-45b0-875f-6d1b8c6657bb" providerId="AD" clId="Web-{B996230E-E6B9-8EBE-C57E-F84AE40667A5}" dt="2025-06-29T17:32:32.701" v="54"/>
          <ac:spMkLst>
            <pc:docMk/>
            <pc:sldMk cId="1826593579" sldId="340"/>
            <ac:spMk id="97" creationId="{783F456C-8972-439A-90A4-D7C52FA3A032}"/>
          </ac:spMkLst>
        </pc:spChg>
        <pc:spChg chg="add del">
          <ac:chgData name="Suad Nasir (2413016)" userId="S::2413016@student.uwtsd.ac.uk::21dadd7c-9b32-45b0-875f-6d1b8c6657bb" providerId="AD" clId="Web-{B996230E-E6B9-8EBE-C57E-F84AE40667A5}" dt="2025-06-29T17:31:33.542" v="47"/>
          <ac:spMkLst>
            <pc:docMk/>
            <pc:sldMk cId="1826593579" sldId="340"/>
            <ac:spMk id="98" creationId="{7C10BC51-CA68-4DED-AB6D-1300478783B2}"/>
          </ac:spMkLst>
        </pc:spChg>
        <pc:spChg chg="add mod ord">
          <ac:chgData name="Suad Nasir (2413016)" userId="S::2413016@student.uwtsd.ac.uk::21dadd7c-9b32-45b0-875f-6d1b8c6657bb" providerId="AD" clId="Web-{B996230E-E6B9-8EBE-C57E-F84AE40667A5}" dt="2025-06-29T17:51:07.051" v="127" actId="20577"/>
          <ac:spMkLst>
            <pc:docMk/>
            <pc:sldMk cId="1826593579" sldId="340"/>
            <ac:spMk id="99" creationId="{0CC243FB-D208-BF19-51DC-AFD530C05EA7}"/>
          </ac:spMkLst>
        </pc:spChg>
        <pc:spChg chg="add del">
          <ac:chgData name="Suad Nasir (2413016)" userId="S::2413016@student.uwtsd.ac.uk::21dadd7c-9b32-45b0-875f-6d1b8c6657bb" providerId="AD" clId="Web-{B996230E-E6B9-8EBE-C57E-F84AE40667A5}" dt="2025-06-29T17:32:32.701" v="54"/>
          <ac:spMkLst>
            <pc:docMk/>
            <pc:sldMk cId="1826593579" sldId="340"/>
            <ac:spMk id="102" creationId="{B8CCAA36-1E98-45B0-AAF9-D8807BA8EF22}"/>
          </ac:spMkLst>
        </pc:spChg>
        <pc:spChg chg="del">
          <ac:chgData name="Suad Nasir (2413016)" userId="S::2413016@student.uwtsd.ac.uk::21dadd7c-9b32-45b0-875f-6d1b8c6657bb" providerId="AD" clId="Web-{B996230E-E6B9-8EBE-C57E-F84AE40667A5}" dt="2025-06-29T17:32:32.701" v="54"/>
          <ac:spMkLst>
            <pc:docMk/>
            <pc:sldMk cId="1826593579" sldId="340"/>
            <ac:spMk id="108" creationId="{D1C510C0-DED1-4708-AA14-355E5AFF1262}"/>
          </ac:spMkLst>
        </pc:spChg>
        <pc:spChg chg="add del">
          <ac:chgData name="Suad Nasir (2413016)" userId="S::2413016@student.uwtsd.ac.uk::21dadd7c-9b32-45b0-875f-6d1b8c6657bb" providerId="AD" clId="Web-{B996230E-E6B9-8EBE-C57E-F84AE40667A5}" dt="2025-06-29T17:31:33.542" v="47"/>
          <ac:spMkLst>
            <pc:docMk/>
            <pc:sldMk cId="1826593579" sldId="340"/>
            <ac:spMk id="109" creationId="{19A55484-B97B-45ED-A47D-EBECAC290DBE}"/>
          </ac:spMkLst>
        </pc:spChg>
        <pc:spChg chg="add del">
          <ac:chgData name="Suad Nasir (2413016)" userId="S::2413016@student.uwtsd.ac.uk::21dadd7c-9b32-45b0-875f-6d1b8c6657bb" providerId="AD" clId="Web-{B996230E-E6B9-8EBE-C57E-F84AE40667A5}" dt="2025-06-29T17:32:32.701" v="54"/>
          <ac:spMkLst>
            <pc:docMk/>
            <pc:sldMk cId="1826593579" sldId="340"/>
            <ac:spMk id="110" creationId="{558C4F41-C97D-4755-8F7C-8C0A8E182FCF}"/>
          </ac:spMkLst>
        </pc:spChg>
        <pc:spChg chg="add del">
          <ac:chgData name="Suad Nasir (2413016)" userId="S::2413016@student.uwtsd.ac.uk::21dadd7c-9b32-45b0-875f-6d1b8c6657bb" providerId="AD" clId="Web-{B996230E-E6B9-8EBE-C57E-F84AE40667A5}" dt="2025-06-29T17:31:33.542" v="47"/>
          <ac:spMkLst>
            <pc:docMk/>
            <pc:sldMk cId="1826593579" sldId="340"/>
            <ac:spMk id="111" creationId="{B31CB7B9-2B8F-4AD6-9FFE-5DAE8E132289}"/>
          </ac:spMkLst>
        </pc:spChg>
        <pc:spChg chg="add del">
          <ac:chgData name="Suad Nasir (2413016)" userId="S::2413016@student.uwtsd.ac.uk::21dadd7c-9b32-45b0-875f-6d1b8c6657bb" providerId="AD" clId="Web-{B996230E-E6B9-8EBE-C57E-F84AE40667A5}" dt="2025-06-29T17:32:32.701" v="54"/>
          <ac:spMkLst>
            <pc:docMk/>
            <pc:sldMk cId="1826593579" sldId="340"/>
            <ac:spMk id="112" creationId="{A232F408-BBCD-48EE-ABF6-95201EF72338}"/>
          </ac:spMkLst>
        </pc:spChg>
        <pc:spChg chg="add del">
          <ac:chgData name="Suad Nasir (2413016)" userId="S::2413016@student.uwtsd.ac.uk::21dadd7c-9b32-45b0-875f-6d1b8c6657bb" providerId="AD" clId="Web-{B996230E-E6B9-8EBE-C57E-F84AE40667A5}" dt="2025-06-29T17:32:32.701" v="54"/>
          <ac:spMkLst>
            <pc:docMk/>
            <pc:sldMk cId="1826593579" sldId="340"/>
            <ac:spMk id="116" creationId="{79109165-7872-4D8A-A545-F48B3AF1D09E}"/>
          </ac:spMkLst>
        </pc:spChg>
        <pc:spChg chg="add del">
          <ac:chgData name="Suad Nasir (2413016)" userId="S::2413016@student.uwtsd.ac.uk::21dadd7c-9b32-45b0-875f-6d1b8c6657bb" providerId="AD" clId="Web-{B996230E-E6B9-8EBE-C57E-F84AE40667A5}" dt="2025-06-29T17:32:32.701" v="54"/>
          <ac:spMkLst>
            <pc:docMk/>
            <pc:sldMk cId="1826593579" sldId="340"/>
            <ac:spMk id="127" creationId="{FEFCF180-A212-449F-8D07-5EC94B281A2E}"/>
          </ac:spMkLst>
        </pc:spChg>
        <pc:spChg chg="add del">
          <ac:chgData name="Suad Nasir (2413016)" userId="S::2413016@student.uwtsd.ac.uk::21dadd7c-9b32-45b0-875f-6d1b8c6657bb" providerId="AD" clId="Web-{B996230E-E6B9-8EBE-C57E-F84AE40667A5}" dt="2025-06-29T17:33:09.407" v="61"/>
          <ac:spMkLst>
            <pc:docMk/>
            <pc:sldMk cId="1826593579" sldId="340"/>
            <ac:spMk id="141" creationId="{7D6BF779-0B8C-4CC2-9268-9506AD0C5331}"/>
          </ac:spMkLst>
        </pc:spChg>
        <pc:spChg chg="del">
          <ac:chgData name="Suad Nasir (2413016)" userId="S::2413016@student.uwtsd.ac.uk::21dadd7c-9b32-45b0-875f-6d1b8c6657bb" providerId="AD" clId="Web-{B996230E-E6B9-8EBE-C57E-F84AE40667A5}" dt="2025-06-29T17:33:09.407" v="61"/>
          <ac:spMkLst>
            <pc:docMk/>
            <pc:sldMk cId="1826593579" sldId="340"/>
            <ac:spMk id="143" creationId="{489B7BFD-8F45-4093-AD9C-91B15B0503D9}"/>
          </ac:spMkLst>
        </pc:spChg>
        <pc:spChg chg="add del">
          <ac:chgData name="Suad Nasir (2413016)" userId="S::2413016@student.uwtsd.ac.uk::21dadd7c-9b32-45b0-875f-6d1b8c6657bb" providerId="AD" clId="Web-{B996230E-E6B9-8EBE-C57E-F84AE40667A5}" dt="2025-06-29T17:33:09.407" v="61"/>
          <ac:spMkLst>
            <pc:docMk/>
            <pc:sldMk cId="1826593579" sldId="340"/>
            <ac:spMk id="153" creationId="{2E369027-C2BF-44D4-8463-AA64250C51AE}"/>
          </ac:spMkLst>
        </pc:spChg>
        <pc:spChg chg="add del">
          <ac:chgData name="Suad Nasir (2413016)" userId="S::2413016@student.uwtsd.ac.uk::21dadd7c-9b32-45b0-875f-6d1b8c6657bb" providerId="AD" clId="Web-{B996230E-E6B9-8EBE-C57E-F84AE40667A5}" dt="2025-06-29T17:33:09.407" v="61"/>
          <ac:spMkLst>
            <pc:docMk/>
            <pc:sldMk cId="1826593579" sldId="340"/>
            <ac:spMk id="155" creationId="{0F2B4DB4-CB43-4265-8D5A-B45A9E981484}"/>
          </ac:spMkLst>
        </pc:spChg>
        <pc:spChg chg="del">
          <ac:chgData name="Suad Nasir (2413016)" userId="S::2413016@student.uwtsd.ac.uk::21dadd7c-9b32-45b0-875f-6d1b8c6657bb" providerId="AD" clId="Web-{B996230E-E6B9-8EBE-C57E-F84AE40667A5}" dt="2025-06-29T17:33:09.407" v="61"/>
          <ac:spMkLst>
            <pc:docMk/>
            <pc:sldMk cId="1826593579" sldId="340"/>
            <ac:spMk id="157" creationId="{FC0F9FEA-2B64-4E05-95C4-886199E76082}"/>
          </ac:spMkLst>
        </pc:spChg>
        <pc:spChg chg="add del">
          <ac:chgData name="Suad Nasir (2413016)" userId="S::2413016@student.uwtsd.ac.uk::21dadd7c-9b32-45b0-875f-6d1b8c6657bb" providerId="AD" clId="Web-{B996230E-E6B9-8EBE-C57E-F84AE40667A5}" dt="2025-06-29T17:33:09.391" v="60"/>
          <ac:spMkLst>
            <pc:docMk/>
            <pc:sldMk cId="1826593579" sldId="340"/>
            <ac:spMk id="169" creationId="{7D6BF779-0B8C-4CC2-9268-9506AD0C5331}"/>
          </ac:spMkLst>
        </pc:spChg>
        <pc:spChg chg="add del">
          <ac:chgData name="Suad Nasir (2413016)" userId="S::2413016@student.uwtsd.ac.uk::21dadd7c-9b32-45b0-875f-6d1b8c6657bb" providerId="AD" clId="Web-{B996230E-E6B9-8EBE-C57E-F84AE40667A5}" dt="2025-06-29T17:33:09.391" v="60"/>
          <ac:spMkLst>
            <pc:docMk/>
            <pc:sldMk cId="1826593579" sldId="340"/>
            <ac:spMk id="171" creationId="{3A397E3E-B90C-4D82-BAAA-36F7AC6A4565}"/>
          </ac:spMkLst>
        </pc:spChg>
        <pc:spChg chg="mod">
          <ac:chgData name="Suad Nasir (2413016)" userId="S::2413016@student.uwtsd.ac.uk::21dadd7c-9b32-45b0-875f-6d1b8c6657bb" providerId="AD" clId="Web-{B996230E-E6B9-8EBE-C57E-F84AE40667A5}" dt="2025-06-29T17:48:41.886" v="106"/>
          <ac:spMkLst>
            <pc:docMk/>
            <pc:sldMk cId="1826593579" sldId="340"/>
            <ac:spMk id="179" creationId="{5B2A506B-A82D-4F4B-8BC3-3AC9EDE37728}"/>
          </ac:spMkLst>
        </pc:spChg>
        <pc:spChg chg="add del">
          <ac:chgData name="Suad Nasir (2413016)" userId="S::2413016@student.uwtsd.ac.uk::21dadd7c-9b32-45b0-875f-6d1b8c6657bb" providerId="AD" clId="Web-{B996230E-E6B9-8EBE-C57E-F84AE40667A5}" dt="2025-06-29T17:33:09.391" v="60"/>
          <ac:spMkLst>
            <pc:docMk/>
            <pc:sldMk cId="1826593579" sldId="340"/>
            <ac:spMk id="181" creationId="{30F43EB5-CDCA-4F53-80DE-F7B1B7DB9584}"/>
          </ac:spMkLst>
        </pc:spChg>
        <pc:spChg chg="add del">
          <ac:chgData name="Suad Nasir (2413016)" userId="S::2413016@student.uwtsd.ac.uk::21dadd7c-9b32-45b0-875f-6d1b8c6657bb" providerId="AD" clId="Web-{B996230E-E6B9-8EBE-C57E-F84AE40667A5}" dt="2025-06-29T17:33:09.391" v="60"/>
          <ac:spMkLst>
            <pc:docMk/>
            <pc:sldMk cId="1826593579" sldId="340"/>
            <ac:spMk id="183" creationId="{A2B5CBEA-F125-49B6-8335-227C325B112B}"/>
          </ac:spMkLst>
        </pc:spChg>
        <pc:spChg chg="add del">
          <ac:chgData name="Suad Nasir (2413016)" userId="S::2413016@student.uwtsd.ac.uk::21dadd7c-9b32-45b0-875f-6d1b8c6657bb" providerId="AD" clId="Web-{B996230E-E6B9-8EBE-C57E-F84AE40667A5}" dt="2025-06-29T17:33:09.391" v="60"/>
          <ac:spMkLst>
            <pc:docMk/>
            <pc:sldMk cId="1826593579" sldId="340"/>
            <ac:spMk id="185" creationId="{FBA21150-039F-4DB6-B9E3-3CB0A46D45A7}"/>
          </ac:spMkLst>
        </pc:spChg>
        <pc:spChg chg="add del">
          <ac:chgData name="Suad Nasir (2413016)" userId="S::2413016@student.uwtsd.ac.uk::21dadd7c-9b32-45b0-875f-6d1b8c6657bb" providerId="AD" clId="Web-{B996230E-E6B9-8EBE-C57E-F84AE40667A5}" dt="2025-06-29T17:33:09.391" v="60"/>
          <ac:spMkLst>
            <pc:docMk/>
            <pc:sldMk cId="1826593579" sldId="340"/>
            <ac:spMk id="187" creationId="{6E0B96CD-70A9-4820-881F-7024839B2DC4}"/>
          </ac:spMkLst>
        </pc:spChg>
        <pc:spChg chg="add del">
          <ac:chgData name="Suad Nasir (2413016)" userId="S::2413016@student.uwtsd.ac.uk::21dadd7c-9b32-45b0-875f-6d1b8c6657bb" providerId="AD" clId="Web-{B996230E-E6B9-8EBE-C57E-F84AE40667A5}" dt="2025-06-29T17:33:09.391" v="60"/>
          <ac:spMkLst>
            <pc:docMk/>
            <pc:sldMk cId="1826593579" sldId="340"/>
            <ac:spMk id="189" creationId="{6C39352C-187E-41C1-A5B2-157E94CA614A}"/>
          </ac:spMkLst>
        </pc:spChg>
        <pc:spChg chg="add del">
          <ac:chgData name="Suad Nasir (2413016)" userId="S::2413016@student.uwtsd.ac.uk::21dadd7c-9b32-45b0-875f-6d1b8c6657bb" providerId="AD" clId="Web-{B996230E-E6B9-8EBE-C57E-F84AE40667A5}" dt="2025-06-29T17:50:16.720" v="114"/>
          <ac:spMkLst>
            <pc:docMk/>
            <pc:sldMk cId="1826593579" sldId="340"/>
            <ac:spMk id="199" creationId="{7D6BF779-0B8C-4CC2-9268-9506AD0C5331}"/>
          </ac:spMkLst>
        </pc:spChg>
        <pc:spChg chg="add del">
          <ac:chgData name="Suad Nasir (2413016)" userId="S::2413016@student.uwtsd.ac.uk::21dadd7c-9b32-45b0-875f-6d1b8c6657bb" providerId="AD" clId="Web-{B996230E-E6B9-8EBE-C57E-F84AE40667A5}" dt="2025-06-29T17:50:16.720" v="114"/>
          <ac:spMkLst>
            <pc:docMk/>
            <pc:sldMk cId="1826593579" sldId="340"/>
            <ac:spMk id="200" creationId="{489B7BFD-8F45-4093-AD9C-91B15B0503D9}"/>
          </ac:spMkLst>
        </pc:spChg>
        <pc:spChg chg="add del">
          <ac:chgData name="Suad Nasir (2413016)" userId="S::2413016@student.uwtsd.ac.uk::21dadd7c-9b32-45b0-875f-6d1b8c6657bb" providerId="AD" clId="Web-{B996230E-E6B9-8EBE-C57E-F84AE40667A5}" dt="2025-06-29T17:50:16.720" v="114"/>
          <ac:spMkLst>
            <pc:docMk/>
            <pc:sldMk cId="1826593579" sldId="340"/>
            <ac:spMk id="203" creationId="{2E369027-C2BF-44D4-8463-AA64250C51AE}"/>
          </ac:spMkLst>
        </pc:spChg>
        <pc:spChg chg="add del">
          <ac:chgData name="Suad Nasir (2413016)" userId="S::2413016@student.uwtsd.ac.uk::21dadd7c-9b32-45b0-875f-6d1b8c6657bb" providerId="AD" clId="Web-{B996230E-E6B9-8EBE-C57E-F84AE40667A5}" dt="2025-06-29T17:50:16.720" v="114"/>
          <ac:spMkLst>
            <pc:docMk/>
            <pc:sldMk cId="1826593579" sldId="340"/>
            <ac:spMk id="204" creationId="{0F2B4DB4-CB43-4265-8D5A-B45A9E981484}"/>
          </ac:spMkLst>
        </pc:spChg>
        <pc:spChg chg="add del">
          <ac:chgData name="Suad Nasir (2413016)" userId="S::2413016@student.uwtsd.ac.uk::21dadd7c-9b32-45b0-875f-6d1b8c6657bb" providerId="AD" clId="Web-{B996230E-E6B9-8EBE-C57E-F84AE40667A5}" dt="2025-06-29T17:50:16.720" v="114"/>
          <ac:spMkLst>
            <pc:docMk/>
            <pc:sldMk cId="1826593579" sldId="340"/>
            <ac:spMk id="205" creationId="{FC0F9FEA-2B64-4E05-95C4-886199E76082}"/>
          </ac:spMkLst>
        </pc:spChg>
        <pc:spChg chg="del">
          <ac:chgData name="Suad Nasir (2413016)" userId="S::2413016@student.uwtsd.ac.uk::21dadd7c-9b32-45b0-875f-6d1b8c6657bb" providerId="AD" clId="Web-{B996230E-E6B9-8EBE-C57E-F84AE40667A5}" dt="2025-06-29T17:50:16.689" v="113"/>
          <ac:spMkLst>
            <pc:docMk/>
            <pc:sldMk cId="1826593579" sldId="340"/>
            <ac:spMk id="217" creationId="{104332FF-8349-42A5-B5C8-5EE3825CE252}"/>
          </ac:spMkLst>
        </pc:spChg>
        <pc:spChg chg="add del">
          <ac:chgData name="Suad Nasir (2413016)" userId="S::2413016@student.uwtsd.ac.uk::21dadd7c-9b32-45b0-875f-6d1b8c6657bb" providerId="AD" clId="Web-{B996230E-E6B9-8EBE-C57E-F84AE40667A5}" dt="2025-06-29T17:50:16.689" v="113"/>
          <ac:spMkLst>
            <pc:docMk/>
            <pc:sldMk cId="1826593579" sldId="340"/>
            <ac:spMk id="219" creationId="{5A0118C5-4F8D-4CF4-BADD-53FEACC6C42A}"/>
          </ac:spMkLst>
        </pc:spChg>
        <pc:spChg chg="add">
          <ac:chgData name="Suad Nasir (2413016)" userId="S::2413016@student.uwtsd.ac.uk::21dadd7c-9b32-45b0-875f-6d1b8c6657bb" providerId="AD" clId="Web-{B996230E-E6B9-8EBE-C57E-F84AE40667A5}" dt="2025-06-29T17:50:16.720" v="114"/>
          <ac:spMkLst>
            <pc:docMk/>
            <pc:sldMk cId="1826593579" sldId="340"/>
            <ac:spMk id="223" creationId="{79AFCB35-9C04-4524-A0B1-57FF6865D013}"/>
          </ac:spMkLst>
        </pc:spChg>
        <pc:spChg chg="add">
          <ac:chgData name="Suad Nasir (2413016)" userId="S::2413016@student.uwtsd.ac.uk::21dadd7c-9b32-45b0-875f-6d1b8c6657bb" providerId="AD" clId="Web-{B996230E-E6B9-8EBE-C57E-F84AE40667A5}" dt="2025-06-29T17:50:16.720" v="114"/>
          <ac:spMkLst>
            <pc:docMk/>
            <pc:sldMk cId="1826593579" sldId="340"/>
            <ac:spMk id="227" creationId="{D9E00F87-86BE-4F3A-9141-35EC0659D31F}"/>
          </ac:spMkLst>
        </pc:spChg>
        <pc:spChg chg="add del">
          <ac:chgData name="Suad Nasir (2413016)" userId="S::2413016@student.uwtsd.ac.uk::21dadd7c-9b32-45b0-875f-6d1b8c6657bb" providerId="AD" clId="Web-{B996230E-E6B9-8EBE-C57E-F84AE40667A5}" dt="2025-06-29T17:50:16.689" v="113"/>
          <ac:spMkLst>
            <pc:docMk/>
            <pc:sldMk cId="1826593579" sldId="340"/>
            <ac:spMk id="229" creationId="{EAED1919-54A1-41C9-B30B-A3FF3F58E38B}"/>
          </ac:spMkLst>
        </pc:spChg>
        <pc:spChg chg="add del">
          <ac:chgData name="Suad Nasir (2413016)" userId="S::2413016@student.uwtsd.ac.uk::21dadd7c-9b32-45b0-875f-6d1b8c6657bb" providerId="AD" clId="Web-{B996230E-E6B9-8EBE-C57E-F84AE40667A5}" dt="2025-06-29T17:50:16.689" v="113"/>
          <ac:spMkLst>
            <pc:docMk/>
            <pc:sldMk cId="1826593579" sldId="340"/>
            <ac:spMk id="235" creationId="{FFFEB18F-F81F-4CED-BE64-EB888A77C3B8}"/>
          </ac:spMkLst>
        </pc:spChg>
        <pc:spChg chg="add">
          <ac:chgData name="Suad Nasir (2413016)" userId="S::2413016@student.uwtsd.ac.uk::21dadd7c-9b32-45b0-875f-6d1b8c6657bb" providerId="AD" clId="Web-{B996230E-E6B9-8EBE-C57E-F84AE40667A5}" dt="2025-06-29T17:50:16.720" v="114"/>
          <ac:spMkLst>
            <pc:docMk/>
            <pc:sldMk cId="1826593579" sldId="340"/>
            <ac:spMk id="414" creationId="{EBAF167C-3D30-4736-A6B7-5965437B2CE2}"/>
          </ac:spMkLst>
        </pc:spChg>
        <pc:grpChg chg="add del">
          <ac:chgData name="Suad Nasir (2413016)" userId="S::2413016@student.uwtsd.ac.uk::21dadd7c-9b32-45b0-875f-6d1b8c6657bb" providerId="AD" clId="Web-{B996230E-E6B9-8EBE-C57E-F84AE40667A5}" dt="2025-06-29T17:28:53.907" v="27"/>
          <ac:grpSpMkLst>
            <pc:docMk/>
            <pc:sldMk cId="1826593579" sldId="340"/>
            <ac:grpSpMk id="10" creationId="{8A351602-3772-4279-B0D3-A523F6F6EAB3}"/>
          </ac:grpSpMkLst>
        </pc:grpChg>
        <pc:grpChg chg="add del">
          <ac:chgData name="Suad Nasir (2413016)" userId="S::2413016@student.uwtsd.ac.uk::21dadd7c-9b32-45b0-875f-6d1b8c6657bb" providerId="AD" clId="Web-{B996230E-E6B9-8EBE-C57E-F84AE40667A5}" dt="2025-06-29T17:30:29.241" v="40"/>
          <ac:grpSpMkLst>
            <pc:docMk/>
            <pc:sldMk cId="1826593579" sldId="340"/>
            <ac:grpSpMk id="11" creationId="{8A351602-3772-4279-B0D3-A523F6F6EAB3}"/>
          </ac:grpSpMkLst>
        </pc:grpChg>
        <pc:grpChg chg="add del">
          <ac:chgData name="Suad Nasir (2413016)" userId="S::2413016@student.uwtsd.ac.uk::21dadd7c-9b32-45b0-875f-6d1b8c6657bb" providerId="AD" clId="Web-{B996230E-E6B9-8EBE-C57E-F84AE40667A5}" dt="2025-06-29T17:28:53.907" v="27"/>
          <ac:grpSpMkLst>
            <pc:docMk/>
            <pc:sldMk cId="1826593579" sldId="340"/>
            <ac:grpSpMk id="27" creationId="{D2539C73-C848-4608-957A-D6C016913919}"/>
          </ac:grpSpMkLst>
        </pc:grpChg>
        <pc:picChg chg="add del mod ord">
          <ac:chgData name="Suad Nasir (2413016)" userId="S::2413016@student.uwtsd.ac.uk::21dadd7c-9b32-45b0-875f-6d1b8c6657bb" providerId="AD" clId="Web-{B996230E-E6B9-8EBE-C57E-F84AE40667A5}" dt="2025-06-29T17:29:28.956" v="32"/>
          <ac:picMkLst>
            <pc:docMk/>
            <pc:sldMk cId="1826593579" sldId="340"/>
            <ac:picMk id="5" creationId="{9ACFAF69-43ED-2847-B5CA-BDA33F5A9EA9}"/>
          </ac:picMkLst>
        </pc:picChg>
        <pc:picChg chg="add del mod ord">
          <ac:chgData name="Suad Nasir (2413016)" userId="S::2413016@student.uwtsd.ac.uk::21dadd7c-9b32-45b0-875f-6d1b8c6657bb" providerId="AD" clId="Web-{B996230E-E6B9-8EBE-C57E-F84AE40667A5}" dt="2025-06-29T17:30:37.335" v="42"/>
          <ac:picMkLst>
            <pc:docMk/>
            <pc:sldMk cId="1826593579" sldId="340"/>
            <ac:picMk id="6" creationId="{9904F725-9C0B-70C1-9720-8C013410B465}"/>
          </ac:picMkLst>
        </pc:picChg>
        <pc:picChg chg="mod">
          <ac:chgData name="Suad Nasir (2413016)" userId="S::2413016@student.uwtsd.ac.uk::21dadd7c-9b32-45b0-875f-6d1b8c6657bb" providerId="AD" clId="Web-{B996230E-E6B9-8EBE-C57E-F84AE40667A5}" dt="2025-06-29T17:32:59.937" v="58" actId="14100"/>
          <ac:picMkLst>
            <pc:docMk/>
            <pc:sldMk cId="1826593579" sldId="340"/>
            <ac:picMk id="74" creationId="{B18EE899-E832-71C3-5701-D9A00E4CAC3E}"/>
          </ac:picMkLst>
        </pc:picChg>
        <pc:picChg chg="add mod">
          <ac:chgData name="Suad Nasir (2413016)" userId="S::2413016@student.uwtsd.ac.uk::21dadd7c-9b32-45b0-875f-6d1b8c6657bb" providerId="AD" clId="Web-{B996230E-E6B9-8EBE-C57E-F84AE40667A5}" dt="2025-06-29T17:32:45.702" v="56" actId="14100"/>
          <ac:picMkLst>
            <pc:docMk/>
            <pc:sldMk cId="1826593579" sldId="340"/>
            <ac:picMk id="83" creationId="{C482B407-56EF-2064-FF56-F3CE1133E01E}"/>
          </ac:picMkLst>
        </pc:picChg>
      </pc:sldChg>
    </pc:docChg>
  </pc:docChgLst>
  <pc:docChgLst>
    <pc:chgData name="Suad Nasir (2413016)" userId="S::2413016@student.uwtsd.ac.uk::21dadd7c-9b32-45b0-875f-6d1b8c6657bb" providerId="AD" clId="Web-{88700F6C-DCE5-0A55-075A-5B983489930A}"/>
    <pc:docChg chg="modSld sldOrd">
      <pc:chgData name="Suad Nasir (2413016)" userId="S::2413016@student.uwtsd.ac.uk::21dadd7c-9b32-45b0-875f-6d1b8c6657bb" providerId="AD" clId="Web-{88700F6C-DCE5-0A55-075A-5B983489930A}" dt="2025-06-18T23:00:13.799" v="406" actId="1076"/>
      <pc:docMkLst>
        <pc:docMk/>
      </pc:docMkLst>
      <pc:sldChg chg="ord">
        <pc:chgData name="Suad Nasir (2413016)" userId="S::2413016@student.uwtsd.ac.uk::21dadd7c-9b32-45b0-875f-6d1b8c6657bb" providerId="AD" clId="Web-{88700F6C-DCE5-0A55-075A-5B983489930A}" dt="2025-06-18T22:18:46.018" v="219"/>
        <pc:sldMkLst>
          <pc:docMk/>
          <pc:sldMk cId="1668016775" sldId="305"/>
        </pc:sldMkLst>
      </pc:sldChg>
      <pc:sldChg chg="addSp delSp modSp mod ord setBg">
        <pc:chgData name="Suad Nasir (2413016)" userId="S::2413016@student.uwtsd.ac.uk::21dadd7c-9b32-45b0-875f-6d1b8c6657bb" providerId="AD" clId="Web-{88700F6C-DCE5-0A55-075A-5B983489930A}" dt="2025-06-18T23:00:13.799" v="406" actId="1076"/>
        <pc:sldMkLst>
          <pc:docMk/>
          <pc:sldMk cId="539444180" sldId="310"/>
        </pc:sldMkLst>
        <pc:spChg chg="add mod">
          <ac:chgData name="Suad Nasir (2413016)" userId="S::2413016@student.uwtsd.ac.uk::21dadd7c-9b32-45b0-875f-6d1b8c6657bb" providerId="AD" clId="Web-{88700F6C-DCE5-0A55-075A-5B983489930A}" dt="2025-06-18T23:00:13.799" v="406" actId="1076"/>
          <ac:spMkLst>
            <pc:docMk/>
            <pc:sldMk cId="539444180" sldId="310"/>
            <ac:spMk id="7" creationId="{18483827-FF36-3BB1-8536-C0B1C2FB3335}"/>
          </ac:spMkLst>
        </pc:spChg>
        <pc:picChg chg="add mod">
          <ac:chgData name="Suad Nasir (2413016)" userId="S::2413016@student.uwtsd.ac.uk::21dadd7c-9b32-45b0-875f-6d1b8c6657bb" providerId="AD" clId="Web-{88700F6C-DCE5-0A55-075A-5B983489930A}" dt="2025-06-18T22:55:49.230" v="369" actId="1076"/>
          <ac:picMkLst>
            <pc:docMk/>
            <pc:sldMk cId="539444180" sldId="310"/>
            <ac:picMk id="10" creationId="{AFC4E321-3923-0C8E-76EA-6B19E4B08C6A}"/>
          </ac:picMkLst>
        </pc:picChg>
        <pc:picChg chg="add mod ord">
          <ac:chgData name="Suad Nasir (2413016)" userId="S::2413016@student.uwtsd.ac.uk::21dadd7c-9b32-45b0-875f-6d1b8c6657bb" providerId="AD" clId="Web-{88700F6C-DCE5-0A55-075A-5B983489930A}" dt="2025-06-18T22:53:35.617" v="352" actId="14100"/>
          <ac:picMkLst>
            <pc:docMk/>
            <pc:sldMk cId="539444180" sldId="310"/>
            <ac:picMk id="14" creationId="{16657A7A-DD67-DFB3-C031-8868DF50393F}"/>
          </ac:picMkLst>
        </pc:picChg>
      </pc:sldChg>
      <pc:sldChg chg="addSp delSp modSp ord">
        <pc:chgData name="Suad Nasir (2413016)" userId="S::2413016@student.uwtsd.ac.uk::21dadd7c-9b32-45b0-875f-6d1b8c6657bb" providerId="AD" clId="Web-{88700F6C-DCE5-0A55-075A-5B983489930A}" dt="2025-06-18T22:33:36.915" v="249" actId="20577"/>
        <pc:sldMkLst>
          <pc:docMk/>
          <pc:sldMk cId="2144753802" sldId="320"/>
        </pc:sldMkLst>
        <pc:spChg chg="add">
          <ac:chgData name="Suad Nasir (2413016)" userId="S::2413016@student.uwtsd.ac.uk::21dadd7c-9b32-45b0-875f-6d1b8c6657bb" providerId="AD" clId="Web-{88700F6C-DCE5-0A55-075A-5B983489930A}" dt="2025-06-18T22:03:19.182" v="153"/>
          <ac:spMkLst>
            <pc:docMk/>
            <pc:sldMk cId="2144753802" sldId="320"/>
            <ac:spMk id="2" creationId="{34C3BB8B-154D-4244-B0F6-6A71359B9FAF}"/>
          </ac:spMkLst>
        </pc:spChg>
        <pc:spChg chg="ord">
          <ac:chgData name="Suad Nasir (2413016)" userId="S::2413016@student.uwtsd.ac.uk::21dadd7c-9b32-45b0-875f-6d1b8c6657bb" providerId="AD" clId="Web-{88700F6C-DCE5-0A55-075A-5B983489930A}" dt="2025-06-18T22:17:46.125" v="217"/>
          <ac:spMkLst>
            <pc:docMk/>
            <pc:sldMk cId="2144753802" sldId="320"/>
            <ac:spMk id="4" creationId="{7DEC6FF8-181E-4897-9463-A6F20768A5D0}"/>
          </ac:spMkLst>
        </pc:spChg>
        <pc:spChg chg="mod">
          <ac:chgData name="Suad Nasir (2413016)" userId="S::2413016@student.uwtsd.ac.uk::21dadd7c-9b32-45b0-875f-6d1b8c6657bb" providerId="AD" clId="Web-{88700F6C-DCE5-0A55-075A-5B983489930A}" dt="2025-06-18T22:33:36.915" v="249" actId="20577"/>
          <ac:spMkLst>
            <pc:docMk/>
            <pc:sldMk cId="2144753802" sldId="320"/>
            <ac:spMk id="5" creationId="{D6DB8235-1304-4172-AC66-0D702AECD94D}"/>
          </ac:spMkLst>
        </pc:spChg>
        <pc:spChg chg="add mod">
          <ac:chgData name="Suad Nasir (2413016)" userId="S::2413016@student.uwtsd.ac.uk::21dadd7c-9b32-45b0-875f-6d1b8c6657bb" providerId="AD" clId="Web-{88700F6C-DCE5-0A55-075A-5B983489930A}" dt="2025-06-18T22:04:20.730" v="168" actId="20577"/>
          <ac:spMkLst>
            <pc:docMk/>
            <pc:sldMk cId="2144753802" sldId="320"/>
            <ac:spMk id="8" creationId="{A5FD6EA8-AF88-E765-6E73-A7600122EDFE}"/>
          </ac:spMkLst>
        </pc:spChg>
      </pc:sldChg>
      <pc:sldChg chg="addSp delSp modSp mod setBg">
        <pc:chgData name="Suad Nasir (2413016)" userId="S::2413016@student.uwtsd.ac.uk::21dadd7c-9b32-45b0-875f-6d1b8c6657bb" providerId="AD" clId="Web-{88700F6C-DCE5-0A55-075A-5B983489930A}" dt="2025-06-18T22:46:38.013" v="305" actId="20577"/>
        <pc:sldMkLst>
          <pc:docMk/>
          <pc:sldMk cId="4271827421" sldId="331"/>
        </pc:sldMkLst>
        <pc:spChg chg="mod">
          <ac:chgData name="Suad Nasir (2413016)" userId="S::2413016@student.uwtsd.ac.uk::21dadd7c-9b32-45b0-875f-6d1b8c6657bb" providerId="AD" clId="Web-{88700F6C-DCE5-0A55-075A-5B983489930A}" dt="2025-06-18T22:38:16.875" v="266"/>
          <ac:spMkLst>
            <pc:docMk/>
            <pc:sldMk cId="4271827421" sldId="331"/>
            <ac:spMk id="4" creationId="{EB6313F3-D0F1-45DF-826B-A3FBF6C9C6C7}"/>
          </ac:spMkLst>
        </pc:spChg>
        <pc:spChg chg="mod">
          <ac:chgData name="Suad Nasir (2413016)" userId="S::2413016@student.uwtsd.ac.uk::21dadd7c-9b32-45b0-875f-6d1b8c6657bb" providerId="AD" clId="Web-{88700F6C-DCE5-0A55-075A-5B983489930A}" dt="2025-06-18T22:38:16.875" v="266"/>
          <ac:spMkLst>
            <pc:docMk/>
            <pc:sldMk cId="4271827421" sldId="331"/>
            <ac:spMk id="5" creationId="{AD5B8617-403E-4606-8472-FB51AEEF1218}"/>
          </ac:spMkLst>
        </pc:spChg>
        <pc:picChg chg="add mod ord">
          <ac:chgData name="Suad Nasir (2413016)" userId="S::2413016@student.uwtsd.ac.uk::21dadd7c-9b32-45b0-875f-6d1b8c6657bb" providerId="AD" clId="Web-{88700F6C-DCE5-0A55-075A-5B983489930A}" dt="2025-06-18T22:34:23.151" v="255"/>
          <ac:picMkLst>
            <pc:docMk/>
            <pc:sldMk cId="4271827421" sldId="331"/>
            <ac:picMk id="3" creationId="{D408CE4D-EF16-656E-5DBD-4F864BF1B606}"/>
          </ac:picMkLst>
        </pc:picChg>
      </pc:sldChg>
      <pc:sldChg chg="addSp delSp modSp mod setBg">
        <pc:chgData name="Suad Nasir (2413016)" userId="S::2413016@student.uwtsd.ac.uk::21dadd7c-9b32-45b0-875f-6d1b8c6657bb" providerId="AD" clId="Web-{88700F6C-DCE5-0A55-075A-5B983489930A}" dt="2025-06-18T21:38:23.097" v="51" actId="14100"/>
        <pc:sldMkLst>
          <pc:docMk/>
          <pc:sldMk cId="3514631418" sldId="332"/>
        </pc:sldMkLst>
        <pc:spChg chg="add mod ord">
          <ac:chgData name="Suad Nasir (2413016)" userId="S::2413016@student.uwtsd.ac.uk::21dadd7c-9b32-45b0-875f-6d1b8c6657bb" providerId="AD" clId="Web-{88700F6C-DCE5-0A55-075A-5B983489930A}" dt="2025-06-18T21:38:23.097" v="51" actId="14100"/>
          <ac:spMkLst>
            <pc:docMk/>
            <pc:sldMk cId="3514631418" sldId="332"/>
            <ac:spMk id="2" creationId="{5A76C0C1-C334-514C-AACE-F59B3B6C0F0A}"/>
          </ac:spMkLst>
        </pc:spChg>
        <pc:spChg chg="mod ord">
          <ac:chgData name="Suad Nasir (2413016)" userId="S::2413016@student.uwtsd.ac.uk::21dadd7c-9b32-45b0-875f-6d1b8c6657bb" providerId="AD" clId="Web-{88700F6C-DCE5-0A55-075A-5B983489930A}" dt="2025-06-18T21:35:57.968" v="32"/>
          <ac:spMkLst>
            <pc:docMk/>
            <pc:sldMk cId="3514631418" sldId="332"/>
            <ac:spMk id="5" creationId="{0F97A4DD-6112-4908-B134-BBE48A0F6114}"/>
          </ac:spMkLst>
        </pc:spChg>
        <pc:spChg chg="add">
          <ac:chgData name="Suad Nasir (2413016)" userId="S::2413016@student.uwtsd.ac.uk::21dadd7c-9b32-45b0-875f-6d1b8c6657bb" providerId="AD" clId="Web-{88700F6C-DCE5-0A55-075A-5B983489930A}" dt="2025-06-18T21:35:57.968" v="32"/>
          <ac:spMkLst>
            <pc:docMk/>
            <pc:sldMk cId="3514631418" sldId="332"/>
            <ac:spMk id="17" creationId="{CAEBFCD5-5356-4326-8D39-8235A46CD7B2}"/>
          </ac:spMkLst>
        </pc:spChg>
        <pc:spChg chg="add">
          <ac:chgData name="Suad Nasir (2413016)" userId="S::2413016@student.uwtsd.ac.uk::21dadd7c-9b32-45b0-875f-6d1b8c6657bb" providerId="AD" clId="Web-{88700F6C-DCE5-0A55-075A-5B983489930A}" dt="2025-06-18T21:35:57.968" v="32"/>
          <ac:spMkLst>
            <pc:docMk/>
            <pc:sldMk cId="3514631418" sldId="332"/>
            <ac:spMk id="25" creationId="{104332FF-8349-42A5-B5C8-5EE3825CE252}"/>
          </ac:spMkLst>
        </pc:spChg>
        <pc:spChg chg="add">
          <ac:chgData name="Suad Nasir (2413016)" userId="S::2413016@student.uwtsd.ac.uk::21dadd7c-9b32-45b0-875f-6d1b8c6657bb" providerId="AD" clId="Web-{88700F6C-DCE5-0A55-075A-5B983489930A}" dt="2025-06-18T21:35:57.968" v="32"/>
          <ac:spMkLst>
            <pc:docMk/>
            <pc:sldMk cId="3514631418" sldId="332"/>
            <ac:spMk id="27" creationId="{5A0118C5-4F8D-4CF4-BADD-53FEACC6C42A}"/>
          </ac:spMkLst>
        </pc:spChg>
        <pc:grpChg chg="add">
          <ac:chgData name="Suad Nasir (2413016)" userId="S::2413016@student.uwtsd.ac.uk::21dadd7c-9b32-45b0-875f-6d1b8c6657bb" providerId="AD" clId="Web-{88700F6C-DCE5-0A55-075A-5B983489930A}" dt="2025-06-18T21:35:57.968" v="32"/>
          <ac:grpSpMkLst>
            <pc:docMk/>
            <pc:sldMk cId="3514631418" sldId="332"/>
            <ac:grpSpMk id="29" creationId="{6B67BE95-96EF-433C-9F29-B0732AA6B6AC}"/>
          </ac:grpSpMkLst>
        </pc:grpChg>
      </pc:sldChg>
      <pc:sldChg chg="addSp delSp modSp">
        <pc:chgData name="Suad Nasir (2413016)" userId="S::2413016@student.uwtsd.ac.uk::21dadd7c-9b32-45b0-875f-6d1b8c6657bb" providerId="AD" clId="Web-{88700F6C-DCE5-0A55-075A-5B983489930A}" dt="2025-06-18T22:56:41.606" v="371"/>
        <pc:sldMkLst>
          <pc:docMk/>
          <pc:sldMk cId="679062198" sldId="336"/>
        </pc:sldMkLst>
      </pc:sldChg>
    </pc:docChg>
  </pc:docChgLst>
  <pc:docChgLst>
    <pc:chgData name="Suad Nasir (2413016)" userId="S::2413016@student.uwtsd.ac.uk::21dadd7c-9b32-45b0-875f-6d1b8c6657bb" providerId="AD" clId="Web-{F359D2AD-6353-56F2-AB03-43251E2BD44B}"/>
    <pc:docChg chg="modSld">
      <pc:chgData name="Suad Nasir (2413016)" userId="S::2413016@student.uwtsd.ac.uk::21dadd7c-9b32-45b0-875f-6d1b8c6657bb" providerId="AD" clId="Web-{F359D2AD-6353-56F2-AB03-43251E2BD44B}" dt="2025-06-16T22:27:14.745" v="2" actId="20577"/>
      <pc:docMkLst>
        <pc:docMk/>
      </pc:docMkLst>
      <pc:sldChg chg="modSp">
        <pc:chgData name="Suad Nasir (2413016)" userId="S::2413016@student.uwtsd.ac.uk::21dadd7c-9b32-45b0-875f-6d1b8c6657bb" providerId="AD" clId="Web-{F359D2AD-6353-56F2-AB03-43251E2BD44B}" dt="2025-06-16T22:27:14.745" v="2" actId="20577"/>
        <pc:sldMkLst>
          <pc:docMk/>
          <pc:sldMk cId="270808741" sldId="330"/>
        </pc:sldMkLst>
      </pc:sldChg>
    </pc:docChg>
  </pc:docChgLst>
  <pc:docChgLst>
    <pc:chgData name="Suad Nasir (2413016)" userId="S::2413016@student.uwtsd.ac.uk::21dadd7c-9b32-45b0-875f-6d1b8c6657bb" providerId="AD" clId="Web-{64BB00F2-A67A-EF7E-2AB2-478AC784B455}"/>
    <pc:docChg chg="addSld delSld modSld sldOrd">
      <pc:chgData name="Suad Nasir (2413016)" userId="S::2413016@student.uwtsd.ac.uk::21dadd7c-9b32-45b0-875f-6d1b8c6657bb" providerId="AD" clId="Web-{64BB00F2-A67A-EF7E-2AB2-478AC784B455}" dt="2025-06-11T23:14:28.700" v="90" actId="20577"/>
      <pc:docMkLst>
        <pc:docMk/>
      </pc:docMkLst>
      <pc:sldChg chg="addSp delSp modSp mod setBg">
        <pc:chgData name="Suad Nasir (2413016)" userId="S::2413016@student.uwtsd.ac.uk::21dadd7c-9b32-45b0-875f-6d1b8c6657bb" providerId="AD" clId="Web-{64BB00F2-A67A-EF7E-2AB2-478AC784B455}" dt="2025-06-11T23:06:02.510" v="51"/>
        <pc:sldMkLst>
          <pc:docMk/>
          <pc:sldMk cId="888131371" sldId="312"/>
        </pc:sldMkLst>
        <pc:spChg chg="mod">
          <ac:chgData name="Suad Nasir (2413016)" userId="S::2413016@student.uwtsd.ac.uk::21dadd7c-9b32-45b0-875f-6d1b8c6657bb" providerId="AD" clId="Web-{64BB00F2-A67A-EF7E-2AB2-478AC784B455}" dt="2025-06-11T23:05:25.743" v="48" actId="1076"/>
          <ac:spMkLst>
            <pc:docMk/>
            <pc:sldMk cId="888131371" sldId="312"/>
            <ac:spMk id="80" creationId="{02394CBA-755F-42B7-BF28-BDBB599FAAFF}"/>
          </ac:spMkLst>
        </pc:spChg>
        <pc:spChg chg="mod">
          <ac:chgData name="Suad Nasir (2413016)" userId="S::2413016@student.uwtsd.ac.uk::21dadd7c-9b32-45b0-875f-6d1b8c6657bb" providerId="AD" clId="Web-{64BB00F2-A67A-EF7E-2AB2-478AC784B455}" dt="2025-06-11T23:05:33.837" v="49" actId="1076"/>
          <ac:spMkLst>
            <pc:docMk/>
            <pc:sldMk cId="888131371" sldId="312"/>
            <ac:spMk id="81" creationId="{3F9E8A38-46A0-49FF-8F72-481E44F49E38}"/>
          </ac:spMkLst>
        </pc:spChg>
        <pc:spChg chg="add">
          <ac:chgData name="Suad Nasir (2413016)" userId="S::2413016@student.uwtsd.ac.uk::21dadd7c-9b32-45b0-875f-6d1b8c6657bb" providerId="AD" clId="Web-{64BB00F2-A67A-EF7E-2AB2-478AC784B455}" dt="2025-06-11T23:04:23.397" v="40"/>
          <ac:spMkLst>
            <pc:docMk/>
            <pc:sldMk cId="888131371" sldId="312"/>
            <ac:spMk id="146" creationId="{7D6BF779-0B8C-4CC2-9268-9506AD0C5331}"/>
          </ac:spMkLst>
        </pc:spChg>
        <pc:spChg chg="add">
          <ac:chgData name="Suad Nasir (2413016)" userId="S::2413016@student.uwtsd.ac.uk::21dadd7c-9b32-45b0-875f-6d1b8c6657bb" providerId="AD" clId="Web-{64BB00F2-A67A-EF7E-2AB2-478AC784B455}" dt="2025-06-11T23:04:23.397" v="40"/>
          <ac:spMkLst>
            <pc:docMk/>
            <pc:sldMk cId="888131371" sldId="312"/>
            <ac:spMk id="147" creationId="{3A397E3E-B90C-4D82-BAAA-36F7AC6A4565}"/>
          </ac:spMkLst>
        </pc:spChg>
        <pc:spChg chg="mod">
          <ac:chgData name="Suad Nasir (2413016)" userId="S::2413016@student.uwtsd.ac.uk::21dadd7c-9b32-45b0-875f-6d1b8c6657bb" providerId="AD" clId="Web-{64BB00F2-A67A-EF7E-2AB2-478AC784B455}" dt="2025-06-11T23:06:02.510" v="51"/>
          <ac:spMkLst>
            <pc:docMk/>
            <pc:sldMk cId="888131371" sldId="312"/>
            <ac:spMk id="149" creationId="{190317A6-3E5E-46BE-88E4-8BA01446A65E}"/>
          </ac:spMkLst>
        </pc:spChg>
        <pc:picChg chg="add mod ord">
          <ac:chgData name="Suad Nasir (2413016)" userId="S::2413016@student.uwtsd.ac.uk::21dadd7c-9b32-45b0-875f-6d1b8c6657bb" providerId="AD" clId="Web-{64BB00F2-A67A-EF7E-2AB2-478AC784B455}" dt="2025-06-11T23:03:19.582" v="18"/>
          <ac:picMkLst>
            <pc:docMk/>
            <pc:sldMk cId="888131371" sldId="312"/>
            <ac:picMk id="5" creationId="{A656F931-569D-CA16-0C0A-5FE886568669}"/>
          </ac:picMkLst>
        </pc:picChg>
      </pc:sldChg>
      <pc:sldChg chg="ord">
        <pc:chgData name="Suad Nasir (2413016)" userId="S::2413016@student.uwtsd.ac.uk::21dadd7c-9b32-45b0-875f-6d1b8c6657bb" providerId="AD" clId="Web-{64BB00F2-A67A-EF7E-2AB2-478AC784B455}" dt="2025-06-11T23:08:02.608" v="53"/>
        <pc:sldMkLst>
          <pc:docMk/>
          <pc:sldMk cId="233941199" sldId="316"/>
        </pc:sldMkLst>
      </pc:sldChg>
      <pc:sldChg chg="modSp ord">
        <pc:chgData name="Suad Nasir (2413016)" userId="S::2413016@student.uwtsd.ac.uk::21dadd7c-9b32-45b0-875f-6d1b8c6657bb" providerId="AD" clId="Web-{64BB00F2-A67A-EF7E-2AB2-478AC784B455}" dt="2025-06-11T23:14:28.700" v="90" actId="20577"/>
        <pc:sldMkLst>
          <pc:docMk/>
          <pc:sldMk cId="270808741" sldId="330"/>
        </pc:sldMkLst>
      </pc:sldChg>
      <pc:sldChg chg="ord">
        <pc:chgData name="Suad Nasir (2413016)" userId="S::2413016@student.uwtsd.ac.uk::21dadd7c-9b32-45b0-875f-6d1b8c6657bb" providerId="AD" clId="Web-{64BB00F2-A67A-EF7E-2AB2-478AC784B455}" dt="2025-06-11T23:07:54.764" v="52"/>
        <pc:sldMkLst>
          <pc:docMk/>
          <pc:sldMk cId="2861913146" sldId="335"/>
        </pc:sldMkLst>
      </pc:sldChg>
      <pc:sldChg chg="new add del">
        <pc:chgData name="Suad Nasir (2413016)" userId="S::2413016@student.uwtsd.ac.uk::21dadd7c-9b32-45b0-875f-6d1b8c6657bb" providerId="AD" clId="Web-{64BB00F2-A67A-EF7E-2AB2-478AC784B455}" dt="2025-06-11T23:02:15.939" v="7"/>
        <pc:sldMkLst>
          <pc:docMk/>
          <pc:sldMk cId="177259800" sldId="337"/>
        </pc:sldMkLst>
      </pc:sldChg>
      <pc:sldChg chg="new del">
        <pc:chgData name="Suad Nasir (2413016)" userId="S::2413016@student.uwtsd.ac.uk::21dadd7c-9b32-45b0-875f-6d1b8c6657bb" providerId="AD" clId="Web-{64BB00F2-A67A-EF7E-2AB2-478AC784B455}" dt="2025-06-11T23:02:42.190" v="11"/>
        <pc:sldMkLst>
          <pc:docMk/>
          <pc:sldMk cId="1683695024" sldId="337"/>
        </pc:sldMkLst>
      </pc:sldChg>
    </pc:docChg>
  </pc:docChgLst>
  <pc:docChgLst>
    <pc:chgData name="Suad Nasir (2413016)" userId="S::2413016@student.uwtsd.ac.uk::21dadd7c-9b32-45b0-875f-6d1b8c6657bb" providerId="AD" clId="Web-{086EA8A7-0E34-3684-E1EF-2A472EDCAF22}"/>
    <pc:docChg chg="modSld">
      <pc:chgData name="Suad Nasir (2413016)" userId="S::2413016@student.uwtsd.ac.uk::21dadd7c-9b32-45b0-875f-6d1b8c6657bb" providerId="AD" clId="Web-{086EA8A7-0E34-3684-E1EF-2A472EDCAF22}" dt="2025-06-28T23:38:38.651" v="13" actId="20577"/>
      <pc:docMkLst>
        <pc:docMk/>
      </pc:docMkLst>
      <pc:sldChg chg="modSp">
        <pc:chgData name="Suad Nasir (2413016)" userId="S::2413016@student.uwtsd.ac.uk::21dadd7c-9b32-45b0-875f-6d1b8c6657bb" providerId="AD" clId="Web-{086EA8A7-0E34-3684-E1EF-2A472EDCAF22}" dt="2025-06-28T23:25:24.015" v="4" actId="20577"/>
        <pc:sldMkLst>
          <pc:docMk/>
          <pc:sldMk cId="270808741" sldId="330"/>
        </pc:sldMkLst>
        <pc:spChg chg="mod">
          <ac:chgData name="Suad Nasir (2413016)" userId="S::2413016@student.uwtsd.ac.uk::21dadd7c-9b32-45b0-875f-6d1b8c6657bb" providerId="AD" clId="Web-{086EA8A7-0E34-3684-E1EF-2A472EDCAF22}" dt="2025-06-28T23:25:24.015" v="4" actId="20577"/>
          <ac:spMkLst>
            <pc:docMk/>
            <pc:sldMk cId="270808741" sldId="330"/>
            <ac:spMk id="792" creationId="{BE75E95A-A6B3-43C7-A552-1EAFCCA0A1EA}"/>
          </ac:spMkLst>
        </pc:spChg>
      </pc:sldChg>
      <pc:sldChg chg="modSp">
        <pc:chgData name="Suad Nasir (2413016)" userId="S::2413016@student.uwtsd.ac.uk::21dadd7c-9b32-45b0-875f-6d1b8c6657bb" providerId="AD" clId="Web-{086EA8A7-0E34-3684-E1EF-2A472EDCAF22}" dt="2025-06-28T23:38:38.651" v="13" actId="20577"/>
        <pc:sldMkLst>
          <pc:docMk/>
          <pc:sldMk cId="3313062600" sldId="339"/>
        </pc:sldMkLst>
        <pc:spChg chg="mod">
          <ac:chgData name="Suad Nasir (2413016)" userId="S::2413016@student.uwtsd.ac.uk::21dadd7c-9b32-45b0-875f-6d1b8c6657bb" providerId="AD" clId="Web-{086EA8A7-0E34-3684-E1EF-2A472EDCAF22}" dt="2025-06-28T23:38:38.651" v="13" actId="20577"/>
          <ac:spMkLst>
            <pc:docMk/>
            <pc:sldMk cId="3313062600" sldId="339"/>
            <ac:spMk id="2" creationId="{FEDA5DC8-6AD6-1639-25D9-4085FF886370}"/>
          </ac:spMkLst>
        </pc:spChg>
      </pc:sldChg>
    </pc:docChg>
  </pc:docChgLst>
  <pc:docChgLst>
    <pc:chgData name="Suad Nasir (2413016)" userId="S::2413016@student.uwtsd.ac.uk::21dadd7c-9b32-45b0-875f-6d1b8c6657bb" providerId="AD" clId="Web-{EC103F05-E753-DED9-BC2F-995142D51F1C}"/>
    <pc:docChg chg="modSld">
      <pc:chgData name="Suad Nasir (2413016)" userId="S::2413016@student.uwtsd.ac.uk::21dadd7c-9b32-45b0-875f-6d1b8c6657bb" providerId="AD" clId="Web-{EC103F05-E753-DED9-BC2F-995142D51F1C}" dt="2025-06-28T23:15:53.787" v="38" actId="20577"/>
      <pc:docMkLst>
        <pc:docMk/>
      </pc:docMkLst>
      <pc:sldChg chg="modSp">
        <pc:chgData name="Suad Nasir (2413016)" userId="S::2413016@student.uwtsd.ac.uk::21dadd7c-9b32-45b0-875f-6d1b8c6657bb" providerId="AD" clId="Web-{EC103F05-E753-DED9-BC2F-995142D51F1C}" dt="2025-06-28T23:15:53.787" v="38" actId="20577"/>
        <pc:sldMkLst>
          <pc:docMk/>
          <pc:sldMk cId="539444180" sldId="310"/>
        </pc:sldMkLst>
        <pc:graphicFrameChg chg="mod modGraphic">
          <ac:chgData name="Suad Nasir (2413016)" userId="S::2413016@student.uwtsd.ac.uk::21dadd7c-9b32-45b0-875f-6d1b8c6657bb" providerId="AD" clId="Web-{EC103F05-E753-DED9-BC2F-995142D51F1C}" dt="2025-06-28T23:15:53.787" v="38" actId="20577"/>
          <ac:graphicFrameMkLst>
            <pc:docMk/>
            <pc:sldMk cId="539444180" sldId="310"/>
            <ac:graphicFrameMk id="169" creationId="{72FCCB3E-68FC-7BB2-DA06-BDA30177D481}"/>
          </ac:graphicFrameMkLst>
        </pc:graphicFrameChg>
      </pc:sldChg>
      <pc:sldChg chg="modSp">
        <pc:chgData name="Suad Nasir (2413016)" userId="S::2413016@student.uwtsd.ac.uk::21dadd7c-9b32-45b0-875f-6d1b8c6657bb" providerId="AD" clId="Web-{EC103F05-E753-DED9-BC2F-995142D51F1C}" dt="2025-06-28T22:48:20.962" v="1" actId="20577"/>
        <pc:sldMkLst>
          <pc:docMk/>
          <pc:sldMk cId="888131371" sldId="312"/>
        </pc:sldMkLst>
        <pc:spChg chg="mod">
          <ac:chgData name="Suad Nasir (2413016)" userId="S::2413016@student.uwtsd.ac.uk::21dadd7c-9b32-45b0-875f-6d1b8c6657bb" providerId="AD" clId="Web-{EC103F05-E753-DED9-BC2F-995142D51F1C}" dt="2025-06-28T22:48:20.962" v="1" actId="20577"/>
          <ac:spMkLst>
            <pc:docMk/>
            <pc:sldMk cId="888131371" sldId="312"/>
            <ac:spMk id="3" creationId="{2A25E86B-7CA3-6D05-0563-AB4E40848571}"/>
          </ac:spMkLst>
        </pc:spChg>
      </pc:sldChg>
      <pc:sldChg chg="modSp">
        <pc:chgData name="Suad Nasir (2413016)" userId="S::2413016@student.uwtsd.ac.uk::21dadd7c-9b32-45b0-875f-6d1b8c6657bb" providerId="AD" clId="Web-{EC103F05-E753-DED9-BC2F-995142D51F1C}" dt="2025-06-28T23:15:10.239" v="31" actId="20577"/>
        <pc:sldMkLst>
          <pc:docMk/>
          <pc:sldMk cId="2144753802" sldId="320"/>
        </pc:sldMkLst>
        <pc:spChg chg="mod">
          <ac:chgData name="Suad Nasir (2413016)" userId="S::2413016@student.uwtsd.ac.uk::21dadd7c-9b32-45b0-875f-6d1b8c6657bb" providerId="AD" clId="Web-{EC103F05-E753-DED9-BC2F-995142D51F1C}" dt="2025-06-28T23:15:10.239" v="31" actId="20577"/>
          <ac:spMkLst>
            <pc:docMk/>
            <pc:sldMk cId="2144753802" sldId="320"/>
            <ac:spMk id="5" creationId="{D6DB8235-1304-4172-AC66-0D702AECD94D}"/>
          </ac:spMkLst>
        </pc:spChg>
      </pc:sldChg>
      <pc:sldChg chg="modSp">
        <pc:chgData name="Suad Nasir (2413016)" userId="S::2413016@student.uwtsd.ac.uk::21dadd7c-9b32-45b0-875f-6d1b8c6657bb" providerId="AD" clId="Web-{EC103F05-E753-DED9-BC2F-995142D51F1C}" dt="2025-06-28T23:13:50.503" v="23" actId="20577"/>
        <pc:sldMkLst>
          <pc:docMk/>
          <pc:sldMk cId="270808741" sldId="330"/>
        </pc:sldMkLst>
        <pc:spChg chg="mod">
          <ac:chgData name="Suad Nasir (2413016)" userId="S::2413016@student.uwtsd.ac.uk::21dadd7c-9b32-45b0-875f-6d1b8c6657bb" providerId="AD" clId="Web-{EC103F05-E753-DED9-BC2F-995142D51F1C}" dt="2025-06-28T23:13:50.503" v="23" actId="20577"/>
          <ac:spMkLst>
            <pc:docMk/>
            <pc:sldMk cId="270808741" sldId="330"/>
            <ac:spMk id="792" creationId="{BE75E95A-A6B3-43C7-A552-1EAFCCA0A1EA}"/>
          </ac:spMkLst>
        </pc:spChg>
      </pc:sldChg>
      <pc:sldChg chg="modSp">
        <pc:chgData name="Suad Nasir (2413016)" userId="S::2413016@student.uwtsd.ac.uk::21dadd7c-9b32-45b0-875f-6d1b8c6657bb" providerId="AD" clId="Web-{EC103F05-E753-DED9-BC2F-995142D51F1C}" dt="2025-06-28T23:15:32.099" v="36" actId="1076"/>
        <pc:sldMkLst>
          <pc:docMk/>
          <pc:sldMk cId="4271827421" sldId="331"/>
        </pc:sldMkLst>
        <pc:spChg chg="mod">
          <ac:chgData name="Suad Nasir (2413016)" userId="S::2413016@student.uwtsd.ac.uk::21dadd7c-9b32-45b0-875f-6d1b8c6657bb" providerId="AD" clId="Web-{EC103F05-E753-DED9-BC2F-995142D51F1C}" dt="2025-06-28T23:15:27.896" v="35" actId="1076"/>
          <ac:spMkLst>
            <pc:docMk/>
            <pc:sldMk cId="4271827421" sldId="331"/>
            <ac:spMk id="2" creationId="{9D3EDD6E-81C5-EC46-5C8F-145BA43629E8}"/>
          </ac:spMkLst>
        </pc:spChg>
        <pc:spChg chg="mod">
          <ac:chgData name="Suad Nasir (2413016)" userId="S::2413016@student.uwtsd.ac.uk::21dadd7c-9b32-45b0-875f-6d1b8c6657bb" providerId="AD" clId="Web-{EC103F05-E753-DED9-BC2F-995142D51F1C}" dt="2025-06-28T23:15:32.099" v="36" actId="1076"/>
          <ac:spMkLst>
            <pc:docMk/>
            <pc:sldMk cId="4271827421" sldId="331"/>
            <ac:spMk id="4" creationId="{EB6313F3-D0F1-45DF-826B-A3FBF6C9C6C7}"/>
          </ac:spMkLst>
        </pc:spChg>
      </pc:sldChg>
      <pc:sldChg chg="modSp">
        <pc:chgData name="Suad Nasir (2413016)" userId="S::2413016@student.uwtsd.ac.uk::21dadd7c-9b32-45b0-875f-6d1b8c6657bb" providerId="AD" clId="Web-{EC103F05-E753-DED9-BC2F-995142D51F1C}" dt="2025-06-28T23:14:53.786" v="30" actId="14100"/>
        <pc:sldMkLst>
          <pc:docMk/>
          <pc:sldMk cId="3514631418" sldId="332"/>
        </pc:sldMkLst>
        <pc:spChg chg="mod">
          <ac:chgData name="Suad Nasir (2413016)" userId="S::2413016@student.uwtsd.ac.uk::21dadd7c-9b32-45b0-875f-6d1b8c6657bb" providerId="AD" clId="Web-{EC103F05-E753-DED9-BC2F-995142D51F1C}" dt="2025-06-28T23:14:53.786" v="30" actId="14100"/>
          <ac:spMkLst>
            <pc:docMk/>
            <pc:sldMk cId="3514631418" sldId="332"/>
            <ac:spMk id="2" creationId="{5A76C0C1-C334-514C-AACE-F59B3B6C0F0A}"/>
          </ac:spMkLst>
        </pc:spChg>
      </pc:sldChg>
    </pc:docChg>
  </pc:docChgLst>
  <pc:docChgLst>
    <pc:chgData name="Suad Nasir (2413016)" userId="S::2413016@student.uwtsd.ac.uk::21dadd7c-9b32-45b0-875f-6d1b8c6657bb" providerId="AD" clId="Web-{CAE6BCD1-9F6A-4805-2C44-053BAAFB25C2}"/>
    <pc:docChg chg="modSld sldOrd">
      <pc:chgData name="Suad Nasir (2413016)" userId="S::2413016@student.uwtsd.ac.uk::21dadd7c-9b32-45b0-875f-6d1b8c6657bb" providerId="AD" clId="Web-{CAE6BCD1-9F6A-4805-2C44-053BAAFB25C2}" dt="2025-06-17T22:41:22.565" v="115"/>
      <pc:docMkLst>
        <pc:docMk/>
      </pc:docMkLst>
      <pc:sldChg chg="modSp">
        <pc:chgData name="Suad Nasir (2413016)" userId="S::2413016@student.uwtsd.ac.uk::21dadd7c-9b32-45b0-875f-6d1b8c6657bb" providerId="AD" clId="Web-{CAE6BCD1-9F6A-4805-2C44-053BAAFB25C2}" dt="2025-06-17T22:00:09.286" v="1" actId="14100"/>
        <pc:sldMkLst>
          <pc:docMk/>
          <pc:sldMk cId="888131371" sldId="312"/>
        </pc:sldMkLst>
        <pc:spChg chg="mod">
          <ac:chgData name="Suad Nasir (2413016)" userId="S::2413016@student.uwtsd.ac.uk::21dadd7c-9b32-45b0-875f-6d1b8c6657bb" providerId="AD" clId="Web-{CAE6BCD1-9F6A-4805-2C44-053BAAFB25C2}" dt="2025-06-17T22:00:09.286" v="1" actId="14100"/>
          <ac:spMkLst>
            <pc:docMk/>
            <pc:sldMk cId="888131371" sldId="312"/>
            <ac:spMk id="149" creationId="{190317A6-3E5E-46BE-88E4-8BA01446A65E}"/>
          </ac:spMkLst>
        </pc:spChg>
      </pc:sldChg>
      <pc:sldChg chg="addSp delSp modSp mod ord setBg">
        <pc:chgData name="Suad Nasir (2413016)" userId="S::2413016@student.uwtsd.ac.uk::21dadd7c-9b32-45b0-875f-6d1b8c6657bb" providerId="AD" clId="Web-{CAE6BCD1-9F6A-4805-2C44-053BAAFB25C2}" dt="2025-06-17T22:16:20.359" v="24"/>
        <pc:sldMkLst>
          <pc:docMk/>
          <pc:sldMk cId="270808741" sldId="330"/>
        </pc:sldMkLst>
        <pc:spChg chg="mod">
          <ac:chgData name="Suad Nasir (2413016)" userId="S::2413016@student.uwtsd.ac.uk::21dadd7c-9b32-45b0-875f-6d1b8c6657bb" providerId="AD" clId="Web-{CAE6BCD1-9F6A-4805-2C44-053BAAFB25C2}" dt="2025-06-17T22:16:06.218" v="23"/>
          <ac:spMkLst>
            <pc:docMk/>
            <pc:sldMk cId="270808741" sldId="330"/>
            <ac:spMk id="9" creationId="{8B17EDBE-4FB7-472F-B26B-EB9ECD77B7A8}"/>
          </ac:spMkLst>
        </pc:spChg>
        <pc:spChg chg="mod">
          <ac:chgData name="Suad Nasir (2413016)" userId="S::2413016@student.uwtsd.ac.uk::21dadd7c-9b32-45b0-875f-6d1b8c6657bb" providerId="AD" clId="Web-{CAE6BCD1-9F6A-4805-2C44-053BAAFB25C2}" dt="2025-06-17T22:15:55.717" v="21"/>
          <ac:spMkLst>
            <pc:docMk/>
            <pc:sldMk cId="270808741" sldId="330"/>
            <ac:spMk id="20" creationId="{C427CAEE-862D-4FE1-99F2-70274992024D}"/>
          </ac:spMkLst>
        </pc:spChg>
        <pc:picChg chg="add mod ord">
          <ac:chgData name="Suad Nasir (2413016)" userId="S::2413016@student.uwtsd.ac.uk::21dadd7c-9b32-45b0-875f-6d1b8c6657bb" providerId="AD" clId="Web-{CAE6BCD1-9F6A-4805-2C44-053BAAFB25C2}" dt="2025-06-17T22:14:16.362" v="14"/>
          <ac:picMkLst>
            <pc:docMk/>
            <pc:sldMk cId="270808741" sldId="330"/>
            <ac:picMk id="4" creationId="{C673BA83-871F-FCA9-8EC7-2AD3D179754C}"/>
          </ac:picMkLst>
        </pc:picChg>
      </pc:sldChg>
      <pc:sldChg chg="addSp delSp modSp ord">
        <pc:chgData name="Suad Nasir (2413016)" userId="S::2413016@student.uwtsd.ac.uk::21dadd7c-9b32-45b0-875f-6d1b8c6657bb" providerId="AD" clId="Web-{CAE6BCD1-9F6A-4805-2C44-053BAAFB25C2}" dt="2025-06-17T22:41:22.565" v="115"/>
        <pc:sldMkLst>
          <pc:docMk/>
          <pc:sldMk cId="2861913146" sldId="335"/>
        </pc:sldMkLst>
      </pc:sldChg>
    </pc:docChg>
  </pc:docChgLst>
  <pc:docChgLst>
    <pc:chgData name="Suad Nasir (2413016)" userId="S::2413016@student.uwtsd.ac.uk::21dadd7c-9b32-45b0-875f-6d1b8c6657bb" providerId="AD" clId="Web-{31AB56D0-9DC5-5A4F-3A75-E693011D151F}"/>
    <pc:docChg chg="modSld">
      <pc:chgData name="Suad Nasir (2413016)" userId="S::2413016@student.uwtsd.ac.uk::21dadd7c-9b32-45b0-875f-6d1b8c6657bb" providerId="AD" clId="Web-{31AB56D0-9DC5-5A4F-3A75-E693011D151F}" dt="2025-06-21T20:48:32.563" v="67" actId="20577"/>
      <pc:docMkLst>
        <pc:docMk/>
      </pc:docMkLst>
      <pc:sldChg chg="addSp delSp modSp">
        <pc:chgData name="Suad Nasir (2413016)" userId="S::2413016@student.uwtsd.ac.uk::21dadd7c-9b32-45b0-875f-6d1b8c6657bb" providerId="AD" clId="Web-{31AB56D0-9DC5-5A4F-3A75-E693011D151F}" dt="2025-06-21T20:48:32.563" v="67" actId="20577"/>
        <pc:sldMkLst>
          <pc:docMk/>
          <pc:sldMk cId="4271827421" sldId="331"/>
        </pc:sldMkLst>
        <pc:spChg chg="add mod">
          <ac:chgData name="Suad Nasir (2413016)" userId="S::2413016@student.uwtsd.ac.uk::21dadd7c-9b32-45b0-875f-6d1b8c6657bb" providerId="AD" clId="Web-{31AB56D0-9DC5-5A4F-3A75-E693011D151F}" dt="2025-06-21T20:43:11.133" v="61" actId="20577"/>
          <ac:spMkLst>
            <pc:docMk/>
            <pc:sldMk cId="4271827421" sldId="331"/>
            <ac:spMk id="2" creationId="{9D3EDD6E-81C5-EC46-5C8F-145BA43629E8}"/>
          </ac:spMkLst>
        </pc:spChg>
        <pc:spChg chg="mod">
          <ac:chgData name="Suad Nasir (2413016)" userId="S::2413016@student.uwtsd.ac.uk::21dadd7c-9b32-45b0-875f-6d1b8c6657bb" providerId="AD" clId="Web-{31AB56D0-9DC5-5A4F-3A75-E693011D151F}" dt="2025-06-21T20:43:34.946" v="64" actId="20577"/>
          <ac:spMkLst>
            <pc:docMk/>
            <pc:sldMk cId="4271827421" sldId="331"/>
            <ac:spMk id="4" creationId="{EB6313F3-D0F1-45DF-826B-A3FBF6C9C6C7}"/>
          </ac:spMkLst>
        </pc:spChg>
        <pc:spChg chg="mod">
          <ac:chgData name="Suad Nasir (2413016)" userId="S::2413016@student.uwtsd.ac.uk::21dadd7c-9b32-45b0-875f-6d1b8c6657bb" providerId="AD" clId="Web-{31AB56D0-9DC5-5A4F-3A75-E693011D151F}" dt="2025-06-21T20:48:32.563" v="67" actId="20577"/>
          <ac:spMkLst>
            <pc:docMk/>
            <pc:sldMk cId="4271827421" sldId="331"/>
            <ac:spMk id="5" creationId="{AD5B8617-403E-4606-8472-FB51AEEF1218}"/>
          </ac:spMkLst>
        </pc:spChg>
        <pc:spChg chg="mod">
          <ac:chgData name="Suad Nasir (2413016)" userId="S::2413016@student.uwtsd.ac.uk::21dadd7c-9b32-45b0-875f-6d1b8c6657bb" providerId="AD" clId="Web-{31AB56D0-9DC5-5A4F-3A75-E693011D151F}" dt="2025-06-21T20:34:03.183" v="2" actId="1076"/>
          <ac:spMkLst>
            <pc:docMk/>
            <pc:sldMk cId="4271827421" sldId="331"/>
            <ac:spMk id="6" creationId="{8736686B-3A4F-B0A1-2709-D2A24E311CF3}"/>
          </ac:spMkLst>
        </pc:spChg>
      </pc:sldChg>
    </pc:docChg>
  </pc:docChgLst>
</pc:chgInfo>
</file>

<file path=ppt/diagrams/_rels/data2.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_rels/data4.xml.rels><?xml version="1.0" encoding="UTF-8" standalone="yes"?>
<Relationships xmlns="http://schemas.openxmlformats.org/package/2006/relationships"><Relationship Id="rId8" Type="http://schemas.openxmlformats.org/officeDocument/2006/relationships/image" Target="../media/image34.svg"/><Relationship Id="rId3" Type="http://schemas.openxmlformats.org/officeDocument/2006/relationships/image" Target="../media/image29.png"/><Relationship Id="rId7" Type="http://schemas.openxmlformats.org/officeDocument/2006/relationships/image" Target="../media/image33.png"/><Relationship Id="rId2" Type="http://schemas.openxmlformats.org/officeDocument/2006/relationships/image" Target="../media/image28.svg"/><Relationship Id="rId1" Type="http://schemas.openxmlformats.org/officeDocument/2006/relationships/image" Target="../media/image27.png"/><Relationship Id="rId6" Type="http://schemas.openxmlformats.org/officeDocument/2006/relationships/image" Target="../media/image32.svg"/><Relationship Id="rId5" Type="http://schemas.openxmlformats.org/officeDocument/2006/relationships/image" Target="../media/image31.png"/><Relationship Id="rId4" Type="http://schemas.openxmlformats.org/officeDocument/2006/relationships/image" Target="../media/image30.svg"/></Relationships>
</file>

<file path=ppt/diagrams/_rels/data5.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36.svg"/><Relationship Id="rId1" Type="http://schemas.openxmlformats.org/officeDocument/2006/relationships/image" Target="../media/image35.png"/><Relationship Id="rId6" Type="http://schemas.openxmlformats.org/officeDocument/2006/relationships/image" Target="../media/image40.svg"/><Relationship Id="rId5" Type="http://schemas.openxmlformats.org/officeDocument/2006/relationships/image" Target="../media/image39.png"/><Relationship Id="rId4" Type="http://schemas.openxmlformats.org/officeDocument/2006/relationships/image" Target="../media/image38.svg"/></Relationships>
</file>

<file path=ppt/diagrams/_rels/drawing2.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_rels/drawing4.xml.rels><?xml version="1.0" encoding="UTF-8" standalone="yes"?>
<Relationships xmlns="http://schemas.openxmlformats.org/package/2006/relationships"><Relationship Id="rId8" Type="http://schemas.openxmlformats.org/officeDocument/2006/relationships/image" Target="../media/image34.svg"/><Relationship Id="rId3" Type="http://schemas.openxmlformats.org/officeDocument/2006/relationships/image" Target="../media/image29.png"/><Relationship Id="rId7" Type="http://schemas.openxmlformats.org/officeDocument/2006/relationships/image" Target="../media/image33.png"/><Relationship Id="rId2" Type="http://schemas.openxmlformats.org/officeDocument/2006/relationships/image" Target="../media/image28.svg"/><Relationship Id="rId1" Type="http://schemas.openxmlformats.org/officeDocument/2006/relationships/image" Target="../media/image27.png"/><Relationship Id="rId6" Type="http://schemas.openxmlformats.org/officeDocument/2006/relationships/image" Target="../media/image32.svg"/><Relationship Id="rId5" Type="http://schemas.openxmlformats.org/officeDocument/2006/relationships/image" Target="../media/image31.png"/><Relationship Id="rId4" Type="http://schemas.openxmlformats.org/officeDocument/2006/relationships/image" Target="../media/image30.svg"/></Relationships>
</file>

<file path=ppt/diagrams/_rels/drawing5.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36.svg"/><Relationship Id="rId1" Type="http://schemas.openxmlformats.org/officeDocument/2006/relationships/image" Target="../media/image35.png"/><Relationship Id="rId6" Type="http://schemas.openxmlformats.org/officeDocument/2006/relationships/image" Target="../media/image40.svg"/><Relationship Id="rId5" Type="http://schemas.openxmlformats.org/officeDocument/2006/relationships/image" Target="../media/image39.png"/><Relationship Id="rId4" Type="http://schemas.openxmlformats.org/officeDocument/2006/relationships/image" Target="../media/image38.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0A3153D-03ED-4115-A4DE-120466B2947C}" type="doc">
      <dgm:prSet loTypeId="urn:microsoft.com/office/officeart/2005/8/layout/lProcess2" loCatId="list" qsTypeId="urn:microsoft.com/office/officeart/2005/8/quickstyle/simple1" qsCatId="simple" csTypeId="urn:microsoft.com/office/officeart/2005/8/colors/accent1_2" csCatId="accent1"/>
      <dgm:spPr/>
      <dgm:t>
        <a:bodyPr/>
        <a:lstStyle/>
        <a:p>
          <a:endParaRPr lang="en-US"/>
        </a:p>
      </dgm:t>
    </dgm:pt>
    <dgm:pt modelId="{17078F3C-37DF-4415-BA85-28FBA7E944C2}">
      <dgm:prSet/>
      <dgm:spPr/>
      <dgm:t>
        <a:bodyPr/>
        <a:lstStyle/>
        <a:p>
          <a:r>
            <a:rPr lang="en-US" b="1"/>
            <a:t>This presentation will cover :</a:t>
          </a:r>
          <a:endParaRPr lang="en-US"/>
        </a:p>
      </dgm:t>
    </dgm:pt>
    <dgm:pt modelId="{A11A1B96-31A8-43D5-B324-1F7439FA1677}" type="parTrans" cxnId="{A09717DF-AF19-435A-BBF3-DC41CAA14CF7}">
      <dgm:prSet/>
      <dgm:spPr/>
      <dgm:t>
        <a:bodyPr/>
        <a:lstStyle/>
        <a:p>
          <a:endParaRPr lang="en-US"/>
        </a:p>
      </dgm:t>
    </dgm:pt>
    <dgm:pt modelId="{174BF943-B7BD-430C-9AB3-420437940003}" type="sibTrans" cxnId="{A09717DF-AF19-435A-BBF3-DC41CAA14CF7}">
      <dgm:prSet/>
      <dgm:spPr/>
      <dgm:t>
        <a:bodyPr/>
        <a:lstStyle/>
        <a:p>
          <a:endParaRPr lang="en-US"/>
        </a:p>
      </dgm:t>
    </dgm:pt>
    <dgm:pt modelId="{10D79A3D-8312-43B0-98FC-9ECA6D06AAD3}">
      <dgm:prSet/>
      <dgm:spPr/>
      <dgm:t>
        <a:bodyPr/>
        <a:lstStyle/>
        <a:p>
          <a:r>
            <a:rPr lang="en-US"/>
            <a:t>Designing a market research questionnaire.</a:t>
          </a:r>
        </a:p>
      </dgm:t>
    </dgm:pt>
    <dgm:pt modelId="{9B5E03F4-0C8A-4C39-8927-07C06D9B0077}" type="parTrans" cxnId="{D4A9FAE8-0ED0-4C8A-98CB-EF088E7D9720}">
      <dgm:prSet/>
      <dgm:spPr/>
      <dgm:t>
        <a:bodyPr/>
        <a:lstStyle/>
        <a:p>
          <a:endParaRPr lang="en-US"/>
        </a:p>
      </dgm:t>
    </dgm:pt>
    <dgm:pt modelId="{527951E4-6FA3-4225-B9C5-9451A9C83F02}" type="sibTrans" cxnId="{D4A9FAE8-0ED0-4C8A-98CB-EF088E7D9720}">
      <dgm:prSet/>
      <dgm:spPr/>
      <dgm:t>
        <a:bodyPr/>
        <a:lstStyle/>
        <a:p>
          <a:endParaRPr lang="en-US"/>
        </a:p>
      </dgm:t>
    </dgm:pt>
    <dgm:pt modelId="{23A6104E-A81D-4B5C-BE66-E455A821FDDD}">
      <dgm:prSet/>
      <dgm:spPr/>
      <dgm:t>
        <a:bodyPr/>
        <a:lstStyle/>
        <a:p>
          <a:r>
            <a:rPr lang="en-US"/>
            <a:t>Analysing the results.</a:t>
          </a:r>
        </a:p>
      </dgm:t>
    </dgm:pt>
    <dgm:pt modelId="{C63AC191-C79F-419D-A880-77EC02AD34CE}" type="parTrans" cxnId="{6C2E3D6F-10AB-43BC-843F-42A4A946C04B}">
      <dgm:prSet/>
      <dgm:spPr/>
      <dgm:t>
        <a:bodyPr/>
        <a:lstStyle/>
        <a:p>
          <a:endParaRPr lang="en-US"/>
        </a:p>
      </dgm:t>
    </dgm:pt>
    <dgm:pt modelId="{AE77BBFB-DF03-4447-B035-B8E59E88887F}" type="sibTrans" cxnId="{6C2E3D6F-10AB-43BC-843F-42A4A946C04B}">
      <dgm:prSet/>
      <dgm:spPr/>
      <dgm:t>
        <a:bodyPr/>
        <a:lstStyle/>
        <a:p>
          <a:endParaRPr lang="en-US"/>
        </a:p>
      </dgm:t>
    </dgm:pt>
    <dgm:pt modelId="{374C2791-7AE4-4515-972C-D6BD3A3407DB}">
      <dgm:prSet/>
      <dgm:spPr/>
      <dgm:t>
        <a:bodyPr/>
        <a:lstStyle/>
        <a:p>
          <a:r>
            <a:rPr lang="en-US"/>
            <a:t>Applying the insights to build the website, marketing materials, and video advert.</a:t>
          </a:r>
        </a:p>
      </dgm:t>
    </dgm:pt>
    <dgm:pt modelId="{CA4210ED-8EA8-4D84-A315-9BF864A278E6}" type="parTrans" cxnId="{11EB93C5-C71A-4A8E-A58A-728E628898CC}">
      <dgm:prSet/>
      <dgm:spPr/>
      <dgm:t>
        <a:bodyPr/>
        <a:lstStyle/>
        <a:p>
          <a:endParaRPr lang="en-US"/>
        </a:p>
      </dgm:t>
    </dgm:pt>
    <dgm:pt modelId="{8C3EFB67-CE10-4009-AC3C-0AB5C7FC959D}" type="sibTrans" cxnId="{11EB93C5-C71A-4A8E-A58A-728E628898CC}">
      <dgm:prSet/>
      <dgm:spPr/>
      <dgm:t>
        <a:bodyPr/>
        <a:lstStyle/>
        <a:p>
          <a:endParaRPr lang="en-US"/>
        </a:p>
      </dgm:t>
    </dgm:pt>
    <dgm:pt modelId="{9BA0B374-BB68-4633-98E7-F0E366C0333A}">
      <dgm:prSet/>
      <dgm:spPr/>
      <dgm:t>
        <a:bodyPr/>
        <a:lstStyle/>
        <a:p>
          <a:r>
            <a:rPr lang="en-US"/>
            <a:t>Reflect on what I learned and the skills I developed.</a:t>
          </a:r>
          <a:br>
            <a:rPr lang="en-US"/>
          </a:br>
          <a:endParaRPr lang="en-US"/>
        </a:p>
      </dgm:t>
    </dgm:pt>
    <dgm:pt modelId="{EA13648F-358E-477E-9206-87E593FDE9C3}" type="parTrans" cxnId="{94B60098-7FDC-4E52-A147-B9F589D10BA4}">
      <dgm:prSet/>
      <dgm:spPr/>
      <dgm:t>
        <a:bodyPr/>
        <a:lstStyle/>
        <a:p>
          <a:endParaRPr lang="en-US"/>
        </a:p>
      </dgm:t>
    </dgm:pt>
    <dgm:pt modelId="{BF15FA42-85B9-4D64-8FC2-6D0B50939249}" type="sibTrans" cxnId="{94B60098-7FDC-4E52-A147-B9F589D10BA4}">
      <dgm:prSet/>
      <dgm:spPr/>
      <dgm:t>
        <a:bodyPr/>
        <a:lstStyle/>
        <a:p>
          <a:endParaRPr lang="en-US"/>
        </a:p>
      </dgm:t>
    </dgm:pt>
    <dgm:pt modelId="{7338FCC1-FACB-4A96-A215-138F1931B650}" type="pres">
      <dgm:prSet presAssocID="{70A3153D-03ED-4115-A4DE-120466B2947C}" presName="theList" presStyleCnt="0">
        <dgm:presLayoutVars>
          <dgm:dir/>
          <dgm:animLvl val="lvl"/>
          <dgm:resizeHandles val="exact"/>
        </dgm:presLayoutVars>
      </dgm:prSet>
      <dgm:spPr/>
    </dgm:pt>
    <dgm:pt modelId="{FFC4C9AC-9081-4D9F-B185-9E86FF11DD3A}" type="pres">
      <dgm:prSet presAssocID="{17078F3C-37DF-4415-BA85-28FBA7E944C2}" presName="compNode" presStyleCnt="0"/>
      <dgm:spPr/>
    </dgm:pt>
    <dgm:pt modelId="{1871B83D-7E3E-406C-9982-D1B9B404BFD9}" type="pres">
      <dgm:prSet presAssocID="{17078F3C-37DF-4415-BA85-28FBA7E944C2}" presName="aNode" presStyleLbl="bgShp" presStyleIdx="0" presStyleCnt="1"/>
      <dgm:spPr/>
    </dgm:pt>
    <dgm:pt modelId="{E3BD7589-8ABE-454B-AE77-223FC8947BE1}" type="pres">
      <dgm:prSet presAssocID="{17078F3C-37DF-4415-BA85-28FBA7E944C2}" presName="textNode" presStyleLbl="bgShp" presStyleIdx="0" presStyleCnt="1"/>
      <dgm:spPr/>
    </dgm:pt>
    <dgm:pt modelId="{1F587CAC-3684-4693-946F-E2771D3DADC3}" type="pres">
      <dgm:prSet presAssocID="{17078F3C-37DF-4415-BA85-28FBA7E944C2}" presName="compChildNode" presStyleCnt="0"/>
      <dgm:spPr/>
    </dgm:pt>
    <dgm:pt modelId="{A7BA7239-CA4E-484F-9EB0-1EFCB6FF7506}" type="pres">
      <dgm:prSet presAssocID="{17078F3C-37DF-4415-BA85-28FBA7E944C2}" presName="theInnerList" presStyleCnt="0"/>
      <dgm:spPr/>
    </dgm:pt>
    <dgm:pt modelId="{DC2BE1F5-403C-4773-9335-D5FAFD154365}" type="pres">
      <dgm:prSet presAssocID="{10D79A3D-8312-43B0-98FC-9ECA6D06AAD3}" presName="childNode" presStyleLbl="node1" presStyleIdx="0" presStyleCnt="4">
        <dgm:presLayoutVars>
          <dgm:bulletEnabled val="1"/>
        </dgm:presLayoutVars>
      </dgm:prSet>
      <dgm:spPr/>
    </dgm:pt>
    <dgm:pt modelId="{98EF4A12-8422-4BC3-A398-D3BCA44D5B8C}" type="pres">
      <dgm:prSet presAssocID="{10D79A3D-8312-43B0-98FC-9ECA6D06AAD3}" presName="aSpace2" presStyleCnt="0"/>
      <dgm:spPr/>
    </dgm:pt>
    <dgm:pt modelId="{00DDD7B7-D290-49B1-8540-A927EBA6C760}" type="pres">
      <dgm:prSet presAssocID="{23A6104E-A81D-4B5C-BE66-E455A821FDDD}" presName="childNode" presStyleLbl="node1" presStyleIdx="1" presStyleCnt="4">
        <dgm:presLayoutVars>
          <dgm:bulletEnabled val="1"/>
        </dgm:presLayoutVars>
      </dgm:prSet>
      <dgm:spPr/>
    </dgm:pt>
    <dgm:pt modelId="{3FE838C7-4F49-4062-838C-EC9103600BF7}" type="pres">
      <dgm:prSet presAssocID="{23A6104E-A81D-4B5C-BE66-E455A821FDDD}" presName="aSpace2" presStyleCnt="0"/>
      <dgm:spPr/>
    </dgm:pt>
    <dgm:pt modelId="{CD8AA9F0-B947-46C1-A8D3-72681E8854C9}" type="pres">
      <dgm:prSet presAssocID="{374C2791-7AE4-4515-972C-D6BD3A3407DB}" presName="childNode" presStyleLbl="node1" presStyleIdx="2" presStyleCnt="4">
        <dgm:presLayoutVars>
          <dgm:bulletEnabled val="1"/>
        </dgm:presLayoutVars>
      </dgm:prSet>
      <dgm:spPr/>
    </dgm:pt>
    <dgm:pt modelId="{D2A61FB0-285E-45A9-A789-183D381B35A4}" type="pres">
      <dgm:prSet presAssocID="{374C2791-7AE4-4515-972C-D6BD3A3407DB}" presName="aSpace2" presStyleCnt="0"/>
      <dgm:spPr/>
    </dgm:pt>
    <dgm:pt modelId="{77B6710E-E04C-44D1-ABC8-E10F4DF9C9CD}" type="pres">
      <dgm:prSet presAssocID="{9BA0B374-BB68-4633-98E7-F0E366C0333A}" presName="childNode" presStyleLbl="node1" presStyleIdx="3" presStyleCnt="4">
        <dgm:presLayoutVars>
          <dgm:bulletEnabled val="1"/>
        </dgm:presLayoutVars>
      </dgm:prSet>
      <dgm:spPr/>
    </dgm:pt>
  </dgm:ptLst>
  <dgm:cxnLst>
    <dgm:cxn modelId="{90297A0E-3602-4A84-B6A4-D5BBFE34796A}" type="presOf" srcId="{374C2791-7AE4-4515-972C-D6BD3A3407DB}" destId="{CD8AA9F0-B947-46C1-A8D3-72681E8854C9}" srcOrd="0" destOrd="0" presId="urn:microsoft.com/office/officeart/2005/8/layout/lProcess2"/>
    <dgm:cxn modelId="{D083B231-483B-4C9E-93BD-2660461D1168}" type="presOf" srcId="{10D79A3D-8312-43B0-98FC-9ECA6D06AAD3}" destId="{DC2BE1F5-403C-4773-9335-D5FAFD154365}" srcOrd="0" destOrd="0" presId="urn:microsoft.com/office/officeart/2005/8/layout/lProcess2"/>
    <dgm:cxn modelId="{4798AB62-9486-4FE5-8BF4-78A9BF4F69D4}" type="presOf" srcId="{17078F3C-37DF-4415-BA85-28FBA7E944C2}" destId="{E3BD7589-8ABE-454B-AE77-223FC8947BE1}" srcOrd="1" destOrd="0" presId="urn:microsoft.com/office/officeart/2005/8/layout/lProcess2"/>
    <dgm:cxn modelId="{5EE5DE66-64A5-471D-843E-61477B14D013}" type="presOf" srcId="{70A3153D-03ED-4115-A4DE-120466B2947C}" destId="{7338FCC1-FACB-4A96-A215-138F1931B650}" srcOrd="0" destOrd="0" presId="urn:microsoft.com/office/officeart/2005/8/layout/lProcess2"/>
    <dgm:cxn modelId="{6C2E3D6F-10AB-43BC-843F-42A4A946C04B}" srcId="{17078F3C-37DF-4415-BA85-28FBA7E944C2}" destId="{23A6104E-A81D-4B5C-BE66-E455A821FDDD}" srcOrd="1" destOrd="0" parTransId="{C63AC191-C79F-419D-A880-77EC02AD34CE}" sibTransId="{AE77BBFB-DF03-4447-B035-B8E59E88887F}"/>
    <dgm:cxn modelId="{94B60098-7FDC-4E52-A147-B9F589D10BA4}" srcId="{17078F3C-37DF-4415-BA85-28FBA7E944C2}" destId="{9BA0B374-BB68-4633-98E7-F0E366C0333A}" srcOrd="3" destOrd="0" parTransId="{EA13648F-358E-477E-9206-87E593FDE9C3}" sibTransId="{BF15FA42-85B9-4D64-8FC2-6D0B50939249}"/>
    <dgm:cxn modelId="{7C9B17A4-CD1F-49EB-B13B-C86897F3AF4C}" type="presOf" srcId="{17078F3C-37DF-4415-BA85-28FBA7E944C2}" destId="{1871B83D-7E3E-406C-9982-D1B9B404BFD9}" srcOrd="0" destOrd="0" presId="urn:microsoft.com/office/officeart/2005/8/layout/lProcess2"/>
    <dgm:cxn modelId="{FA613EA4-B6AB-4617-865D-61872EEB1907}" type="presOf" srcId="{23A6104E-A81D-4B5C-BE66-E455A821FDDD}" destId="{00DDD7B7-D290-49B1-8540-A927EBA6C760}" srcOrd="0" destOrd="0" presId="urn:microsoft.com/office/officeart/2005/8/layout/lProcess2"/>
    <dgm:cxn modelId="{11EB93C5-C71A-4A8E-A58A-728E628898CC}" srcId="{17078F3C-37DF-4415-BA85-28FBA7E944C2}" destId="{374C2791-7AE4-4515-972C-D6BD3A3407DB}" srcOrd="2" destOrd="0" parTransId="{CA4210ED-8EA8-4D84-A315-9BF864A278E6}" sibTransId="{8C3EFB67-CE10-4009-AC3C-0AB5C7FC959D}"/>
    <dgm:cxn modelId="{A09717DF-AF19-435A-BBF3-DC41CAA14CF7}" srcId="{70A3153D-03ED-4115-A4DE-120466B2947C}" destId="{17078F3C-37DF-4415-BA85-28FBA7E944C2}" srcOrd="0" destOrd="0" parTransId="{A11A1B96-31A8-43D5-B324-1F7439FA1677}" sibTransId="{174BF943-B7BD-430C-9AB3-420437940003}"/>
    <dgm:cxn modelId="{D4A9FAE8-0ED0-4C8A-98CB-EF088E7D9720}" srcId="{17078F3C-37DF-4415-BA85-28FBA7E944C2}" destId="{10D79A3D-8312-43B0-98FC-9ECA6D06AAD3}" srcOrd="0" destOrd="0" parTransId="{9B5E03F4-0C8A-4C39-8927-07C06D9B0077}" sibTransId="{527951E4-6FA3-4225-B9C5-9451A9C83F02}"/>
    <dgm:cxn modelId="{802149FF-B520-4FB6-AF40-94D30700C4A6}" type="presOf" srcId="{9BA0B374-BB68-4633-98E7-F0E366C0333A}" destId="{77B6710E-E04C-44D1-ABC8-E10F4DF9C9CD}" srcOrd="0" destOrd="0" presId="urn:microsoft.com/office/officeart/2005/8/layout/lProcess2"/>
    <dgm:cxn modelId="{B4420031-6016-4112-B227-AAEB8AD79640}" type="presParOf" srcId="{7338FCC1-FACB-4A96-A215-138F1931B650}" destId="{FFC4C9AC-9081-4D9F-B185-9E86FF11DD3A}" srcOrd="0" destOrd="0" presId="urn:microsoft.com/office/officeart/2005/8/layout/lProcess2"/>
    <dgm:cxn modelId="{257BEC89-2239-4873-803C-AFAEF3B0CFE3}" type="presParOf" srcId="{FFC4C9AC-9081-4D9F-B185-9E86FF11DD3A}" destId="{1871B83D-7E3E-406C-9982-D1B9B404BFD9}" srcOrd="0" destOrd="0" presId="urn:microsoft.com/office/officeart/2005/8/layout/lProcess2"/>
    <dgm:cxn modelId="{10CCEF9A-EA54-49D1-B6A6-7C7FF05281A4}" type="presParOf" srcId="{FFC4C9AC-9081-4D9F-B185-9E86FF11DD3A}" destId="{E3BD7589-8ABE-454B-AE77-223FC8947BE1}" srcOrd="1" destOrd="0" presId="urn:microsoft.com/office/officeart/2005/8/layout/lProcess2"/>
    <dgm:cxn modelId="{602A90E1-3D9A-44B2-8511-6C2FABEDC57E}" type="presParOf" srcId="{FFC4C9AC-9081-4D9F-B185-9E86FF11DD3A}" destId="{1F587CAC-3684-4693-946F-E2771D3DADC3}" srcOrd="2" destOrd="0" presId="urn:microsoft.com/office/officeart/2005/8/layout/lProcess2"/>
    <dgm:cxn modelId="{4EBAF3A2-F888-4040-8F15-D324699F26F7}" type="presParOf" srcId="{1F587CAC-3684-4693-946F-E2771D3DADC3}" destId="{A7BA7239-CA4E-484F-9EB0-1EFCB6FF7506}" srcOrd="0" destOrd="0" presId="urn:microsoft.com/office/officeart/2005/8/layout/lProcess2"/>
    <dgm:cxn modelId="{FF025EA3-821B-4E03-8665-7DC2BA8DB146}" type="presParOf" srcId="{A7BA7239-CA4E-484F-9EB0-1EFCB6FF7506}" destId="{DC2BE1F5-403C-4773-9335-D5FAFD154365}" srcOrd="0" destOrd="0" presId="urn:microsoft.com/office/officeart/2005/8/layout/lProcess2"/>
    <dgm:cxn modelId="{3DE9F6F6-870F-4FC1-9F9A-604850ED0552}" type="presParOf" srcId="{A7BA7239-CA4E-484F-9EB0-1EFCB6FF7506}" destId="{98EF4A12-8422-4BC3-A398-D3BCA44D5B8C}" srcOrd="1" destOrd="0" presId="urn:microsoft.com/office/officeart/2005/8/layout/lProcess2"/>
    <dgm:cxn modelId="{BD8D5E64-C1CE-40D2-A7B1-D5E185167E60}" type="presParOf" srcId="{A7BA7239-CA4E-484F-9EB0-1EFCB6FF7506}" destId="{00DDD7B7-D290-49B1-8540-A927EBA6C760}" srcOrd="2" destOrd="0" presId="urn:microsoft.com/office/officeart/2005/8/layout/lProcess2"/>
    <dgm:cxn modelId="{1B7FE98A-4588-43D9-A9D4-5C8A4B17D23E}" type="presParOf" srcId="{A7BA7239-CA4E-484F-9EB0-1EFCB6FF7506}" destId="{3FE838C7-4F49-4062-838C-EC9103600BF7}" srcOrd="3" destOrd="0" presId="urn:microsoft.com/office/officeart/2005/8/layout/lProcess2"/>
    <dgm:cxn modelId="{D02C7EA0-29BE-489B-BBAB-4CF932DFC7E3}" type="presParOf" srcId="{A7BA7239-CA4E-484F-9EB0-1EFCB6FF7506}" destId="{CD8AA9F0-B947-46C1-A8D3-72681E8854C9}" srcOrd="4" destOrd="0" presId="urn:microsoft.com/office/officeart/2005/8/layout/lProcess2"/>
    <dgm:cxn modelId="{C9A27A4F-288F-4179-8096-38546DCD468D}" type="presParOf" srcId="{A7BA7239-CA4E-484F-9EB0-1EFCB6FF7506}" destId="{D2A61FB0-285E-45A9-A789-183D381B35A4}" srcOrd="5" destOrd="0" presId="urn:microsoft.com/office/officeart/2005/8/layout/lProcess2"/>
    <dgm:cxn modelId="{83BE9C5E-CF71-46D3-A482-27DCF5819C6E}" type="presParOf" srcId="{A7BA7239-CA4E-484F-9EB0-1EFCB6FF7506}" destId="{77B6710E-E04C-44D1-ABC8-E10F4DF9C9CD}" srcOrd="6" destOrd="0" presId="urn:microsoft.com/office/officeart/2005/8/layout/lProcess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5D0F225-98D4-4381-A9A5-6F7A1564F478}" type="doc">
      <dgm:prSet loTypeId="urn:microsoft.com/office/officeart/2018/2/layout/IconLabelList" loCatId="icon" qsTypeId="urn:microsoft.com/office/officeart/2005/8/quickstyle/simple1" qsCatId="simple" csTypeId="urn:microsoft.com/office/officeart/2005/8/colors/accent1_3" csCatId="accent1" phldr="1"/>
      <dgm:spPr/>
      <dgm:t>
        <a:bodyPr/>
        <a:lstStyle/>
        <a:p>
          <a:endParaRPr lang="en-US"/>
        </a:p>
      </dgm:t>
    </dgm:pt>
    <dgm:pt modelId="{DCDCF836-AAF0-42A2-9316-8E6867D68915}">
      <dgm:prSet/>
      <dgm:spPr/>
      <dgm:t>
        <a:bodyPr/>
        <a:lstStyle/>
        <a:p>
          <a:pPr>
            <a:lnSpc>
              <a:spcPct val="100000"/>
            </a:lnSpc>
          </a:pPr>
          <a:r>
            <a:rPr lang="en-US" dirty="0"/>
            <a:t>What people value most in dessert brands — to shape product features and messages.</a:t>
          </a:r>
        </a:p>
      </dgm:t>
    </dgm:pt>
    <dgm:pt modelId="{1ED48DB5-6A42-42BD-9130-C19ED45672B4}" type="parTrans" cxnId="{29583DA2-B7C9-453C-B8DF-73EBCFF6FC3C}">
      <dgm:prSet/>
      <dgm:spPr/>
      <dgm:t>
        <a:bodyPr/>
        <a:lstStyle/>
        <a:p>
          <a:endParaRPr lang="en-US"/>
        </a:p>
      </dgm:t>
    </dgm:pt>
    <dgm:pt modelId="{8DBAA7DF-2CD2-4B20-A92A-05461B87FFD4}" type="sibTrans" cxnId="{29583DA2-B7C9-453C-B8DF-73EBCFF6FC3C}">
      <dgm:prSet/>
      <dgm:spPr/>
      <dgm:t>
        <a:bodyPr/>
        <a:lstStyle/>
        <a:p>
          <a:endParaRPr lang="en-US"/>
        </a:p>
      </dgm:t>
    </dgm:pt>
    <dgm:pt modelId="{96395CB4-D75D-480B-83C6-07AA4FBA4905}">
      <dgm:prSet/>
      <dgm:spPr/>
      <dgm:t>
        <a:bodyPr/>
        <a:lstStyle/>
        <a:p>
          <a:pPr>
            <a:lnSpc>
              <a:spcPct val="100000"/>
            </a:lnSpc>
          </a:pPr>
          <a:r>
            <a:rPr lang="en-US" dirty="0"/>
            <a:t>Which platforms they prefer to shop on — to target the right marketing channels. </a:t>
          </a:r>
        </a:p>
      </dgm:t>
    </dgm:pt>
    <dgm:pt modelId="{3B47B724-5CF0-4D67-8909-FD8D3A1B257D}" type="parTrans" cxnId="{448DE45F-0CA1-437E-BEFD-932F160DEE04}">
      <dgm:prSet/>
      <dgm:spPr/>
      <dgm:t>
        <a:bodyPr/>
        <a:lstStyle/>
        <a:p>
          <a:endParaRPr lang="en-US"/>
        </a:p>
      </dgm:t>
    </dgm:pt>
    <dgm:pt modelId="{FB3235A4-A301-43D3-B1A8-6B0B2EC6332C}" type="sibTrans" cxnId="{448DE45F-0CA1-437E-BEFD-932F160DEE04}">
      <dgm:prSet/>
      <dgm:spPr/>
      <dgm:t>
        <a:bodyPr/>
        <a:lstStyle/>
        <a:p>
          <a:endParaRPr lang="en-US"/>
        </a:p>
      </dgm:t>
    </dgm:pt>
    <dgm:pt modelId="{ECE6ADE8-9E0E-4B11-91ED-1650F8765519}">
      <dgm:prSet/>
      <dgm:spPr/>
      <dgm:t>
        <a:bodyPr/>
        <a:lstStyle/>
        <a:p>
          <a:pPr>
            <a:lnSpc>
              <a:spcPct val="100000"/>
            </a:lnSpc>
          </a:pPr>
          <a:r>
            <a:rPr lang="en-US" dirty="0"/>
            <a:t>What events lead to purchases — to help with product packaging and seasonal promotions.</a:t>
          </a:r>
        </a:p>
      </dgm:t>
    </dgm:pt>
    <dgm:pt modelId="{661E9A98-CEFA-4BF9-8058-3AC80D9DC344}" type="parTrans" cxnId="{754A5B71-30BD-4372-ADFD-623AD8B1BAD5}">
      <dgm:prSet/>
      <dgm:spPr/>
      <dgm:t>
        <a:bodyPr/>
        <a:lstStyle/>
        <a:p>
          <a:endParaRPr lang="en-US"/>
        </a:p>
      </dgm:t>
    </dgm:pt>
    <dgm:pt modelId="{DDA7250D-7514-4551-91F7-C57B3E3CD27F}" type="sibTrans" cxnId="{754A5B71-30BD-4372-ADFD-623AD8B1BAD5}">
      <dgm:prSet/>
      <dgm:spPr/>
      <dgm:t>
        <a:bodyPr/>
        <a:lstStyle/>
        <a:p>
          <a:endParaRPr lang="en-US"/>
        </a:p>
      </dgm:t>
    </dgm:pt>
    <dgm:pt modelId="{2E5013FB-3163-45DB-BBB9-9B2CBD17B7A1}">
      <dgm:prSet/>
      <dgm:spPr/>
      <dgm:t>
        <a:bodyPr/>
        <a:lstStyle/>
        <a:p>
          <a:pPr>
            <a:lnSpc>
              <a:spcPct val="100000"/>
            </a:lnSpc>
          </a:pPr>
          <a:r>
            <a:rPr lang="en-US" dirty="0"/>
            <a:t>Whether they are interested in building custom dessert boxes — to explore </a:t>
          </a:r>
          <a:r>
            <a:rPr lang="en-US" dirty="0" err="1"/>
            <a:t>personalisation</a:t>
          </a:r>
          <a:r>
            <a:rPr lang="en-US" dirty="0"/>
            <a:t> options. </a:t>
          </a:r>
        </a:p>
      </dgm:t>
    </dgm:pt>
    <dgm:pt modelId="{39BB037F-97D8-4B4A-81EE-1B451758646D}" type="parTrans" cxnId="{874EBD7E-6653-4E16-B272-020F4D0FB416}">
      <dgm:prSet/>
      <dgm:spPr/>
      <dgm:t>
        <a:bodyPr/>
        <a:lstStyle/>
        <a:p>
          <a:endParaRPr lang="en-US"/>
        </a:p>
      </dgm:t>
    </dgm:pt>
    <dgm:pt modelId="{FAFA6F46-C9B1-4572-9B5D-57DC0C18D824}" type="sibTrans" cxnId="{874EBD7E-6653-4E16-B272-020F4D0FB416}">
      <dgm:prSet/>
      <dgm:spPr/>
      <dgm:t>
        <a:bodyPr/>
        <a:lstStyle/>
        <a:p>
          <a:endParaRPr lang="en-US"/>
        </a:p>
      </dgm:t>
    </dgm:pt>
    <dgm:pt modelId="{74C89057-363F-42F6-B12D-2C1CE2BBD029}" type="pres">
      <dgm:prSet presAssocID="{E5D0F225-98D4-4381-A9A5-6F7A1564F478}" presName="root" presStyleCnt="0">
        <dgm:presLayoutVars>
          <dgm:dir/>
          <dgm:resizeHandles val="exact"/>
        </dgm:presLayoutVars>
      </dgm:prSet>
      <dgm:spPr/>
    </dgm:pt>
    <dgm:pt modelId="{4A2614E7-869F-437E-90F6-0DFB5293DFE9}" type="pres">
      <dgm:prSet presAssocID="{DCDCF836-AAF0-42A2-9316-8E6867D68915}" presName="compNode" presStyleCnt="0"/>
      <dgm:spPr/>
    </dgm:pt>
    <dgm:pt modelId="{E88C227F-0A5D-469C-A3FA-679EBD0AB5AD}" type="pres">
      <dgm:prSet presAssocID="{DCDCF836-AAF0-42A2-9316-8E6867D68915}"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Ring"/>
        </a:ext>
      </dgm:extLst>
    </dgm:pt>
    <dgm:pt modelId="{F21C869E-C61A-45A0-831A-7146B9A23B01}" type="pres">
      <dgm:prSet presAssocID="{DCDCF836-AAF0-42A2-9316-8E6867D68915}" presName="spaceRect" presStyleCnt="0"/>
      <dgm:spPr/>
    </dgm:pt>
    <dgm:pt modelId="{A879DB97-2ADF-40E5-A42D-2B01EF6C804B}" type="pres">
      <dgm:prSet presAssocID="{DCDCF836-AAF0-42A2-9316-8E6867D68915}" presName="textRect" presStyleLbl="revTx" presStyleIdx="0" presStyleCnt="4">
        <dgm:presLayoutVars>
          <dgm:chMax val="1"/>
          <dgm:chPref val="1"/>
        </dgm:presLayoutVars>
      </dgm:prSet>
      <dgm:spPr/>
    </dgm:pt>
    <dgm:pt modelId="{91D67D28-EE8F-43F5-AE08-F21472A5FE7B}" type="pres">
      <dgm:prSet presAssocID="{8DBAA7DF-2CD2-4B20-A92A-05461B87FFD4}" presName="sibTrans" presStyleCnt="0"/>
      <dgm:spPr/>
    </dgm:pt>
    <dgm:pt modelId="{F50D4E5B-A6BF-414D-A551-A046706A680B}" type="pres">
      <dgm:prSet presAssocID="{96395CB4-D75D-480B-83C6-07AA4FBA4905}" presName="compNode" presStyleCnt="0"/>
      <dgm:spPr/>
    </dgm:pt>
    <dgm:pt modelId="{36DD8BBC-2C09-405E-BB5B-8EE4A8E1247E}" type="pres">
      <dgm:prSet presAssocID="{96395CB4-D75D-480B-83C6-07AA4FBA4905}"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Store"/>
        </a:ext>
      </dgm:extLst>
    </dgm:pt>
    <dgm:pt modelId="{4D2ED049-6B90-42A7-8453-0DCB9092C1C9}" type="pres">
      <dgm:prSet presAssocID="{96395CB4-D75D-480B-83C6-07AA4FBA4905}" presName="spaceRect" presStyleCnt="0"/>
      <dgm:spPr/>
    </dgm:pt>
    <dgm:pt modelId="{63553445-0189-4104-983E-C7EDD28B137F}" type="pres">
      <dgm:prSet presAssocID="{96395CB4-D75D-480B-83C6-07AA4FBA4905}" presName="textRect" presStyleLbl="revTx" presStyleIdx="1" presStyleCnt="4">
        <dgm:presLayoutVars>
          <dgm:chMax val="1"/>
          <dgm:chPref val="1"/>
        </dgm:presLayoutVars>
      </dgm:prSet>
      <dgm:spPr/>
    </dgm:pt>
    <dgm:pt modelId="{10F5C1EC-D458-47E5-87AD-0C88928E1875}" type="pres">
      <dgm:prSet presAssocID="{FB3235A4-A301-43D3-B1A8-6B0B2EC6332C}" presName="sibTrans" presStyleCnt="0"/>
      <dgm:spPr/>
    </dgm:pt>
    <dgm:pt modelId="{8869C447-1547-450F-8F85-771BE7081D0A}" type="pres">
      <dgm:prSet presAssocID="{ECE6ADE8-9E0E-4B11-91ED-1650F8765519}" presName="compNode" presStyleCnt="0"/>
      <dgm:spPr/>
    </dgm:pt>
    <dgm:pt modelId="{E97F8216-9FC2-4596-AC79-96AA409A7A48}" type="pres">
      <dgm:prSet presAssocID="{ECE6ADE8-9E0E-4B11-91ED-1650F8765519}"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Kiosk"/>
        </a:ext>
      </dgm:extLst>
    </dgm:pt>
    <dgm:pt modelId="{098A74DD-4C4B-4F2C-8197-07EE78738BEB}" type="pres">
      <dgm:prSet presAssocID="{ECE6ADE8-9E0E-4B11-91ED-1650F8765519}" presName="spaceRect" presStyleCnt="0"/>
      <dgm:spPr/>
    </dgm:pt>
    <dgm:pt modelId="{04BA43BA-F922-4D61-9C7E-6134FAF2BF64}" type="pres">
      <dgm:prSet presAssocID="{ECE6ADE8-9E0E-4B11-91ED-1650F8765519}" presName="textRect" presStyleLbl="revTx" presStyleIdx="2" presStyleCnt="4">
        <dgm:presLayoutVars>
          <dgm:chMax val="1"/>
          <dgm:chPref val="1"/>
        </dgm:presLayoutVars>
      </dgm:prSet>
      <dgm:spPr/>
    </dgm:pt>
    <dgm:pt modelId="{37B46FA7-E24F-41DC-972C-229E633472C7}" type="pres">
      <dgm:prSet presAssocID="{DDA7250D-7514-4551-91F7-C57B3E3CD27F}" presName="sibTrans" presStyleCnt="0"/>
      <dgm:spPr/>
    </dgm:pt>
    <dgm:pt modelId="{1CE0B41B-6F93-476A-94EE-5586B4F7CAF5}" type="pres">
      <dgm:prSet presAssocID="{2E5013FB-3163-45DB-BBB9-9B2CBD17B7A1}" presName="compNode" presStyleCnt="0"/>
      <dgm:spPr/>
    </dgm:pt>
    <dgm:pt modelId="{1F596C3E-49A9-4AE3-A845-AEC6FD164070}" type="pres">
      <dgm:prSet presAssocID="{2E5013FB-3163-45DB-BBB9-9B2CBD17B7A1}"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Shopping basket"/>
        </a:ext>
      </dgm:extLst>
    </dgm:pt>
    <dgm:pt modelId="{D904C216-B570-4819-A7BE-F29F8BDD3D06}" type="pres">
      <dgm:prSet presAssocID="{2E5013FB-3163-45DB-BBB9-9B2CBD17B7A1}" presName="spaceRect" presStyleCnt="0"/>
      <dgm:spPr/>
    </dgm:pt>
    <dgm:pt modelId="{E97787FB-DAF8-4EAF-B815-438FF2BD7F88}" type="pres">
      <dgm:prSet presAssocID="{2E5013FB-3163-45DB-BBB9-9B2CBD17B7A1}" presName="textRect" presStyleLbl="revTx" presStyleIdx="3" presStyleCnt="4">
        <dgm:presLayoutVars>
          <dgm:chMax val="1"/>
          <dgm:chPref val="1"/>
        </dgm:presLayoutVars>
      </dgm:prSet>
      <dgm:spPr/>
    </dgm:pt>
  </dgm:ptLst>
  <dgm:cxnLst>
    <dgm:cxn modelId="{2244EC20-5753-482D-96B2-FB36B55317F6}" type="presOf" srcId="{2E5013FB-3163-45DB-BBB9-9B2CBD17B7A1}" destId="{E97787FB-DAF8-4EAF-B815-438FF2BD7F88}" srcOrd="0" destOrd="0" presId="urn:microsoft.com/office/officeart/2018/2/layout/IconLabelList"/>
    <dgm:cxn modelId="{EB5EA330-AEF0-46A4-8DFB-E5EA7DBE31E1}" type="presOf" srcId="{96395CB4-D75D-480B-83C6-07AA4FBA4905}" destId="{63553445-0189-4104-983E-C7EDD28B137F}" srcOrd="0" destOrd="0" presId="urn:microsoft.com/office/officeart/2018/2/layout/IconLabelList"/>
    <dgm:cxn modelId="{448DE45F-0CA1-437E-BEFD-932F160DEE04}" srcId="{E5D0F225-98D4-4381-A9A5-6F7A1564F478}" destId="{96395CB4-D75D-480B-83C6-07AA4FBA4905}" srcOrd="1" destOrd="0" parTransId="{3B47B724-5CF0-4D67-8909-FD8D3A1B257D}" sibTransId="{FB3235A4-A301-43D3-B1A8-6B0B2EC6332C}"/>
    <dgm:cxn modelId="{EE33F26E-6901-4D9E-ABA0-6F8C7043F3C1}" type="presOf" srcId="{E5D0F225-98D4-4381-A9A5-6F7A1564F478}" destId="{74C89057-363F-42F6-B12D-2C1CE2BBD029}" srcOrd="0" destOrd="0" presId="urn:microsoft.com/office/officeart/2018/2/layout/IconLabelList"/>
    <dgm:cxn modelId="{754A5B71-30BD-4372-ADFD-623AD8B1BAD5}" srcId="{E5D0F225-98D4-4381-A9A5-6F7A1564F478}" destId="{ECE6ADE8-9E0E-4B11-91ED-1650F8765519}" srcOrd="2" destOrd="0" parTransId="{661E9A98-CEFA-4BF9-8058-3AC80D9DC344}" sibTransId="{DDA7250D-7514-4551-91F7-C57B3E3CD27F}"/>
    <dgm:cxn modelId="{874EBD7E-6653-4E16-B272-020F4D0FB416}" srcId="{E5D0F225-98D4-4381-A9A5-6F7A1564F478}" destId="{2E5013FB-3163-45DB-BBB9-9B2CBD17B7A1}" srcOrd="3" destOrd="0" parTransId="{39BB037F-97D8-4B4A-81EE-1B451758646D}" sibTransId="{FAFA6F46-C9B1-4572-9B5D-57DC0C18D824}"/>
    <dgm:cxn modelId="{29583DA2-B7C9-453C-B8DF-73EBCFF6FC3C}" srcId="{E5D0F225-98D4-4381-A9A5-6F7A1564F478}" destId="{DCDCF836-AAF0-42A2-9316-8E6867D68915}" srcOrd="0" destOrd="0" parTransId="{1ED48DB5-6A42-42BD-9130-C19ED45672B4}" sibTransId="{8DBAA7DF-2CD2-4B20-A92A-05461B87FFD4}"/>
    <dgm:cxn modelId="{07A688B2-8A53-4C37-97B4-BC5B7060D227}" type="presOf" srcId="{DCDCF836-AAF0-42A2-9316-8E6867D68915}" destId="{A879DB97-2ADF-40E5-A42D-2B01EF6C804B}" srcOrd="0" destOrd="0" presId="urn:microsoft.com/office/officeart/2018/2/layout/IconLabelList"/>
    <dgm:cxn modelId="{B04B36C5-5937-4C12-9FD1-F2486B1A625A}" type="presOf" srcId="{ECE6ADE8-9E0E-4B11-91ED-1650F8765519}" destId="{04BA43BA-F922-4D61-9C7E-6134FAF2BF64}" srcOrd="0" destOrd="0" presId="urn:microsoft.com/office/officeart/2018/2/layout/IconLabelList"/>
    <dgm:cxn modelId="{188FFC32-690F-4D86-AB77-F6275D0F5424}" type="presParOf" srcId="{74C89057-363F-42F6-B12D-2C1CE2BBD029}" destId="{4A2614E7-869F-437E-90F6-0DFB5293DFE9}" srcOrd="0" destOrd="0" presId="urn:microsoft.com/office/officeart/2018/2/layout/IconLabelList"/>
    <dgm:cxn modelId="{07BBCEBF-6539-4494-83F1-8A524F213D8A}" type="presParOf" srcId="{4A2614E7-869F-437E-90F6-0DFB5293DFE9}" destId="{E88C227F-0A5D-469C-A3FA-679EBD0AB5AD}" srcOrd="0" destOrd="0" presId="urn:microsoft.com/office/officeart/2018/2/layout/IconLabelList"/>
    <dgm:cxn modelId="{78FEC69E-76CA-4EFB-BA06-2456934AFC5F}" type="presParOf" srcId="{4A2614E7-869F-437E-90F6-0DFB5293DFE9}" destId="{F21C869E-C61A-45A0-831A-7146B9A23B01}" srcOrd="1" destOrd="0" presId="urn:microsoft.com/office/officeart/2018/2/layout/IconLabelList"/>
    <dgm:cxn modelId="{6CCFBAF0-DF8F-45D3-B0ED-A8E5674FB821}" type="presParOf" srcId="{4A2614E7-869F-437E-90F6-0DFB5293DFE9}" destId="{A879DB97-2ADF-40E5-A42D-2B01EF6C804B}" srcOrd="2" destOrd="0" presId="urn:microsoft.com/office/officeart/2018/2/layout/IconLabelList"/>
    <dgm:cxn modelId="{677E8242-8C22-4B11-BBC3-81EBB296BC36}" type="presParOf" srcId="{74C89057-363F-42F6-B12D-2C1CE2BBD029}" destId="{91D67D28-EE8F-43F5-AE08-F21472A5FE7B}" srcOrd="1" destOrd="0" presId="urn:microsoft.com/office/officeart/2018/2/layout/IconLabelList"/>
    <dgm:cxn modelId="{22BFCE5A-C323-4444-93E7-6A2A2634ECAC}" type="presParOf" srcId="{74C89057-363F-42F6-B12D-2C1CE2BBD029}" destId="{F50D4E5B-A6BF-414D-A551-A046706A680B}" srcOrd="2" destOrd="0" presId="urn:microsoft.com/office/officeart/2018/2/layout/IconLabelList"/>
    <dgm:cxn modelId="{A587FBBD-B8D8-4F74-A8F7-DBD6FAB8AF22}" type="presParOf" srcId="{F50D4E5B-A6BF-414D-A551-A046706A680B}" destId="{36DD8BBC-2C09-405E-BB5B-8EE4A8E1247E}" srcOrd="0" destOrd="0" presId="urn:microsoft.com/office/officeart/2018/2/layout/IconLabelList"/>
    <dgm:cxn modelId="{54D917CB-324D-46CB-BDEB-48B8275921CC}" type="presParOf" srcId="{F50D4E5B-A6BF-414D-A551-A046706A680B}" destId="{4D2ED049-6B90-42A7-8453-0DCB9092C1C9}" srcOrd="1" destOrd="0" presId="urn:microsoft.com/office/officeart/2018/2/layout/IconLabelList"/>
    <dgm:cxn modelId="{A5B68C17-6109-41CE-9AA4-1C730F473A5A}" type="presParOf" srcId="{F50D4E5B-A6BF-414D-A551-A046706A680B}" destId="{63553445-0189-4104-983E-C7EDD28B137F}" srcOrd="2" destOrd="0" presId="urn:microsoft.com/office/officeart/2018/2/layout/IconLabelList"/>
    <dgm:cxn modelId="{80C8F4F8-720F-42C2-9E86-66A682F5B23B}" type="presParOf" srcId="{74C89057-363F-42F6-B12D-2C1CE2BBD029}" destId="{10F5C1EC-D458-47E5-87AD-0C88928E1875}" srcOrd="3" destOrd="0" presId="urn:microsoft.com/office/officeart/2018/2/layout/IconLabelList"/>
    <dgm:cxn modelId="{B54EC043-FFD3-47D7-9350-A4670F4A877E}" type="presParOf" srcId="{74C89057-363F-42F6-B12D-2C1CE2BBD029}" destId="{8869C447-1547-450F-8F85-771BE7081D0A}" srcOrd="4" destOrd="0" presId="urn:microsoft.com/office/officeart/2018/2/layout/IconLabelList"/>
    <dgm:cxn modelId="{A33C543F-83EF-4679-A20A-FBA6397A801F}" type="presParOf" srcId="{8869C447-1547-450F-8F85-771BE7081D0A}" destId="{E97F8216-9FC2-4596-AC79-96AA409A7A48}" srcOrd="0" destOrd="0" presId="urn:microsoft.com/office/officeart/2018/2/layout/IconLabelList"/>
    <dgm:cxn modelId="{8982C15F-1EAE-41E8-9B50-836F3BE3D81C}" type="presParOf" srcId="{8869C447-1547-450F-8F85-771BE7081D0A}" destId="{098A74DD-4C4B-4F2C-8197-07EE78738BEB}" srcOrd="1" destOrd="0" presId="urn:microsoft.com/office/officeart/2018/2/layout/IconLabelList"/>
    <dgm:cxn modelId="{E454D8AD-8612-4DDA-96E8-33CEA17EFC7C}" type="presParOf" srcId="{8869C447-1547-450F-8F85-771BE7081D0A}" destId="{04BA43BA-F922-4D61-9C7E-6134FAF2BF64}" srcOrd="2" destOrd="0" presId="urn:microsoft.com/office/officeart/2018/2/layout/IconLabelList"/>
    <dgm:cxn modelId="{803D6E3B-2C9D-4042-85DF-FB4D3A437C1F}" type="presParOf" srcId="{74C89057-363F-42F6-B12D-2C1CE2BBD029}" destId="{37B46FA7-E24F-41DC-972C-229E633472C7}" srcOrd="5" destOrd="0" presId="urn:microsoft.com/office/officeart/2018/2/layout/IconLabelList"/>
    <dgm:cxn modelId="{955F5B6F-9D34-423F-941D-B5CC706F2B31}" type="presParOf" srcId="{74C89057-363F-42F6-B12D-2C1CE2BBD029}" destId="{1CE0B41B-6F93-476A-94EE-5586B4F7CAF5}" srcOrd="6" destOrd="0" presId="urn:microsoft.com/office/officeart/2018/2/layout/IconLabelList"/>
    <dgm:cxn modelId="{A25D25E4-6AF2-4EF6-8394-AF3413BF1EE5}" type="presParOf" srcId="{1CE0B41B-6F93-476A-94EE-5586B4F7CAF5}" destId="{1F596C3E-49A9-4AE3-A845-AEC6FD164070}" srcOrd="0" destOrd="0" presId="urn:microsoft.com/office/officeart/2018/2/layout/IconLabelList"/>
    <dgm:cxn modelId="{2BC726D9-8AD9-40BF-A1E7-0773EB6B1593}" type="presParOf" srcId="{1CE0B41B-6F93-476A-94EE-5586B4F7CAF5}" destId="{D904C216-B570-4819-A7BE-F29F8BDD3D06}" srcOrd="1" destOrd="0" presId="urn:microsoft.com/office/officeart/2018/2/layout/IconLabelList"/>
    <dgm:cxn modelId="{BA185232-4DB5-4193-8D46-D7CD7B969F80}" type="presParOf" srcId="{1CE0B41B-6F93-476A-94EE-5586B4F7CAF5}" destId="{E97787FB-DAF8-4EAF-B815-438FF2BD7F88}"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29CCDC7-F9CD-4898-80F4-B6DDEEB436D1}"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BD61C3BA-B542-4863-A98E-5E922372D557}">
      <dgm:prSet/>
      <dgm:spPr/>
      <dgm:t>
        <a:bodyPr/>
        <a:lstStyle/>
        <a:p>
          <a:endParaRPr lang="en-US" dirty="0">
            <a:latin typeface="Arial Nova"/>
          </a:endParaRPr>
        </a:p>
      </dgm:t>
    </dgm:pt>
    <dgm:pt modelId="{5C59B254-3AEB-4432-A8B6-A2181FBA2DD7}" type="parTrans" cxnId="{8E9BD3DB-3B2E-417F-87A0-3082F8098270}">
      <dgm:prSet/>
      <dgm:spPr/>
      <dgm:t>
        <a:bodyPr/>
        <a:lstStyle/>
        <a:p>
          <a:endParaRPr lang="en-US"/>
        </a:p>
      </dgm:t>
    </dgm:pt>
    <dgm:pt modelId="{4D82F8EE-5AAB-49A7-B908-CB61B52C990B}" type="sibTrans" cxnId="{8E9BD3DB-3B2E-417F-87A0-3082F8098270}">
      <dgm:prSet/>
      <dgm:spPr/>
      <dgm:t>
        <a:bodyPr/>
        <a:lstStyle/>
        <a:p>
          <a:endParaRPr lang="en-US"/>
        </a:p>
      </dgm:t>
    </dgm:pt>
    <dgm:pt modelId="{FCB61164-60B8-4DFB-B1E8-DB2F49515903}">
      <dgm:prSet phldr="0"/>
      <dgm:spPr/>
      <dgm:t>
        <a:bodyPr/>
        <a:lstStyle/>
        <a:p>
          <a:pPr algn="l" rtl="0"/>
          <a:r>
            <a:rPr lang="en-US" dirty="0">
              <a:latin typeface="Arial Nova"/>
            </a:rPr>
            <a:t>Clearly communicates Halwa’s brand message.</a:t>
          </a:r>
        </a:p>
      </dgm:t>
    </dgm:pt>
    <dgm:pt modelId="{73C85B3C-D708-4A47-9B5E-5E87960CC69C}" type="parTrans" cxnId="{18A772BF-AE24-4319-9B67-61E0A9ECA413}">
      <dgm:prSet/>
      <dgm:spPr/>
    </dgm:pt>
    <dgm:pt modelId="{57CB1029-2AA6-4C16-A598-36A258562816}" type="sibTrans" cxnId="{18A772BF-AE24-4319-9B67-61E0A9ECA413}">
      <dgm:prSet/>
      <dgm:spPr/>
    </dgm:pt>
    <dgm:pt modelId="{055F839E-5081-4903-B821-4AF31BDBB48C}">
      <dgm:prSet phldr="0"/>
      <dgm:spPr/>
      <dgm:t>
        <a:bodyPr/>
        <a:lstStyle/>
        <a:p>
          <a:pPr algn="l"/>
          <a:r>
            <a:rPr lang="en-US" dirty="0">
              <a:latin typeface="Arial Nova"/>
            </a:rPr>
            <a:t>Showcases handcrafted quality and elegant packaging.</a:t>
          </a:r>
        </a:p>
      </dgm:t>
    </dgm:pt>
    <dgm:pt modelId="{E6495832-0EE2-4800-A47E-F1F022A99529}" type="parTrans" cxnId="{9AB90816-3E77-44F9-BC5F-6DBB30B567FD}">
      <dgm:prSet/>
      <dgm:spPr/>
    </dgm:pt>
    <dgm:pt modelId="{011FAB66-6C32-43F1-9A8A-5610663282E4}" type="sibTrans" cxnId="{9AB90816-3E77-44F9-BC5F-6DBB30B567FD}">
      <dgm:prSet/>
      <dgm:spPr/>
    </dgm:pt>
    <dgm:pt modelId="{F1FB2F4F-6E00-46A7-95BE-7989EEF4DE08}">
      <dgm:prSet phldr="0"/>
      <dgm:spPr/>
      <dgm:t>
        <a:bodyPr/>
        <a:lstStyle/>
        <a:p>
          <a:pPr algn="l"/>
          <a:r>
            <a:rPr lang="en-US" dirty="0">
              <a:latin typeface="Arial Nova"/>
            </a:rPr>
            <a:t>Highlights </a:t>
          </a:r>
          <a:r>
            <a:rPr lang="en-US" dirty="0" err="1">
              <a:latin typeface="Arial Nova"/>
            </a:rPr>
            <a:t>personalisation</a:t>
          </a:r>
          <a:r>
            <a:rPr lang="en-US" dirty="0">
              <a:latin typeface="Arial Nova"/>
            </a:rPr>
            <a:t> with “build your box” visuals.</a:t>
          </a:r>
        </a:p>
      </dgm:t>
    </dgm:pt>
    <dgm:pt modelId="{32269E54-71FD-49A3-8B98-7BCBDF4212E1}" type="parTrans" cxnId="{0BCFF0FD-EB40-4A40-9128-468836EB1263}">
      <dgm:prSet/>
      <dgm:spPr/>
    </dgm:pt>
    <dgm:pt modelId="{D491CA2E-0F15-420B-A7CA-F0E92C20D203}" type="sibTrans" cxnId="{0BCFF0FD-EB40-4A40-9128-468836EB1263}">
      <dgm:prSet/>
      <dgm:spPr/>
    </dgm:pt>
    <dgm:pt modelId="{45951BAC-7CBA-44AE-96B3-AE60396335D4}">
      <dgm:prSet phldr="0"/>
      <dgm:spPr/>
      <dgm:t>
        <a:bodyPr/>
        <a:lstStyle/>
        <a:p>
          <a:pPr algn="l"/>
          <a:r>
            <a:rPr lang="en-US" dirty="0">
              <a:latin typeface="Arial Nova"/>
            </a:rPr>
            <a:t>Ends with a strong call to action: </a:t>
          </a:r>
          <a:r>
            <a:rPr lang="en-US" i="1" dirty="0">
              <a:latin typeface="Arial Nova"/>
            </a:rPr>
            <a:t>“Give love. Share Halwa.”</a:t>
          </a:r>
          <a:endParaRPr lang="en-US" dirty="0">
            <a:latin typeface="Arial Nova"/>
          </a:endParaRPr>
        </a:p>
      </dgm:t>
    </dgm:pt>
    <dgm:pt modelId="{3D0360AE-AE9F-4100-9AC4-8F56789664DB}" type="parTrans" cxnId="{A18FD9A4-D091-4B7B-903D-2C30B9F9248A}">
      <dgm:prSet/>
      <dgm:spPr/>
    </dgm:pt>
    <dgm:pt modelId="{82492BB8-057B-498F-92B1-138B01E19398}" type="sibTrans" cxnId="{A18FD9A4-D091-4B7B-903D-2C30B9F9248A}">
      <dgm:prSet/>
      <dgm:spPr/>
    </dgm:pt>
    <dgm:pt modelId="{80DAECF2-E704-48E3-91DE-0BBD2BF873DD}">
      <dgm:prSet phldr="0"/>
      <dgm:spPr/>
      <dgm:t>
        <a:bodyPr/>
        <a:lstStyle/>
        <a:p>
          <a:pPr algn="l"/>
          <a:r>
            <a:rPr lang="en-US" dirty="0" err="1">
              <a:latin typeface="Arial Nova"/>
            </a:rPr>
            <a:t>Optimised</a:t>
          </a:r>
          <a:r>
            <a:rPr lang="en-US" dirty="0">
              <a:latin typeface="Arial Nova"/>
            </a:rPr>
            <a:t> for Instagram and TikTok, based on audience preferences.</a:t>
          </a:r>
        </a:p>
      </dgm:t>
    </dgm:pt>
    <dgm:pt modelId="{7A4B6984-6F50-4C5A-AED8-3572BFCEF952}" type="parTrans" cxnId="{52688B83-046D-4612-AE5F-5111F6E0E367}">
      <dgm:prSet/>
      <dgm:spPr/>
    </dgm:pt>
    <dgm:pt modelId="{595E4DB0-ED89-43B2-A0E6-B639F87750D4}" type="sibTrans" cxnId="{52688B83-046D-4612-AE5F-5111F6E0E367}">
      <dgm:prSet/>
      <dgm:spPr/>
    </dgm:pt>
    <dgm:pt modelId="{17876A0F-9BE2-4F37-B820-2D1DB7D99519}" type="pres">
      <dgm:prSet presAssocID="{029CCDC7-F9CD-4898-80F4-B6DDEEB436D1}" presName="vert0" presStyleCnt="0">
        <dgm:presLayoutVars>
          <dgm:dir/>
          <dgm:animOne val="branch"/>
          <dgm:animLvl val="lvl"/>
        </dgm:presLayoutVars>
      </dgm:prSet>
      <dgm:spPr/>
    </dgm:pt>
    <dgm:pt modelId="{00A3E855-5619-478E-BFBD-848FB670CE68}" type="pres">
      <dgm:prSet presAssocID="{FCB61164-60B8-4DFB-B1E8-DB2F49515903}" presName="thickLine" presStyleLbl="alignNode1" presStyleIdx="0" presStyleCnt="6"/>
      <dgm:spPr/>
    </dgm:pt>
    <dgm:pt modelId="{140066C4-A452-4484-AABF-ED65CA9E0C50}" type="pres">
      <dgm:prSet presAssocID="{FCB61164-60B8-4DFB-B1E8-DB2F49515903}" presName="horz1" presStyleCnt="0"/>
      <dgm:spPr/>
    </dgm:pt>
    <dgm:pt modelId="{C6133FC6-43A6-419C-B917-F3B15A6BEB3B}" type="pres">
      <dgm:prSet presAssocID="{FCB61164-60B8-4DFB-B1E8-DB2F49515903}" presName="tx1" presStyleLbl="revTx" presStyleIdx="0" presStyleCnt="6"/>
      <dgm:spPr/>
    </dgm:pt>
    <dgm:pt modelId="{FD2B3369-8674-4644-81B0-F4C152386547}" type="pres">
      <dgm:prSet presAssocID="{FCB61164-60B8-4DFB-B1E8-DB2F49515903}" presName="vert1" presStyleCnt="0"/>
      <dgm:spPr/>
    </dgm:pt>
    <dgm:pt modelId="{01252A58-5301-4E7F-A584-FA85A77A30E0}" type="pres">
      <dgm:prSet presAssocID="{055F839E-5081-4903-B821-4AF31BDBB48C}" presName="thickLine" presStyleLbl="alignNode1" presStyleIdx="1" presStyleCnt="6"/>
      <dgm:spPr/>
    </dgm:pt>
    <dgm:pt modelId="{6C658827-E4EC-451B-8D6F-44A60F1CFD6B}" type="pres">
      <dgm:prSet presAssocID="{055F839E-5081-4903-B821-4AF31BDBB48C}" presName="horz1" presStyleCnt="0"/>
      <dgm:spPr/>
    </dgm:pt>
    <dgm:pt modelId="{8ADCC31F-03E6-4E00-8F58-74F711292619}" type="pres">
      <dgm:prSet presAssocID="{055F839E-5081-4903-B821-4AF31BDBB48C}" presName="tx1" presStyleLbl="revTx" presStyleIdx="1" presStyleCnt="6"/>
      <dgm:spPr/>
    </dgm:pt>
    <dgm:pt modelId="{70A88AE8-A785-4B47-B69F-CB4238EE8997}" type="pres">
      <dgm:prSet presAssocID="{055F839E-5081-4903-B821-4AF31BDBB48C}" presName="vert1" presStyleCnt="0"/>
      <dgm:spPr/>
    </dgm:pt>
    <dgm:pt modelId="{AE9EE494-B514-48E0-B0C0-4335418A9A2A}" type="pres">
      <dgm:prSet presAssocID="{F1FB2F4F-6E00-46A7-95BE-7989EEF4DE08}" presName="thickLine" presStyleLbl="alignNode1" presStyleIdx="2" presStyleCnt="6"/>
      <dgm:spPr/>
    </dgm:pt>
    <dgm:pt modelId="{F754AA04-A867-409E-80C0-DFDDE461EEEB}" type="pres">
      <dgm:prSet presAssocID="{F1FB2F4F-6E00-46A7-95BE-7989EEF4DE08}" presName="horz1" presStyleCnt="0"/>
      <dgm:spPr/>
    </dgm:pt>
    <dgm:pt modelId="{9592463D-3835-4DE9-B597-97A426403335}" type="pres">
      <dgm:prSet presAssocID="{F1FB2F4F-6E00-46A7-95BE-7989EEF4DE08}" presName="tx1" presStyleLbl="revTx" presStyleIdx="2" presStyleCnt="6"/>
      <dgm:spPr/>
    </dgm:pt>
    <dgm:pt modelId="{37082119-94DC-4A76-ABCE-C6175A2C9E74}" type="pres">
      <dgm:prSet presAssocID="{F1FB2F4F-6E00-46A7-95BE-7989EEF4DE08}" presName="vert1" presStyleCnt="0"/>
      <dgm:spPr/>
    </dgm:pt>
    <dgm:pt modelId="{BDAC58FA-2E95-4F76-B8BD-39EA6E30905B}" type="pres">
      <dgm:prSet presAssocID="{45951BAC-7CBA-44AE-96B3-AE60396335D4}" presName="thickLine" presStyleLbl="alignNode1" presStyleIdx="3" presStyleCnt="6"/>
      <dgm:spPr/>
    </dgm:pt>
    <dgm:pt modelId="{9784572A-5E3A-4644-8E73-C201B77179A4}" type="pres">
      <dgm:prSet presAssocID="{45951BAC-7CBA-44AE-96B3-AE60396335D4}" presName="horz1" presStyleCnt="0"/>
      <dgm:spPr/>
    </dgm:pt>
    <dgm:pt modelId="{774628F3-767B-47AA-8719-4DB7B8742C97}" type="pres">
      <dgm:prSet presAssocID="{45951BAC-7CBA-44AE-96B3-AE60396335D4}" presName="tx1" presStyleLbl="revTx" presStyleIdx="3" presStyleCnt="6"/>
      <dgm:spPr/>
    </dgm:pt>
    <dgm:pt modelId="{4205897C-528E-4B3E-92B2-8CBCEF56EF26}" type="pres">
      <dgm:prSet presAssocID="{45951BAC-7CBA-44AE-96B3-AE60396335D4}" presName="vert1" presStyleCnt="0"/>
      <dgm:spPr/>
    </dgm:pt>
    <dgm:pt modelId="{ED8983DC-28FB-43C9-A9D5-81FEF921B89A}" type="pres">
      <dgm:prSet presAssocID="{80DAECF2-E704-48E3-91DE-0BBD2BF873DD}" presName="thickLine" presStyleLbl="alignNode1" presStyleIdx="4" presStyleCnt="6"/>
      <dgm:spPr/>
    </dgm:pt>
    <dgm:pt modelId="{EDD59F7D-24BB-4F38-B86B-148C78DA8D66}" type="pres">
      <dgm:prSet presAssocID="{80DAECF2-E704-48E3-91DE-0BBD2BF873DD}" presName="horz1" presStyleCnt="0"/>
      <dgm:spPr/>
    </dgm:pt>
    <dgm:pt modelId="{845A1F39-1193-4E46-BDB7-E0F24A3AA575}" type="pres">
      <dgm:prSet presAssocID="{80DAECF2-E704-48E3-91DE-0BBD2BF873DD}" presName="tx1" presStyleLbl="revTx" presStyleIdx="4" presStyleCnt="6"/>
      <dgm:spPr/>
    </dgm:pt>
    <dgm:pt modelId="{10F3A370-1980-4B58-91E1-1183B1B49E4B}" type="pres">
      <dgm:prSet presAssocID="{80DAECF2-E704-48E3-91DE-0BBD2BF873DD}" presName="vert1" presStyleCnt="0"/>
      <dgm:spPr/>
    </dgm:pt>
    <dgm:pt modelId="{B00FD2DF-FD5D-4135-B319-3CDCAD05FE8B}" type="pres">
      <dgm:prSet presAssocID="{BD61C3BA-B542-4863-A98E-5E922372D557}" presName="thickLine" presStyleLbl="alignNode1" presStyleIdx="5" presStyleCnt="6"/>
      <dgm:spPr/>
    </dgm:pt>
    <dgm:pt modelId="{6AFBD750-7AA9-4BDC-8CF3-807E70D0C69E}" type="pres">
      <dgm:prSet presAssocID="{BD61C3BA-B542-4863-A98E-5E922372D557}" presName="horz1" presStyleCnt="0"/>
      <dgm:spPr/>
    </dgm:pt>
    <dgm:pt modelId="{970C1206-0D07-4B0F-B239-875E80596FC2}" type="pres">
      <dgm:prSet presAssocID="{BD61C3BA-B542-4863-A98E-5E922372D557}" presName="tx1" presStyleLbl="revTx" presStyleIdx="5" presStyleCnt="6"/>
      <dgm:spPr/>
    </dgm:pt>
    <dgm:pt modelId="{87DFFD4A-4A40-4BAB-9120-1C0AB074507D}" type="pres">
      <dgm:prSet presAssocID="{BD61C3BA-B542-4863-A98E-5E922372D557}" presName="vert1" presStyleCnt="0"/>
      <dgm:spPr/>
    </dgm:pt>
  </dgm:ptLst>
  <dgm:cxnLst>
    <dgm:cxn modelId="{9AB90816-3E77-44F9-BC5F-6DBB30B567FD}" srcId="{029CCDC7-F9CD-4898-80F4-B6DDEEB436D1}" destId="{055F839E-5081-4903-B821-4AF31BDBB48C}" srcOrd="1" destOrd="0" parTransId="{E6495832-0EE2-4800-A47E-F1F022A99529}" sibTransId="{011FAB66-6C32-43F1-9A8A-5610663282E4}"/>
    <dgm:cxn modelId="{0D67532C-F950-402A-B9EB-1D35858CFBA7}" type="presOf" srcId="{F1FB2F4F-6E00-46A7-95BE-7989EEF4DE08}" destId="{9592463D-3835-4DE9-B597-97A426403335}" srcOrd="0" destOrd="0" presId="urn:microsoft.com/office/officeart/2008/layout/LinedList"/>
    <dgm:cxn modelId="{EEE78C6D-4060-4517-89C6-E76A74FCC1A8}" type="presOf" srcId="{BD61C3BA-B542-4863-A98E-5E922372D557}" destId="{970C1206-0D07-4B0F-B239-875E80596FC2}" srcOrd="0" destOrd="0" presId="urn:microsoft.com/office/officeart/2008/layout/LinedList"/>
    <dgm:cxn modelId="{52688B83-046D-4612-AE5F-5111F6E0E367}" srcId="{029CCDC7-F9CD-4898-80F4-B6DDEEB436D1}" destId="{80DAECF2-E704-48E3-91DE-0BBD2BF873DD}" srcOrd="4" destOrd="0" parTransId="{7A4B6984-6F50-4C5A-AED8-3572BFCEF952}" sibTransId="{595E4DB0-ED89-43B2-A0E6-B639F87750D4}"/>
    <dgm:cxn modelId="{F5896187-3A4E-4D87-923C-5F450A236CFB}" type="presOf" srcId="{FCB61164-60B8-4DFB-B1E8-DB2F49515903}" destId="{C6133FC6-43A6-419C-B917-F3B15A6BEB3B}" srcOrd="0" destOrd="0" presId="urn:microsoft.com/office/officeart/2008/layout/LinedList"/>
    <dgm:cxn modelId="{67CD0C92-2A05-45ED-86BF-F3DC04DD6268}" type="presOf" srcId="{029CCDC7-F9CD-4898-80F4-B6DDEEB436D1}" destId="{17876A0F-9BE2-4F37-B820-2D1DB7D99519}" srcOrd="0" destOrd="0" presId="urn:microsoft.com/office/officeart/2008/layout/LinedList"/>
    <dgm:cxn modelId="{C53DDC97-F317-44E8-9C37-F8D71F62E4DA}" type="presOf" srcId="{055F839E-5081-4903-B821-4AF31BDBB48C}" destId="{8ADCC31F-03E6-4E00-8F58-74F711292619}" srcOrd="0" destOrd="0" presId="urn:microsoft.com/office/officeart/2008/layout/LinedList"/>
    <dgm:cxn modelId="{A18FD9A4-D091-4B7B-903D-2C30B9F9248A}" srcId="{029CCDC7-F9CD-4898-80F4-B6DDEEB436D1}" destId="{45951BAC-7CBA-44AE-96B3-AE60396335D4}" srcOrd="3" destOrd="0" parTransId="{3D0360AE-AE9F-4100-9AC4-8F56789664DB}" sibTransId="{82492BB8-057B-498F-92B1-138B01E19398}"/>
    <dgm:cxn modelId="{43F18DB5-CDB5-4FB2-B2AE-9756A70E6C06}" type="presOf" srcId="{45951BAC-7CBA-44AE-96B3-AE60396335D4}" destId="{774628F3-767B-47AA-8719-4DB7B8742C97}" srcOrd="0" destOrd="0" presId="urn:microsoft.com/office/officeart/2008/layout/LinedList"/>
    <dgm:cxn modelId="{18A772BF-AE24-4319-9B67-61E0A9ECA413}" srcId="{029CCDC7-F9CD-4898-80F4-B6DDEEB436D1}" destId="{FCB61164-60B8-4DFB-B1E8-DB2F49515903}" srcOrd="0" destOrd="0" parTransId="{73C85B3C-D708-4A47-9B5E-5E87960CC69C}" sibTransId="{57CB1029-2AA6-4C16-A598-36A258562816}"/>
    <dgm:cxn modelId="{8E9BD3DB-3B2E-417F-87A0-3082F8098270}" srcId="{029CCDC7-F9CD-4898-80F4-B6DDEEB436D1}" destId="{BD61C3BA-B542-4863-A98E-5E922372D557}" srcOrd="5" destOrd="0" parTransId="{5C59B254-3AEB-4432-A8B6-A2181FBA2DD7}" sibTransId="{4D82F8EE-5AAB-49A7-B908-CB61B52C990B}"/>
    <dgm:cxn modelId="{EA201BDD-B664-447C-9693-1B70220F271C}" type="presOf" srcId="{80DAECF2-E704-48E3-91DE-0BBD2BF873DD}" destId="{845A1F39-1193-4E46-BDB7-E0F24A3AA575}" srcOrd="0" destOrd="0" presId="urn:microsoft.com/office/officeart/2008/layout/LinedList"/>
    <dgm:cxn modelId="{0BCFF0FD-EB40-4A40-9128-468836EB1263}" srcId="{029CCDC7-F9CD-4898-80F4-B6DDEEB436D1}" destId="{F1FB2F4F-6E00-46A7-95BE-7989EEF4DE08}" srcOrd="2" destOrd="0" parTransId="{32269E54-71FD-49A3-8B98-7BCBDF4212E1}" sibTransId="{D491CA2E-0F15-420B-A7CA-F0E92C20D203}"/>
    <dgm:cxn modelId="{C397F6AD-E9C3-4A7B-8C6C-B4C9EA8BCF75}" type="presParOf" srcId="{17876A0F-9BE2-4F37-B820-2D1DB7D99519}" destId="{00A3E855-5619-478E-BFBD-848FB670CE68}" srcOrd="0" destOrd="0" presId="urn:microsoft.com/office/officeart/2008/layout/LinedList"/>
    <dgm:cxn modelId="{6552FBAF-86C5-43BC-A86F-C32A38F6CC30}" type="presParOf" srcId="{17876A0F-9BE2-4F37-B820-2D1DB7D99519}" destId="{140066C4-A452-4484-AABF-ED65CA9E0C50}" srcOrd="1" destOrd="0" presId="urn:microsoft.com/office/officeart/2008/layout/LinedList"/>
    <dgm:cxn modelId="{4F45612C-D504-453A-A512-7F1009C46AF5}" type="presParOf" srcId="{140066C4-A452-4484-AABF-ED65CA9E0C50}" destId="{C6133FC6-43A6-419C-B917-F3B15A6BEB3B}" srcOrd="0" destOrd="0" presId="urn:microsoft.com/office/officeart/2008/layout/LinedList"/>
    <dgm:cxn modelId="{B9A1328F-AB79-4E86-99F0-421EAFC26367}" type="presParOf" srcId="{140066C4-A452-4484-AABF-ED65CA9E0C50}" destId="{FD2B3369-8674-4644-81B0-F4C152386547}" srcOrd="1" destOrd="0" presId="urn:microsoft.com/office/officeart/2008/layout/LinedList"/>
    <dgm:cxn modelId="{0ED0AB4C-63AA-406D-9A69-4334A2BC6C67}" type="presParOf" srcId="{17876A0F-9BE2-4F37-B820-2D1DB7D99519}" destId="{01252A58-5301-4E7F-A584-FA85A77A30E0}" srcOrd="2" destOrd="0" presId="urn:microsoft.com/office/officeart/2008/layout/LinedList"/>
    <dgm:cxn modelId="{F390F63B-8C72-4D8D-B3C1-1AEECDE0CFBA}" type="presParOf" srcId="{17876A0F-9BE2-4F37-B820-2D1DB7D99519}" destId="{6C658827-E4EC-451B-8D6F-44A60F1CFD6B}" srcOrd="3" destOrd="0" presId="urn:microsoft.com/office/officeart/2008/layout/LinedList"/>
    <dgm:cxn modelId="{35EE84FD-2136-4D47-83D9-B7E961EAF8FB}" type="presParOf" srcId="{6C658827-E4EC-451B-8D6F-44A60F1CFD6B}" destId="{8ADCC31F-03E6-4E00-8F58-74F711292619}" srcOrd="0" destOrd="0" presId="urn:microsoft.com/office/officeart/2008/layout/LinedList"/>
    <dgm:cxn modelId="{0DA6C294-D858-417A-A42E-810EA2D0B998}" type="presParOf" srcId="{6C658827-E4EC-451B-8D6F-44A60F1CFD6B}" destId="{70A88AE8-A785-4B47-B69F-CB4238EE8997}" srcOrd="1" destOrd="0" presId="urn:microsoft.com/office/officeart/2008/layout/LinedList"/>
    <dgm:cxn modelId="{6D1B2888-EE20-4DBF-958E-13A818DBB694}" type="presParOf" srcId="{17876A0F-9BE2-4F37-B820-2D1DB7D99519}" destId="{AE9EE494-B514-48E0-B0C0-4335418A9A2A}" srcOrd="4" destOrd="0" presId="urn:microsoft.com/office/officeart/2008/layout/LinedList"/>
    <dgm:cxn modelId="{8BF37ED2-F770-4BDB-A8A1-1BDC66578D6C}" type="presParOf" srcId="{17876A0F-9BE2-4F37-B820-2D1DB7D99519}" destId="{F754AA04-A867-409E-80C0-DFDDE461EEEB}" srcOrd="5" destOrd="0" presId="urn:microsoft.com/office/officeart/2008/layout/LinedList"/>
    <dgm:cxn modelId="{18AEE76D-90C9-498E-9532-345E74E3B59F}" type="presParOf" srcId="{F754AA04-A867-409E-80C0-DFDDE461EEEB}" destId="{9592463D-3835-4DE9-B597-97A426403335}" srcOrd="0" destOrd="0" presId="urn:microsoft.com/office/officeart/2008/layout/LinedList"/>
    <dgm:cxn modelId="{1227DEF8-6303-406F-AA6B-CC376728B305}" type="presParOf" srcId="{F754AA04-A867-409E-80C0-DFDDE461EEEB}" destId="{37082119-94DC-4A76-ABCE-C6175A2C9E74}" srcOrd="1" destOrd="0" presId="urn:microsoft.com/office/officeart/2008/layout/LinedList"/>
    <dgm:cxn modelId="{5763CDFB-F417-4B74-B844-4A68BA5A8D71}" type="presParOf" srcId="{17876A0F-9BE2-4F37-B820-2D1DB7D99519}" destId="{BDAC58FA-2E95-4F76-B8BD-39EA6E30905B}" srcOrd="6" destOrd="0" presId="urn:microsoft.com/office/officeart/2008/layout/LinedList"/>
    <dgm:cxn modelId="{60A4B8DC-5B0B-46CE-97EF-A39EC405EF35}" type="presParOf" srcId="{17876A0F-9BE2-4F37-B820-2D1DB7D99519}" destId="{9784572A-5E3A-4644-8E73-C201B77179A4}" srcOrd="7" destOrd="0" presId="urn:microsoft.com/office/officeart/2008/layout/LinedList"/>
    <dgm:cxn modelId="{C7DE10C7-19FF-42DD-8522-A2C48AFA2B5D}" type="presParOf" srcId="{9784572A-5E3A-4644-8E73-C201B77179A4}" destId="{774628F3-767B-47AA-8719-4DB7B8742C97}" srcOrd="0" destOrd="0" presId="urn:microsoft.com/office/officeart/2008/layout/LinedList"/>
    <dgm:cxn modelId="{8E9BE21E-2045-483F-9CB6-5E81A338FFD1}" type="presParOf" srcId="{9784572A-5E3A-4644-8E73-C201B77179A4}" destId="{4205897C-528E-4B3E-92B2-8CBCEF56EF26}" srcOrd="1" destOrd="0" presId="urn:microsoft.com/office/officeart/2008/layout/LinedList"/>
    <dgm:cxn modelId="{430719E5-C867-4E42-AD17-8870747D3CDB}" type="presParOf" srcId="{17876A0F-9BE2-4F37-B820-2D1DB7D99519}" destId="{ED8983DC-28FB-43C9-A9D5-81FEF921B89A}" srcOrd="8" destOrd="0" presId="urn:microsoft.com/office/officeart/2008/layout/LinedList"/>
    <dgm:cxn modelId="{C2E27711-AE46-4E03-B470-9FC952B97D47}" type="presParOf" srcId="{17876A0F-9BE2-4F37-B820-2D1DB7D99519}" destId="{EDD59F7D-24BB-4F38-B86B-148C78DA8D66}" srcOrd="9" destOrd="0" presId="urn:microsoft.com/office/officeart/2008/layout/LinedList"/>
    <dgm:cxn modelId="{55201E85-AADD-47D2-944A-01AC9C20F537}" type="presParOf" srcId="{EDD59F7D-24BB-4F38-B86B-148C78DA8D66}" destId="{845A1F39-1193-4E46-BDB7-E0F24A3AA575}" srcOrd="0" destOrd="0" presId="urn:microsoft.com/office/officeart/2008/layout/LinedList"/>
    <dgm:cxn modelId="{04652996-9BB4-4FDA-96D3-E3C7EE380A08}" type="presParOf" srcId="{EDD59F7D-24BB-4F38-B86B-148C78DA8D66}" destId="{10F3A370-1980-4B58-91E1-1183B1B49E4B}" srcOrd="1" destOrd="0" presId="urn:microsoft.com/office/officeart/2008/layout/LinedList"/>
    <dgm:cxn modelId="{D08D543B-8B73-4794-B395-7A8688BBCE11}" type="presParOf" srcId="{17876A0F-9BE2-4F37-B820-2D1DB7D99519}" destId="{B00FD2DF-FD5D-4135-B319-3CDCAD05FE8B}" srcOrd="10" destOrd="0" presId="urn:microsoft.com/office/officeart/2008/layout/LinedList"/>
    <dgm:cxn modelId="{AB9C8CC2-A293-45AE-A7CD-A282AD825F17}" type="presParOf" srcId="{17876A0F-9BE2-4F37-B820-2D1DB7D99519}" destId="{6AFBD750-7AA9-4BDC-8CF3-807E70D0C69E}" srcOrd="11" destOrd="0" presId="urn:microsoft.com/office/officeart/2008/layout/LinedList"/>
    <dgm:cxn modelId="{9A272342-201C-4207-BF3E-66AE7D5B2E99}" type="presParOf" srcId="{6AFBD750-7AA9-4BDC-8CF3-807E70D0C69E}" destId="{970C1206-0D07-4B0F-B239-875E80596FC2}" srcOrd="0" destOrd="0" presId="urn:microsoft.com/office/officeart/2008/layout/LinedList"/>
    <dgm:cxn modelId="{FFCDB6FF-6E6E-4149-A1B0-AC6277F8A2B6}" type="presParOf" srcId="{6AFBD750-7AA9-4BDC-8CF3-807E70D0C69E}" destId="{87DFFD4A-4A40-4BAB-9120-1C0AB074507D}" srcOrd="1" destOrd="0" presId="urn:microsoft.com/office/officeart/2008/layout/Lin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2D4BC8B-1456-4B36-9C59-CBB88B941B0F}"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B7500638-78A3-429D-8254-358116E46A7F}">
      <dgm:prSet/>
      <dgm:spPr/>
      <dgm:t>
        <a:bodyPr/>
        <a:lstStyle/>
        <a:p>
          <a:r>
            <a:rPr lang="en-GB" dirty="0">
              <a:latin typeface="Arial Nova"/>
            </a:rPr>
            <a:t>This project showed me how to turn research data into creative business strategies.</a:t>
          </a:r>
          <a:endParaRPr lang="en-US" dirty="0">
            <a:latin typeface="Arial Nova"/>
          </a:endParaRPr>
        </a:p>
      </dgm:t>
    </dgm:pt>
    <dgm:pt modelId="{31671F93-AC4A-4BF1-9E6C-14C10880C863}" type="parTrans" cxnId="{E9DA1534-A694-47C5-B2E4-AB1605A5119B}">
      <dgm:prSet/>
      <dgm:spPr/>
      <dgm:t>
        <a:bodyPr/>
        <a:lstStyle/>
        <a:p>
          <a:endParaRPr lang="en-US"/>
        </a:p>
      </dgm:t>
    </dgm:pt>
    <dgm:pt modelId="{EA34B3D2-83C6-4933-8879-0CD63EF96C03}" type="sibTrans" cxnId="{E9DA1534-A694-47C5-B2E4-AB1605A5119B}">
      <dgm:prSet/>
      <dgm:spPr/>
      <dgm:t>
        <a:bodyPr/>
        <a:lstStyle/>
        <a:p>
          <a:endParaRPr lang="en-US"/>
        </a:p>
      </dgm:t>
    </dgm:pt>
    <dgm:pt modelId="{7B8308A3-13C0-49D9-ACE2-BB83B7A4D67D}">
      <dgm:prSet/>
      <dgm:spPr/>
      <dgm:t>
        <a:bodyPr/>
        <a:lstStyle/>
        <a:p>
          <a:r>
            <a:rPr lang="en-GB" dirty="0">
              <a:latin typeface="Arial Nova"/>
            </a:rPr>
            <a:t>I learned how segmentation and visual branding help connect with the right audience, and how important it is to design products that are centred around the user experience. </a:t>
          </a:r>
          <a:endParaRPr lang="en-US" dirty="0">
            <a:latin typeface="Arial Nova"/>
          </a:endParaRPr>
        </a:p>
      </dgm:t>
    </dgm:pt>
    <dgm:pt modelId="{949EE9E1-5D3B-4F98-AFC2-4A2DA8D98CB3}" type="parTrans" cxnId="{C3A6829F-4E53-482C-9E97-84A5B0561395}">
      <dgm:prSet/>
      <dgm:spPr/>
      <dgm:t>
        <a:bodyPr/>
        <a:lstStyle/>
        <a:p>
          <a:endParaRPr lang="en-US"/>
        </a:p>
      </dgm:t>
    </dgm:pt>
    <dgm:pt modelId="{F313A558-BCB7-4CAA-A012-8297E54CCED1}" type="sibTrans" cxnId="{C3A6829F-4E53-482C-9E97-84A5B0561395}">
      <dgm:prSet/>
      <dgm:spPr/>
      <dgm:t>
        <a:bodyPr/>
        <a:lstStyle/>
        <a:p>
          <a:endParaRPr lang="en-US"/>
        </a:p>
      </dgm:t>
    </dgm:pt>
    <dgm:pt modelId="{782259C8-FB95-4F1C-BC3A-7C3BA2C16002}">
      <dgm:prSet/>
      <dgm:spPr/>
      <dgm:t>
        <a:bodyPr/>
        <a:lstStyle/>
        <a:p>
          <a:r>
            <a:rPr lang="en-GB" dirty="0">
              <a:latin typeface="Arial Nova"/>
            </a:rPr>
            <a:t>From collecting customer insights to applying them in real design, every step helped shape a clearer brand identity. Along the way,</a:t>
          </a:r>
          <a:endParaRPr lang="en-US" dirty="0">
            <a:latin typeface="Arial Nova"/>
          </a:endParaRPr>
        </a:p>
      </dgm:t>
    </dgm:pt>
    <dgm:pt modelId="{8BB201E3-20AD-4887-9D75-F220EBAF1299}" type="parTrans" cxnId="{368A2E59-73EF-43BE-B0C0-DE751291F8E3}">
      <dgm:prSet/>
      <dgm:spPr/>
      <dgm:t>
        <a:bodyPr/>
        <a:lstStyle/>
        <a:p>
          <a:endParaRPr lang="en-US"/>
        </a:p>
      </dgm:t>
    </dgm:pt>
    <dgm:pt modelId="{E82C7AE6-314F-48EA-A2B6-9FD4C6BB5628}" type="sibTrans" cxnId="{368A2E59-73EF-43BE-B0C0-DE751291F8E3}">
      <dgm:prSet/>
      <dgm:spPr/>
      <dgm:t>
        <a:bodyPr/>
        <a:lstStyle/>
        <a:p>
          <a:endParaRPr lang="en-US"/>
        </a:p>
      </dgm:t>
    </dgm:pt>
    <dgm:pt modelId="{52EDC3DB-DC32-4DEB-ACF4-679B5BB30A32}">
      <dgm:prSet/>
      <dgm:spPr/>
      <dgm:t>
        <a:bodyPr/>
        <a:lstStyle/>
        <a:p>
          <a:r>
            <a:rPr lang="en-GB" dirty="0">
              <a:latin typeface="Arial Nova"/>
            </a:rPr>
            <a:t>I developed practical skills like questionnaire design, data analysis, website building, SEO, social media strategy, and basic video editing — all essential tools for building a modern, research-driven business.</a:t>
          </a:r>
          <a:endParaRPr lang="en-US" dirty="0">
            <a:latin typeface="Arial Nova"/>
          </a:endParaRPr>
        </a:p>
      </dgm:t>
    </dgm:pt>
    <dgm:pt modelId="{EA063FAE-EB17-4ED7-BBA4-F097A0B5BAB3}" type="parTrans" cxnId="{0F6176B1-6F77-42AD-A3DE-2D31387133FF}">
      <dgm:prSet/>
      <dgm:spPr/>
      <dgm:t>
        <a:bodyPr/>
        <a:lstStyle/>
        <a:p>
          <a:endParaRPr lang="en-US"/>
        </a:p>
      </dgm:t>
    </dgm:pt>
    <dgm:pt modelId="{77F8D7D0-45DB-459C-A22D-03CC3990CB94}" type="sibTrans" cxnId="{0F6176B1-6F77-42AD-A3DE-2D31387133FF}">
      <dgm:prSet/>
      <dgm:spPr/>
      <dgm:t>
        <a:bodyPr/>
        <a:lstStyle/>
        <a:p>
          <a:endParaRPr lang="en-US"/>
        </a:p>
      </dgm:t>
    </dgm:pt>
    <dgm:pt modelId="{9436F0B8-E3D4-41D3-B28D-3B18EB2178D4}" type="pres">
      <dgm:prSet presAssocID="{B2D4BC8B-1456-4B36-9C59-CBB88B941B0F}" presName="root" presStyleCnt="0">
        <dgm:presLayoutVars>
          <dgm:dir/>
          <dgm:resizeHandles val="exact"/>
        </dgm:presLayoutVars>
      </dgm:prSet>
      <dgm:spPr/>
    </dgm:pt>
    <dgm:pt modelId="{4FAE54A7-E0A2-4653-9CDC-C0373D84F7E6}" type="pres">
      <dgm:prSet presAssocID="{B7500638-78A3-429D-8254-358116E46A7F}" presName="compNode" presStyleCnt="0"/>
      <dgm:spPr/>
    </dgm:pt>
    <dgm:pt modelId="{8EE19413-1275-4F1A-88EE-40728F956BFF}" type="pres">
      <dgm:prSet presAssocID="{B7500638-78A3-429D-8254-358116E46A7F}" presName="bgRect" presStyleLbl="bgShp" presStyleIdx="0" presStyleCnt="4"/>
      <dgm:spPr/>
    </dgm:pt>
    <dgm:pt modelId="{7B9DD0FC-4532-4EE3-AF65-A5944A60C730}" type="pres">
      <dgm:prSet presAssocID="{B7500638-78A3-429D-8254-358116E46A7F}"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16D2D3C4-CEE2-4305-96AF-3972F2DC21AD}" type="pres">
      <dgm:prSet presAssocID="{B7500638-78A3-429D-8254-358116E46A7F}" presName="spaceRect" presStyleCnt="0"/>
      <dgm:spPr/>
    </dgm:pt>
    <dgm:pt modelId="{3261D1BB-1CC1-420C-AC2C-D3192A4B53A7}" type="pres">
      <dgm:prSet presAssocID="{B7500638-78A3-429D-8254-358116E46A7F}" presName="parTx" presStyleLbl="revTx" presStyleIdx="0" presStyleCnt="4">
        <dgm:presLayoutVars>
          <dgm:chMax val="0"/>
          <dgm:chPref val="0"/>
        </dgm:presLayoutVars>
      </dgm:prSet>
      <dgm:spPr/>
    </dgm:pt>
    <dgm:pt modelId="{B9CDAD20-375D-472F-8E58-5B389FFD4295}" type="pres">
      <dgm:prSet presAssocID="{EA34B3D2-83C6-4933-8879-0CD63EF96C03}" presName="sibTrans" presStyleCnt="0"/>
      <dgm:spPr/>
    </dgm:pt>
    <dgm:pt modelId="{DCBAD821-2B6C-4392-A258-F8F65674336D}" type="pres">
      <dgm:prSet presAssocID="{7B8308A3-13C0-49D9-ACE2-BB83B7A4D67D}" presName="compNode" presStyleCnt="0"/>
      <dgm:spPr/>
    </dgm:pt>
    <dgm:pt modelId="{E666179D-4196-4138-9F77-07EB7DB591E1}" type="pres">
      <dgm:prSet presAssocID="{7B8308A3-13C0-49D9-ACE2-BB83B7A4D67D}" presName="bgRect" presStyleLbl="bgShp" presStyleIdx="1" presStyleCnt="4"/>
      <dgm:spPr/>
    </dgm:pt>
    <dgm:pt modelId="{F09C01C5-5D44-494B-B09A-7BC9BFBA59E7}" type="pres">
      <dgm:prSet presAssocID="{7B8308A3-13C0-49D9-ACE2-BB83B7A4D67D}"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Advertising"/>
        </a:ext>
      </dgm:extLst>
    </dgm:pt>
    <dgm:pt modelId="{DF2D2D82-8F41-485C-9F80-75692BBE1301}" type="pres">
      <dgm:prSet presAssocID="{7B8308A3-13C0-49D9-ACE2-BB83B7A4D67D}" presName="spaceRect" presStyleCnt="0"/>
      <dgm:spPr/>
    </dgm:pt>
    <dgm:pt modelId="{A314EA59-57CA-4D80-922E-ED54B4328CB0}" type="pres">
      <dgm:prSet presAssocID="{7B8308A3-13C0-49D9-ACE2-BB83B7A4D67D}" presName="parTx" presStyleLbl="revTx" presStyleIdx="1" presStyleCnt="4">
        <dgm:presLayoutVars>
          <dgm:chMax val="0"/>
          <dgm:chPref val="0"/>
        </dgm:presLayoutVars>
      </dgm:prSet>
      <dgm:spPr/>
    </dgm:pt>
    <dgm:pt modelId="{8A6BF5E1-1824-42F9-9A23-09AD69E283D1}" type="pres">
      <dgm:prSet presAssocID="{F313A558-BCB7-4CAA-A012-8297E54CCED1}" presName="sibTrans" presStyleCnt="0"/>
      <dgm:spPr/>
    </dgm:pt>
    <dgm:pt modelId="{77087173-5910-4DE2-992E-E2879B5DB90F}" type="pres">
      <dgm:prSet presAssocID="{782259C8-FB95-4F1C-BC3A-7C3BA2C16002}" presName="compNode" presStyleCnt="0"/>
      <dgm:spPr/>
    </dgm:pt>
    <dgm:pt modelId="{8E137F01-21D7-49C6-8770-D1E6BF1F3745}" type="pres">
      <dgm:prSet presAssocID="{782259C8-FB95-4F1C-BC3A-7C3BA2C16002}" presName="bgRect" presStyleLbl="bgShp" presStyleIdx="2" presStyleCnt="4"/>
      <dgm:spPr/>
    </dgm:pt>
    <dgm:pt modelId="{C7BD0A62-FFF1-4EE5-848C-4B01FFEC2ADE}" type="pres">
      <dgm:prSet presAssocID="{782259C8-FB95-4F1C-BC3A-7C3BA2C16002}"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ow"/>
        </a:ext>
      </dgm:extLst>
    </dgm:pt>
    <dgm:pt modelId="{FF525F75-8489-4DA8-BE9E-14BBF313738F}" type="pres">
      <dgm:prSet presAssocID="{782259C8-FB95-4F1C-BC3A-7C3BA2C16002}" presName="spaceRect" presStyleCnt="0"/>
      <dgm:spPr/>
    </dgm:pt>
    <dgm:pt modelId="{AAC8FA9A-6639-4346-8E74-4722A47DDF74}" type="pres">
      <dgm:prSet presAssocID="{782259C8-FB95-4F1C-BC3A-7C3BA2C16002}" presName="parTx" presStyleLbl="revTx" presStyleIdx="2" presStyleCnt="4">
        <dgm:presLayoutVars>
          <dgm:chMax val="0"/>
          <dgm:chPref val="0"/>
        </dgm:presLayoutVars>
      </dgm:prSet>
      <dgm:spPr/>
    </dgm:pt>
    <dgm:pt modelId="{EBDF0A0C-ABEC-4E30-B99C-35F6EF52D791}" type="pres">
      <dgm:prSet presAssocID="{E82C7AE6-314F-48EA-A2B6-9FD4C6BB5628}" presName="sibTrans" presStyleCnt="0"/>
      <dgm:spPr/>
    </dgm:pt>
    <dgm:pt modelId="{A8A2F183-7387-4955-A320-3712B6D7E655}" type="pres">
      <dgm:prSet presAssocID="{52EDC3DB-DC32-4DEB-ACF4-679B5BB30A32}" presName="compNode" presStyleCnt="0"/>
      <dgm:spPr/>
    </dgm:pt>
    <dgm:pt modelId="{C3B8A0AC-F0C7-42A1-AAFB-50D5A6C2659D}" type="pres">
      <dgm:prSet presAssocID="{52EDC3DB-DC32-4DEB-ACF4-679B5BB30A32}" presName="bgRect" presStyleLbl="bgShp" presStyleIdx="3" presStyleCnt="4"/>
      <dgm:spPr/>
    </dgm:pt>
    <dgm:pt modelId="{B82A1376-0F6F-410C-9242-1266465B6264}" type="pres">
      <dgm:prSet presAssocID="{52EDC3DB-DC32-4DEB-ACF4-679B5BB30A32}"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Podcast"/>
        </a:ext>
      </dgm:extLst>
    </dgm:pt>
    <dgm:pt modelId="{206D4938-3024-48BA-B752-4642DFF15BF2}" type="pres">
      <dgm:prSet presAssocID="{52EDC3DB-DC32-4DEB-ACF4-679B5BB30A32}" presName="spaceRect" presStyleCnt="0"/>
      <dgm:spPr/>
    </dgm:pt>
    <dgm:pt modelId="{BB6C6D1E-E73F-4F28-A00D-BE9A7FB13D7E}" type="pres">
      <dgm:prSet presAssocID="{52EDC3DB-DC32-4DEB-ACF4-679B5BB30A32}" presName="parTx" presStyleLbl="revTx" presStyleIdx="3" presStyleCnt="4">
        <dgm:presLayoutVars>
          <dgm:chMax val="0"/>
          <dgm:chPref val="0"/>
        </dgm:presLayoutVars>
      </dgm:prSet>
      <dgm:spPr/>
    </dgm:pt>
  </dgm:ptLst>
  <dgm:cxnLst>
    <dgm:cxn modelId="{D0710617-C799-4B03-809C-63268C8FED1F}" type="presOf" srcId="{782259C8-FB95-4F1C-BC3A-7C3BA2C16002}" destId="{AAC8FA9A-6639-4346-8E74-4722A47DDF74}" srcOrd="0" destOrd="0" presId="urn:microsoft.com/office/officeart/2018/2/layout/IconVerticalSolidList"/>
    <dgm:cxn modelId="{E9DA1534-A694-47C5-B2E4-AB1605A5119B}" srcId="{B2D4BC8B-1456-4B36-9C59-CBB88B941B0F}" destId="{B7500638-78A3-429D-8254-358116E46A7F}" srcOrd="0" destOrd="0" parTransId="{31671F93-AC4A-4BF1-9E6C-14C10880C863}" sibTransId="{EA34B3D2-83C6-4933-8879-0CD63EF96C03}"/>
    <dgm:cxn modelId="{368A2E59-73EF-43BE-B0C0-DE751291F8E3}" srcId="{B2D4BC8B-1456-4B36-9C59-CBB88B941B0F}" destId="{782259C8-FB95-4F1C-BC3A-7C3BA2C16002}" srcOrd="2" destOrd="0" parTransId="{8BB201E3-20AD-4887-9D75-F220EBAF1299}" sibTransId="{E82C7AE6-314F-48EA-A2B6-9FD4C6BB5628}"/>
    <dgm:cxn modelId="{C3A6829F-4E53-482C-9E97-84A5B0561395}" srcId="{B2D4BC8B-1456-4B36-9C59-CBB88B941B0F}" destId="{7B8308A3-13C0-49D9-ACE2-BB83B7A4D67D}" srcOrd="1" destOrd="0" parTransId="{949EE9E1-5D3B-4F98-AFC2-4A2DA8D98CB3}" sibTransId="{F313A558-BCB7-4CAA-A012-8297E54CCED1}"/>
    <dgm:cxn modelId="{3F15DAA4-5047-4A75-ABCD-A367E9DF910B}" type="presOf" srcId="{7B8308A3-13C0-49D9-ACE2-BB83B7A4D67D}" destId="{A314EA59-57CA-4D80-922E-ED54B4328CB0}" srcOrd="0" destOrd="0" presId="urn:microsoft.com/office/officeart/2018/2/layout/IconVerticalSolidList"/>
    <dgm:cxn modelId="{0F6176B1-6F77-42AD-A3DE-2D31387133FF}" srcId="{B2D4BC8B-1456-4B36-9C59-CBB88B941B0F}" destId="{52EDC3DB-DC32-4DEB-ACF4-679B5BB30A32}" srcOrd="3" destOrd="0" parTransId="{EA063FAE-EB17-4ED7-BBA4-F097A0B5BAB3}" sibTransId="{77F8D7D0-45DB-459C-A22D-03CC3990CB94}"/>
    <dgm:cxn modelId="{68A1CCB3-8AEA-440D-96CA-264216C25D34}" type="presOf" srcId="{B7500638-78A3-429D-8254-358116E46A7F}" destId="{3261D1BB-1CC1-420C-AC2C-D3192A4B53A7}" srcOrd="0" destOrd="0" presId="urn:microsoft.com/office/officeart/2018/2/layout/IconVerticalSolidList"/>
    <dgm:cxn modelId="{1C5E9BF0-1D0B-4D57-860F-643B07505C2F}" type="presOf" srcId="{B2D4BC8B-1456-4B36-9C59-CBB88B941B0F}" destId="{9436F0B8-E3D4-41D3-B28D-3B18EB2178D4}" srcOrd="0" destOrd="0" presId="urn:microsoft.com/office/officeart/2018/2/layout/IconVerticalSolidList"/>
    <dgm:cxn modelId="{33C519F3-03FB-4091-8A4B-3A7A7ADAC2C0}" type="presOf" srcId="{52EDC3DB-DC32-4DEB-ACF4-679B5BB30A32}" destId="{BB6C6D1E-E73F-4F28-A00D-BE9A7FB13D7E}" srcOrd="0" destOrd="0" presId="urn:microsoft.com/office/officeart/2018/2/layout/IconVerticalSolidList"/>
    <dgm:cxn modelId="{F7FF836A-FDD0-435E-8C41-BBF7745D3AE5}" type="presParOf" srcId="{9436F0B8-E3D4-41D3-B28D-3B18EB2178D4}" destId="{4FAE54A7-E0A2-4653-9CDC-C0373D84F7E6}" srcOrd="0" destOrd="0" presId="urn:microsoft.com/office/officeart/2018/2/layout/IconVerticalSolidList"/>
    <dgm:cxn modelId="{ADE5948C-A862-4322-A54E-A6C83938A16B}" type="presParOf" srcId="{4FAE54A7-E0A2-4653-9CDC-C0373D84F7E6}" destId="{8EE19413-1275-4F1A-88EE-40728F956BFF}" srcOrd="0" destOrd="0" presId="urn:microsoft.com/office/officeart/2018/2/layout/IconVerticalSolidList"/>
    <dgm:cxn modelId="{1F929C59-8E4D-4062-AC52-621C91284637}" type="presParOf" srcId="{4FAE54A7-E0A2-4653-9CDC-C0373D84F7E6}" destId="{7B9DD0FC-4532-4EE3-AF65-A5944A60C730}" srcOrd="1" destOrd="0" presId="urn:microsoft.com/office/officeart/2018/2/layout/IconVerticalSolidList"/>
    <dgm:cxn modelId="{41C8EB94-51CE-4619-B296-EC1158883C38}" type="presParOf" srcId="{4FAE54A7-E0A2-4653-9CDC-C0373D84F7E6}" destId="{16D2D3C4-CEE2-4305-96AF-3972F2DC21AD}" srcOrd="2" destOrd="0" presId="urn:microsoft.com/office/officeart/2018/2/layout/IconVerticalSolidList"/>
    <dgm:cxn modelId="{5A0FFAA7-74A4-4989-B3A8-BF2905C73E5C}" type="presParOf" srcId="{4FAE54A7-E0A2-4653-9CDC-C0373D84F7E6}" destId="{3261D1BB-1CC1-420C-AC2C-D3192A4B53A7}" srcOrd="3" destOrd="0" presId="urn:microsoft.com/office/officeart/2018/2/layout/IconVerticalSolidList"/>
    <dgm:cxn modelId="{E184A1D4-F3A0-473F-B17F-011DD354F88B}" type="presParOf" srcId="{9436F0B8-E3D4-41D3-B28D-3B18EB2178D4}" destId="{B9CDAD20-375D-472F-8E58-5B389FFD4295}" srcOrd="1" destOrd="0" presId="urn:microsoft.com/office/officeart/2018/2/layout/IconVerticalSolidList"/>
    <dgm:cxn modelId="{EC3C8AE8-291C-49D9-9A07-942AD30F30C0}" type="presParOf" srcId="{9436F0B8-E3D4-41D3-B28D-3B18EB2178D4}" destId="{DCBAD821-2B6C-4392-A258-F8F65674336D}" srcOrd="2" destOrd="0" presId="urn:microsoft.com/office/officeart/2018/2/layout/IconVerticalSolidList"/>
    <dgm:cxn modelId="{7E9FBB96-0731-41DB-BB4F-0D10C860D9EC}" type="presParOf" srcId="{DCBAD821-2B6C-4392-A258-F8F65674336D}" destId="{E666179D-4196-4138-9F77-07EB7DB591E1}" srcOrd="0" destOrd="0" presId="urn:microsoft.com/office/officeart/2018/2/layout/IconVerticalSolidList"/>
    <dgm:cxn modelId="{2EA2A82D-71FC-4445-A992-FCC85448B7B7}" type="presParOf" srcId="{DCBAD821-2B6C-4392-A258-F8F65674336D}" destId="{F09C01C5-5D44-494B-B09A-7BC9BFBA59E7}" srcOrd="1" destOrd="0" presId="urn:microsoft.com/office/officeart/2018/2/layout/IconVerticalSolidList"/>
    <dgm:cxn modelId="{366101DE-8460-441C-AB76-D53D983FDDA7}" type="presParOf" srcId="{DCBAD821-2B6C-4392-A258-F8F65674336D}" destId="{DF2D2D82-8F41-485C-9F80-75692BBE1301}" srcOrd="2" destOrd="0" presId="urn:microsoft.com/office/officeart/2018/2/layout/IconVerticalSolidList"/>
    <dgm:cxn modelId="{B6DDB5FA-F1AC-42A8-A6F5-1ECECD7745F6}" type="presParOf" srcId="{DCBAD821-2B6C-4392-A258-F8F65674336D}" destId="{A314EA59-57CA-4D80-922E-ED54B4328CB0}" srcOrd="3" destOrd="0" presId="urn:microsoft.com/office/officeart/2018/2/layout/IconVerticalSolidList"/>
    <dgm:cxn modelId="{169F2F96-3A68-44BC-872F-E935CD674BF3}" type="presParOf" srcId="{9436F0B8-E3D4-41D3-B28D-3B18EB2178D4}" destId="{8A6BF5E1-1824-42F9-9A23-09AD69E283D1}" srcOrd="3" destOrd="0" presId="urn:microsoft.com/office/officeart/2018/2/layout/IconVerticalSolidList"/>
    <dgm:cxn modelId="{D446A411-F80A-4BCD-8F94-C3A3AC6F5804}" type="presParOf" srcId="{9436F0B8-E3D4-41D3-B28D-3B18EB2178D4}" destId="{77087173-5910-4DE2-992E-E2879B5DB90F}" srcOrd="4" destOrd="0" presId="urn:microsoft.com/office/officeart/2018/2/layout/IconVerticalSolidList"/>
    <dgm:cxn modelId="{E69FFE8B-264C-4813-848E-81694C1110F0}" type="presParOf" srcId="{77087173-5910-4DE2-992E-E2879B5DB90F}" destId="{8E137F01-21D7-49C6-8770-D1E6BF1F3745}" srcOrd="0" destOrd="0" presId="urn:microsoft.com/office/officeart/2018/2/layout/IconVerticalSolidList"/>
    <dgm:cxn modelId="{26B8FB41-6DDB-48D4-9DD7-1F7644F1AD82}" type="presParOf" srcId="{77087173-5910-4DE2-992E-E2879B5DB90F}" destId="{C7BD0A62-FFF1-4EE5-848C-4B01FFEC2ADE}" srcOrd="1" destOrd="0" presId="urn:microsoft.com/office/officeart/2018/2/layout/IconVerticalSolidList"/>
    <dgm:cxn modelId="{15844878-D01B-4AC1-BDBC-C78F9C3C1237}" type="presParOf" srcId="{77087173-5910-4DE2-992E-E2879B5DB90F}" destId="{FF525F75-8489-4DA8-BE9E-14BBF313738F}" srcOrd="2" destOrd="0" presId="urn:microsoft.com/office/officeart/2018/2/layout/IconVerticalSolidList"/>
    <dgm:cxn modelId="{576CAC4C-94A6-4B5F-BFD8-72DC9163299D}" type="presParOf" srcId="{77087173-5910-4DE2-992E-E2879B5DB90F}" destId="{AAC8FA9A-6639-4346-8E74-4722A47DDF74}" srcOrd="3" destOrd="0" presId="urn:microsoft.com/office/officeart/2018/2/layout/IconVerticalSolidList"/>
    <dgm:cxn modelId="{DA108020-AFCF-4083-8048-CAE033F889D3}" type="presParOf" srcId="{9436F0B8-E3D4-41D3-B28D-3B18EB2178D4}" destId="{EBDF0A0C-ABEC-4E30-B99C-35F6EF52D791}" srcOrd="5" destOrd="0" presId="urn:microsoft.com/office/officeart/2018/2/layout/IconVerticalSolidList"/>
    <dgm:cxn modelId="{4E0D10F0-03C3-4BBD-8BFC-83832E5A50D9}" type="presParOf" srcId="{9436F0B8-E3D4-41D3-B28D-3B18EB2178D4}" destId="{A8A2F183-7387-4955-A320-3712B6D7E655}" srcOrd="6" destOrd="0" presId="urn:microsoft.com/office/officeart/2018/2/layout/IconVerticalSolidList"/>
    <dgm:cxn modelId="{38288778-4C8C-456D-96B5-35C8DBE84B1D}" type="presParOf" srcId="{A8A2F183-7387-4955-A320-3712B6D7E655}" destId="{C3B8A0AC-F0C7-42A1-AAFB-50D5A6C2659D}" srcOrd="0" destOrd="0" presId="urn:microsoft.com/office/officeart/2018/2/layout/IconVerticalSolidList"/>
    <dgm:cxn modelId="{4DDEB6B1-A12B-4315-8BBA-5FD940E41901}" type="presParOf" srcId="{A8A2F183-7387-4955-A320-3712B6D7E655}" destId="{B82A1376-0F6F-410C-9242-1266465B6264}" srcOrd="1" destOrd="0" presId="urn:microsoft.com/office/officeart/2018/2/layout/IconVerticalSolidList"/>
    <dgm:cxn modelId="{D93FF0A5-D87C-4315-B496-5012EF984383}" type="presParOf" srcId="{A8A2F183-7387-4955-A320-3712B6D7E655}" destId="{206D4938-3024-48BA-B752-4642DFF15BF2}" srcOrd="2" destOrd="0" presId="urn:microsoft.com/office/officeart/2018/2/layout/IconVerticalSolidList"/>
    <dgm:cxn modelId="{C4813A8A-AF5C-4113-B6BD-0D99D74BAB57}" type="presParOf" srcId="{A8A2F183-7387-4955-A320-3712B6D7E655}" destId="{BB6C6D1E-E73F-4F28-A00D-BE9A7FB13D7E}"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8721B73F-703D-41BB-B5D6-4FC1D46AE866}"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5BFF59C7-0BDE-4EDB-8106-AC87350EBF5C}">
      <dgm:prSet/>
      <dgm:spPr/>
      <dgm:t>
        <a:bodyPr/>
        <a:lstStyle/>
        <a:p>
          <a:pPr>
            <a:lnSpc>
              <a:spcPct val="100000"/>
            </a:lnSpc>
          </a:pPr>
          <a:r>
            <a:rPr lang="en-GB" dirty="0">
              <a:latin typeface="Arial Nova"/>
            </a:rPr>
            <a:t>Advanced SEO and Google Analytics</a:t>
          </a:r>
          <a:endParaRPr lang="en-US" dirty="0">
            <a:latin typeface="Arial Nova"/>
          </a:endParaRPr>
        </a:p>
      </dgm:t>
    </dgm:pt>
    <dgm:pt modelId="{38E290D7-AF96-4632-BDD9-3F66BE9C3172}" type="parTrans" cxnId="{294EC470-3621-48C7-9D82-686F078E80FD}">
      <dgm:prSet/>
      <dgm:spPr/>
      <dgm:t>
        <a:bodyPr/>
        <a:lstStyle/>
        <a:p>
          <a:endParaRPr lang="en-US"/>
        </a:p>
      </dgm:t>
    </dgm:pt>
    <dgm:pt modelId="{410054D2-7A98-4F5B-88F4-F3FE3A089C0A}" type="sibTrans" cxnId="{294EC470-3621-48C7-9D82-686F078E80FD}">
      <dgm:prSet/>
      <dgm:spPr/>
      <dgm:t>
        <a:bodyPr/>
        <a:lstStyle/>
        <a:p>
          <a:endParaRPr lang="en-US"/>
        </a:p>
      </dgm:t>
    </dgm:pt>
    <dgm:pt modelId="{81D8B08C-2687-46BC-9CF4-70BCD43C5656}">
      <dgm:prSet/>
      <dgm:spPr/>
      <dgm:t>
        <a:bodyPr/>
        <a:lstStyle/>
        <a:p>
          <a:pPr>
            <a:lnSpc>
              <a:spcPct val="100000"/>
            </a:lnSpc>
          </a:pPr>
          <a:r>
            <a:rPr lang="en-GB" dirty="0">
              <a:latin typeface="Arial Nova"/>
            </a:rPr>
            <a:t>Professional-level video editing and storytelling</a:t>
          </a:r>
          <a:endParaRPr lang="en-US" dirty="0">
            <a:latin typeface="Arial Nova"/>
          </a:endParaRPr>
        </a:p>
      </dgm:t>
    </dgm:pt>
    <dgm:pt modelId="{BC29B07E-D539-4C3E-870D-03EE19DD0B14}" type="parTrans" cxnId="{AB957247-4459-4AEB-90B9-3E80D5986243}">
      <dgm:prSet/>
      <dgm:spPr/>
      <dgm:t>
        <a:bodyPr/>
        <a:lstStyle/>
        <a:p>
          <a:endParaRPr lang="en-US"/>
        </a:p>
      </dgm:t>
    </dgm:pt>
    <dgm:pt modelId="{E760D651-1CC6-4A4C-9DD8-EDA17076525C}" type="sibTrans" cxnId="{AB957247-4459-4AEB-90B9-3E80D5986243}">
      <dgm:prSet/>
      <dgm:spPr/>
      <dgm:t>
        <a:bodyPr/>
        <a:lstStyle/>
        <a:p>
          <a:endParaRPr lang="en-US"/>
        </a:p>
      </dgm:t>
    </dgm:pt>
    <dgm:pt modelId="{C8684586-E220-41B7-94AD-04834B4DF867}">
      <dgm:prSet/>
      <dgm:spPr/>
      <dgm:t>
        <a:bodyPr/>
        <a:lstStyle/>
        <a:p>
          <a:pPr>
            <a:lnSpc>
              <a:spcPct val="100000"/>
            </a:lnSpc>
          </a:pPr>
          <a:r>
            <a:rPr lang="en-GB" dirty="0">
              <a:latin typeface="Arial Nova"/>
            </a:rPr>
            <a:t>E-commerce integration — to turn website visitors into buyers</a:t>
          </a:r>
          <a:r>
            <a:rPr lang="en-GB" dirty="0">
              <a:solidFill>
                <a:srgbClr val="000000"/>
              </a:solidFill>
              <a:latin typeface="Source Sans Pro "/>
            </a:rPr>
            <a:t>.</a:t>
          </a:r>
          <a:br>
            <a:rPr lang="en-GB" dirty="0"/>
          </a:br>
          <a:endParaRPr lang="en-GB" dirty="0"/>
        </a:p>
      </dgm:t>
    </dgm:pt>
    <dgm:pt modelId="{C9D4E5E8-BEBB-4783-B5D9-85843CAA8FC5}" type="parTrans" cxnId="{66F86702-826A-46DC-AD0A-332C2AFADC02}">
      <dgm:prSet/>
      <dgm:spPr/>
      <dgm:t>
        <a:bodyPr/>
        <a:lstStyle/>
        <a:p>
          <a:endParaRPr lang="en-US"/>
        </a:p>
      </dgm:t>
    </dgm:pt>
    <dgm:pt modelId="{CCA4478A-8D96-4129-B373-F1E36CAE28D8}" type="sibTrans" cxnId="{66F86702-826A-46DC-AD0A-332C2AFADC02}">
      <dgm:prSet/>
      <dgm:spPr/>
      <dgm:t>
        <a:bodyPr/>
        <a:lstStyle/>
        <a:p>
          <a:endParaRPr lang="en-US"/>
        </a:p>
      </dgm:t>
    </dgm:pt>
    <dgm:pt modelId="{91ECC7C4-6E55-4309-AB3E-790F2A13492B}" type="pres">
      <dgm:prSet presAssocID="{8721B73F-703D-41BB-B5D6-4FC1D46AE866}" presName="root" presStyleCnt="0">
        <dgm:presLayoutVars>
          <dgm:dir/>
          <dgm:resizeHandles val="exact"/>
        </dgm:presLayoutVars>
      </dgm:prSet>
      <dgm:spPr/>
    </dgm:pt>
    <dgm:pt modelId="{91121C33-DAFC-4BB0-AD23-15CF5312DA14}" type="pres">
      <dgm:prSet presAssocID="{5BFF59C7-0BDE-4EDB-8106-AC87350EBF5C}" presName="compNode" presStyleCnt="0"/>
      <dgm:spPr/>
    </dgm:pt>
    <dgm:pt modelId="{F019667A-A167-4101-9FF8-199802D249E6}" type="pres">
      <dgm:prSet presAssocID="{5BFF59C7-0BDE-4EDB-8106-AC87350EBF5C}" presName="bgRect" presStyleLbl="bgShp" presStyleIdx="0" presStyleCnt="3"/>
      <dgm:spPr/>
    </dgm:pt>
    <dgm:pt modelId="{2BDF8BF5-68B0-49C8-A6A6-BFC06C001097}" type="pres">
      <dgm:prSet presAssocID="{5BFF59C7-0BDE-4EDB-8106-AC87350EBF5C}"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agnifying glass"/>
        </a:ext>
      </dgm:extLst>
    </dgm:pt>
    <dgm:pt modelId="{E21B308B-A15F-4C54-921F-26B2FA13E588}" type="pres">
      <dgm:prSet presAssocID="{5BFF59C7-0BDE-4EDB-8106-AC87350EBF5C}" presName="spaceRect" presStyleCnt="0"/>
      <dgm:spPr/>
    </dgm:pt>
    <dgm:pt modelId="{7FF98838-F6EF-4820-93DA-E1526DC55598}" type="pres">
      <dgm:prSet presAssocID="{5BFF59C7-0BDE-4EDB-8106-AC87350EBF5C}" presName="parTx" presStyleLbl="revTx" presStyleIdx="0" presStyleCnt="3">
        <dgm:presLayoutVars>
          <dgm:chMax val="0"/>
          <dgm:chPref val="0"/>
        </dgm:presLayoutVars>
      </dgm:prSet>
      <dgm:spPr/>
    </dgm:pt>
    <dgm:pt modelId="{6EA61F88-A8F3-4B6E-82C5-4097ACEDD72D}" type="pres">
      <dgm:prSet presAssocID="{410054D2-7A98-4F5B-88F4-F3FE3A089C0A}" presName="sibTrans" presStyleCnt="0"/>
      <dgm:spPr/>
    </dgm:pt>
    <dgm:pt modelId="{391653D9-87B5-4961-8483-5592152EAD74}" type="pres">
      <dgm:prSet presAssocID="{81D8B08C-2687-46BC-9CF4-70BCD43C5656}" presName="compNode" presStyleCnt="0"/>
      <dgm:spPr/>
    </dgm:pt>
    <dgm:pt modelId="{614D4E8D-C4AC-4ED8-ABB4-D1ACEF3E77A5}" type="pres">
      <dgm:prSet presAssocID="{81D8B08C-2687-46BC-9CF4-70BCD43C5656}" presName="bgRect" presStyleLbl="bgShp" presStyleIdx="1" presStyleCnt="3"/>
      <dgm:spPr/>
    </dgm:pt>
    <dgm:pt modelId="{75F852EB-0345-463A-AA18-40589A35D5D1}" type="pres">
      <dgm:prSet presAssocID="{81D8B08C-2687-46BC-9CF4-70BCD43C5656}"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Video camera"/>
        </a:ext>
      </dgm:extLst>
    </dgm:pt>
    <dgm:pt modelId="{BD7220CE-F3AD-40BC-8CFB-B32E51056810}" type="pres">
      <dgm:prSet presAssocID="{81D8B08C-2687-46BC-9CF4-70BCD43C5656}" presName="spaceRect" presStyleCnt="0"/>
      <dgm:spPr/>
    </dgm:pt>
    <dgm:pt modelId="{D27641E9-4A03-47B9-B0FD-69EB7800C27E}" type="pres">
      <dgm:prSet presAssocID="{81D8B08C-2687-46BC-9CF4-70BCD43C5656}" presName="parTx" presStyleLbl="revTx" presStyleIdx="1" presStyleCnt="3">
        <dgm:presLayoutVars>
          <dgm:chMax val="0"/>
          <dgm:chPref val="0"/>
        </dgm:presLayoutVars>
      </dgm:prSet>
      <dgm:spPr/>
    </dgm:pt>
    <dgm:pt modelId="{48970B00-1A81-47B9-9657-EE0B295F061D}" type="pres">
      <dgm:prSet presAssocID="{E760D651-1CC6-4A4C-9DD8-EDA17076525C}" presName="sibTrans" presStyleCnt="0"/>
      <dgm:spPr/>
    </dgm:pt>
    <dgm:pt modelId="{53616A18-78A5-43CF-8E73-EA7645B7DE68}" type="pres">
      <dgm:prSet presAssocID="{C8684586-E220-41B7-94AD-04834B4DF867}" presName="compNode" presStyleCnt="0"/>
      <dgm:spPr/>
    </dgm:pt>
    <dgm:pt modelId="{9D30AC5E-AF9A-41A4-8F11-F1F85EE6A661}" type="pres">
      <dgm:prSet presAssocID="{C8684586-E220-41B7-94AD-04834B4DF867}" presName="bgRect" presStyleLbl="bgShp" presStyleIdx="2" presStyleCnt="3"/>
      <dgm:spPr/>
    </dgm:pt>
    <dgm:pt modelId="{867A510F-9BFB-4191-9999-94EB737E17DD}" type="pres">
      <dgm:prSet presAssocID="{C8684586-E220-41B7-94AD-04834B4DF867}"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Kiosk"/>
        </a:ext>
      </dgm:extLst>
    </dgm:pt>
    <dgm:pt modelId="{EE864FE5-64AC-4EEF-9C67-5CD862137D05}" type="pres">
      <dgm:prSet presAssocID="{C8684586-E220-41B7-94AD-04834B4DF867}" presName="spaceRect" presStyleCnt="0"/>
      <dgm:spPr/>
    </dgm:pt>
    <dgm:pt modelId="{DE6E487A-C551-490C-B468-2DA246AB94DC}" type="pres">
      <dgm:prSet presAssocID="{C8684586-E220-41B7-94AD-04834B4DF867}" presName="parTx" presStyleLbl="revTx" presStyleIdx="2" presStyleCnt="3">
        <dgm:presLayoutVars>
          <dgm:chMax val="0"/>
          <dgm:chPref val="0"/>
        </dgm:presLayoutVars>
      </dgm:prSet>
      <dgm:spPr/>
    </dgm:pt>
  </dgm:ptLst>
  <dgm:cxnLst>
    <dgm:cxn modelId="{EF2C3502-8A5F-457A-8867-673FEBEDCAB7}" type="presOf" srcId="{8721B73F-703D-41BB-B5D6-4FC1D46AE866}" destId="{91ECC7C4-6E55-4309-AB3E-790F2A13492B}" srcOrd="0" destOrd="0" presId="urn:microsoft.com/office/officeart/2018/2/layout/IconVerticalSolidList"/>
    <dgm:cxn modelId="{66F86702-826A-46DC-AD0A-332C2AFADC02}" srcId="{8721B73F-703D-41BB-B5D6-4FC1D46AE866}" destId="{C8684586-E220-41B7-94AD-04834B4DF867}" srcOrd="2" destOrd="0" parTransId="{C9D4E5E8-BEBB-4783-B5D9-85843CAA8FC5}" sibTransId="{CCA4478A-8D96-4129-B373-F1E36CAE28D8}"/>
    <dgm:cxn modelId="{235EDA0F-EF82-4E42-AA98-C5695660B1BA}" type="presOf" srcId="{5BFF59C7-0BDE-4EDB-8106-AC87350EBF5C}" destId="{7FF98838-F6EF-4820-93DA-E1526DC55598}" srcOrd="0" destOrd="0" presId="urn:microsoft.com/office/officeart/2018/2/layout/IconVerticalSolidList"/>
    <dgm:cxn modelId="{AB957247-4459-4AEB-90B9-3E80D5986243}" srcId="{8721B73F-703D-41BB-B5D6-4FC1D46AE866}" destId="{81D8B08C-2687-46BC-9CF4-70BCD43C5656}" srcOrd="1" destOrd="0" parTransId="{BC29B07E-D539-4C3E-870D-03EE19DD0B14}" sibTransId="{E760D651-1CC6-4A4C-9DD8-EDA17076525C}"/>
    <dgm:cxn modelId="{294EC470-3621-48C7-9D82-686F078E80FD}" srcId="{8721B73F-703D-41BB-B5D6-4FC1D46AE866}" destId="{5BFF59C7-0BDE-4EDB-8106-AC87350EBF5C}" srcOrd="0" destOrd="0" parTransId="{38E290D7-AF96-4632-BDD9-3F66BE9C3172}" sibTransId="{410054D2-7A98-4F5B-88F4-F3FE3A089C0A}"/>
    <dgm:cxn modelId="{5C00B5C8-658C-4F05-AB3E-79B7330C5D66}" type="presOf" srcId="{C8684586-E220-41B7-94AD-04834B4DF867}" destId="{DE6E487A-C551-490C-B468-2DA246AB94DC}" srcOrd="0" destOrd="0" presId="urn:microsoft.com/office/officeart/2018/2/layout/IconVerticalSolidList"/>
    <dgm:cxn modelId="{48FCF2FB-2FFA-4BB2-97FC-7056406343CB}" type="presOf" srcId="{81D8B08C-2687-46BC-9CF4-70BCD43C5656}" destId="{D27641E9-4A03-47B9-B0FD-69EB7800C27E}" srcOrd="0" destOrd="0" presId="urn:microsoft.com/office/officeart/2018/2/layout/IconVerticalSolidList"/>
    <dgm:cxn modelId="{4FA9A8ED-C5A1-453D-8197-38E731C353C2}" type="presParOf" srcId="{91ECC7C4-6E55-4309-AB3E-790F2A13492B}" destId="{91121C33-DAFC-4BB0-AD23-15CF5312DA14}" srcOrd="0" destOrd="0" presId="urn:microsoft.com/office/officeart/2018/2/layout/IconVerticalSolidList"/>
    <dgm:cxn modelId="{3A61EE00-302C-4A66-A8E7-C51BE2CDC6B1}" type="presParOf" srcId="{91121C33-DAFC-4BB0-AD23-15CF5312DA14}" destId="{F019667A-A167-4101-9FF8-199802D249E6}" srcOrd="0" destOrd="0" presId="urn:microsoft.com/office/officeart/2018/2/layout/IconVerticalSolidList"/>
    <dgm:cxn modelId="{03361DC4-85BD-4F78-A461-17630A160154}" type="presParOf" srcId="{91121C33-DAFC-4BB0-AD23-15CF5312DA14}" destId="{2BDF8BF5-68B0-49C8-A6A6-BFC06C001097}" srcOrd="1" destOrd="0" presId="urn:microsoft.com/office/officeart/2018/2/layout/IconVerticalSolidList"/>
    <dgm:cxn modelId="{9B785A1A-91E5-4240-A6FB-F46E21ECF5B0}" type="presParOf" srcId="{91121C33-DAFC-4BB0-AD23-15CF5312DA14}" destId="{E21B308B-A15F-4C54-921F-26B2FA13E588}" srcOrd="2" destOrd="0" presId="urn:microsoft.com/office/officeart/2018/2/layout/IconVerticalSolidList"/>
    <dgm:cxn modelId="{91C4ED01-59DC-443D-8AB6-792DE38F6E63}" type="presParOf" srcId="{91121C33-DAFC-4BB0-AD23-15CF5312DA14}" destId="{7FF98838-F6EF-4820-93DA-E1526DC55598}" srcOrd="3" destOrd="0" presId="urn:microsoft.com/office/officeart/2018/2/layout/IconVerticalSolidList"/>
    <dgm:cxn modelId="{0DD896C4-8E7E-4104-9E3A-16622A5B6981}" type="presParOf" srcId="{91ECC7C4-6E55-4309-AB3E-790F2A13492B}" destId="{6EA61F88-A8F3-4B6E-82C5-4097ACEDD72D}" srcOrd="1" destOrd="0" presId="urn:microsoft.com/office/officeart/2018/2/layout/IconVerticalSolidList"/>
    <dgm:cxn modelId="{8B04D098-73A5-4652-A66A-F31084ECF781}" type="presParOf" srcId="{91ECC7C4-6E55-4309-AB3E-790F2A13492B}" destId="{391653D9-87B5-4961-8483-5592152EAD74}" srcOrd="2" destOrd="0" presId="urn:microsoft.com/office/officeart/2018/2/layout/IconVerticalSolidList"/>
    <dgm:cxn modelId="{8437DB9B-487E-4010-AA6C-9CAA50B052CD}" type="presParOf" srcId="{391653D9-87B5-4961-8483-5592152EAD74}" destId="{614D4E8D-C4AC-4ED8-ABB4-D1ACEF3E77A5}" srcOrd="0" destOrd="0" presId="urn:microsoft.com/office/officeart/2018/2/layout/IconVerticalSolidList"/>
    <dgm:cxn modelId="{A21B2463-8824-41BC-A19C-3BFAC68B1231}" type="presParOf" srcId="{391653D9-87B5-4961-8483-5592152EAD74}" destId="{75F852EB-0345-463A-AA18-40589A35D5D1}" srcOrd="1" destOrd="0" presId="urn:microsoft.com/office/officeart/2018/2/layout/IconVerticalSolidList"/>
    <dgm:cxn modelId="{44BF3EE7-71F7-4CC4-845C-25C410C0CC38}" type="presParOf" srcId="{391653D9-87B5-4961-8483-5592152EAD74}" destId="{BD7220CE-F3AD-40BC-8CFB-B32E51056810}" srcOrd="2" destOrd="0" presId="urn:microsoft.com/office/officeart/2018/2/layout/IconVerticalSolidList"/>
    <dgm:cxn modelId="{9390D979-6E4E-4D06-ACCF-A5225F7AA35B}" type="presParOf" srcId="{391653D9-87B5-4961-8483-5592152EAD74}" destId="{D27641E9-4A03-47B9-B0FD-69EB7800C27E}" srcOrd="3" destOrd="0" presId="urn:microsoft.com/office/officeart/2018/2/layout/IconVerticalSolidList"/>
    <dgm:cxn modelId="{652D7340-F66A-47CA-9E51-20F4AA120910}" type="presParOf" srcId="{91ECC7C4-6E55-4309-AB3E-790F2A13492B}" destId="{48970B00-1A81-47B9-9657-EE0B295F061D}" srcOrd="3" destOrd="0" presId="urn:microsoft.com/office/officeart/2018/2/layout/IconVerticalSolidList"/>
    <dgm:cxn modelId="{C8238225-926E-496D-8327-F154E7A09E31}" type="presParOf" srcId="{91ECC7C4-6E55-4309-AB3E-790F2A13492B}" destId="{53616A18-78A5-43CF-8E73-EA7645B7DE68}" srcOrd="4" destOrd="0" presId="urn:microsoft.com/office/officeart/2018/2/layout/IconVerticalSolidList"/>
    <dgm:cxn modelId="{6E697AC8-2ECF-4AF7-BB91-EB68AEC62ACF}" type="presParOf" srcId="{53616A18-78A5-43CF-8E73-EA7645B7DE68}" destId="{9D30AC5E-AF9A-41A4-8F11-F1F85EE6A661}" srcOrd="0" destOrd="0" presId="urn:microsoft.com/office/officeart/2018/2/layout/IconVerticalSolidList"/>
    <dgm:cxn modelId="{D582CECC-8D90-4F6B-86C3-E458D4416990}" type="presParOf" srcId="{53616A18-78A5-43CF-8E73-EA7645B7DE68}" destId="{867A510F-9BFB-4191-9999-94EB737E17DD}" srcOrd="1" destOrd="0" presId="urn:microsoft.com/office/officeart/2018/2/layout/IconVerticalSolidList"/>
    <dgm:cxn modelId="{2626A2C7-A9DD-4F34-9BD8-D97C7A5B3D9F}" type="presParOf" srcId="{53616A18-78A5-43CF-8E73-EA7645B7DE68}" destId="{EE864FE5-64AC-4EEF-9C67-5CD862137D05}" srcOrd="2" destOrd="0" presId="urn:microsoft.com/office/officeart/2018/2/layout/IconVerticalSolidList"/>
    <dgm:cxn modelId="{E79B7DFC-75AB-48BE-8AA6-E836F32ED56E}" type="presParOf" srcId="{53616A18-78A5-43CF-8E73-EA7645B7DE68}" destId="{DE6E487A-C551-490C-B468-2DA246AB94DC}"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871B83D-7E3E-406C-9982-D1B9B404BFD9}">
      <dsp:nvSpPr>
        <dsp:cNvPr id="0" name=""/>
        <dsp:cNvSpPr/>
      </dsp:nvSpPr>
      <dsp:spPr>
        <a:xfrm>
          <a:off x="0" y="0"/>
          <a:ext cx="6862803" cy="455612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152400" tIns="152400" rIns="152400" bIns="152400" numCol="1" spcCol="1270" anchor="ctr" anchorCtr="0">
          <a:noAutofit/>
        </a:bodyPr>
        <a:lstStyle/>
        <a:p>
          <a:pPr marL="0" lvl="0" indent="0" algn="ctr" defTabSz="1778000">
            <a:lnSpc>
              <a:spcPct val="90000"/>
            </a:lnSpc>
            <a:spcBef>
              <a:spcPct val="0"/>
            </a:spcBef>
            <a:spcAft>
              <a:spcPct val="35000"/>
            </a:spcAft>
            <a:buNone/>
          </a:pPr>
          <a:r>
            <a:rPr lang="en-US" sz="4000" b="1" kern="1200"/>
            <a:t>This presentation will cover :</a:t>
          </a:r>
          <a:endParaRPr lang="en-US" sz="4000" kern="1200"/>
        </a:p>
      </dsp:txBody>
      <dsp:txXfrm>
        <a:off x="0" y="0"/>
        <a:ext cx="6862803" cy="1366838"/>
      </dsp:txXfrm>
    </dsp:sp>
    <dsp:sp modelId="{DC2BE1F5-403C-4773-9335-D5FAFD154365}">
      <dsp:nvSpPr>
        <dsp:cNvPr id="0" name=""/>
        <dsp:cNvSpPr/>
      </dsp:nvSpPr>
      <dsp:spPr>
        <a:xfrm>
          <a:off x="686280" y="1366949"/>
          <a:ext cx="5490242" cy="66373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8260" tIns="36195" rIns="48260" bIns="36195" numCol="1" spcCol="1270" anchor="ctr" anchorCtr="0">
          <a:noAutofit/>
        </a:bodyPr>
        <a:lstStyle/>
        <a:p>
          <a:pPr marL="0" lvl="0" indent="0" algn="ctr" defTabSz="844550">
            <a:lnSpc>
              <a:spcPct val="90000"/>
            </a:lnSpc>
            <a:spcBef>
              <a:spcPct val="0"/>
            </a:spcBef>
            <a:spcAft>
              <a:spcPct val="35000"/>
            </a:spcAft>
            <a:buNone/>
          </a:pPr>
          <a:r>
            <a:rPr lang="en-US" sz="1900" kern="1200"/>
            <a:t>Designing a market research questionnaire.</a:t>
          </a:r>
        </a:p>
      </dsp:txBody>
      <dsp:txXfrm>
        <a:off x="705720" y="1386389"/>
        <a:ext cx="5451362" cy="624850"/>
      </dsp:txXfrm>
    </dsp:sp>
    <dsp:sp modelId="{00DDD7B7-D290-49B1-8540-A927EBA6C760}">
      <dsp:nvSpPr>
        <dsp:cNvPr id="0" name=""/>
        <dsp:cNvSpPr/>
      </dsp:nvSpPr>
      <dsp:spPr>
        <a:xfrm>
          <a:off x="686280" y="2132793"/>
          <a:ext cx="5490242" cy="66373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8260" tIns="36195" rIns="48260" bIns="36195" numCol="1" spcCol="1270" anchor="ctr" anchorCtr="0">
          <a:noAutofit/>
        </a:bodyPr>
        <a:lstStyle/>
        <a:p>
          <a:pPr marL="0" lvl="0" indent="0" algn="ctr" defTabSz="844550">
            <a:lnSpc>
              <a:spcPct val="90000"/>
            </a:lnSpc>
            <a:spcBef>
              <a:spcPct val="0"/>
            </a:spcBef>
            <a:spcAft>
              <a:spcPct val="35000"/>
            </a:spcAft>
            <a:buNone/>
          </a:pPr>
          <a:r>
            <a:rPr lang="en-US" sz="1900" kern="1200"/>
            <a:t>Analysing the results.</a:t>
          </a:r>
        </a:p>
      </dsp:txBody>
      <dsp:txXfrm>
        <a:off x="705720" y="2152233"/>
        <a:ext cx="5451362" cy="624850"/>
      </dsp:txXfrm>
    </dsp:sp>
    <dsp:sp modelId="{CD8AA9F0-B947-46C1-A8D3-72681E8854C9}">
      <dsp:nvSpPr>
        <dsp:cNvPr id="0" name=""/>
        <dsp:cNvSpPr/>
      </dsp:nvSpPr>
      <dsp:spPr>
        <a:xfrm>
          <a:off x="686280" y="2898636"/>
          <a:ext cx="5490242" cy="66373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8260" tIns="36195" rIns="48260" bIns="36195" numCol="1" spcCol="1270" anchor="ctr" anchorCtr="0">
          <a:noAutofit/>
        </a:bodyPr>
        <a:lstStyle/>
        <a:p>
          <a:pPr marL="0" lvl="0" indent="0" algn="ctr" defTabSz="844550">
            <a:lnSpc>
              <a:spcPct val="90000"/>
            </a:lnSpc>
            <a:spcBef>
              <a:spcPct val="0"/>
            </a:spcBef>
            <a:spcAft>
              <a:spcPct val="35000"/>
            </a:spcAft>
            <a:buNone/>
          </a:pPr>
          <a:r>
            <a:rPr lang="en-US" sz="1900" kern="1200"/>
            <a:t>Applying the insights to build the website, marketing materials, and video advert.</a:t>
          </a:r>
        </a:p>
      </dsp:txBody>
      <dsp:txXfrm>
        <a:off x="705720" y="2918076"/>
        <a:ext cx="5451362" cy="624850"/>
      </dsp:txXfrm>
    </dsp:sp>
    <dsp:sp modelId="{77B6710E-E04C-44D1-ABC8-E10F4DF9C9CD}">
      <dsp:nvSpPr>
        <dsp:cNvPr id="0" name=""/>
        <dsp:cNvSpPr/>
      </dsp:nvSpPr>
      <dsp:spPr>
        <a:xfrm>
          <a:off x="686280" y="3664480"/>
          <a:ext cx="5490242" cy="66373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8260" tIns="36195" rIns="48260" bIns="36195" numCol="1" spcCol="1270" anchor="ctr" anchorCtr="0">
          <a:noAutofit/>
        </a:bodyPr>
        <a:lstStyle/>
        <a:p>
          <a:pPr marL="0" lvl="0" indent="0" algn="ctr" defTabSz="844550">
            <a:lnSpc>
              <a:spcPct val="90000"/>
            </a:lnSpc>
            <a:spcBef>
              <a:spcPct val="0"/>
            </a:spcBef>
            <a:spcAft>
              <a:spcPct val="35000"/>
            </a:spcAft>
            <a:buNone/>
          </a:pPr>
          <a:r>
            <a:rPr lang="en-US" sz="1900" kern="1200"/>
            <a:t>Reflect on what I learned and the skills I developed.</a:t>
          </a:r>
          <a:br>
            <a:rPr lang="en-US" sz="1900" kern="1200"/>
          </a:br>
          <a:endParaRPr lang="en-US" sz="1900" kern="1200"/>
        </a:p>
      </dsp:txBody>
      <dsp:txXfrm>
        <a:off x="705720" y="3683920"/>
        <a:ext cx="5451362" cy="62485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88C227F-0A5D-469C-A3FA-679EBD0AB5AD}">
      <dsp:nvSpPr>
        <dsp:cNvPr id="0" name=""/>
        <dsp:cNvSpPr/>
      </dsp:nvSpPr>
      <dsp:spPr>
        <a:xfrm>
          <a:off x="1354678" y="474235"/>
          <a:ext cx="810000" cy="81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879DB97-2ADF-40E5-A42D-2B01EF6C804B}">
      <dsp:nvSpPr>
        <dsp:cNvPr id="0" name=""/>
        <dsp:cNvSpPr/>
      </dsp:nvSpPr>
      <dsp:spPr>
        <a:xfrm>
          <a:off x="859678" y="1588221"/>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US" sz="1100" kern="1200" dirty="0"/>
            <a:t>What people value most in dessert brands — to shape product features and messages.</a:t>
          </a:r>
        </a:p>
      </dsp:txBody>
      <dsp:txXfrm>
        <a:off x="859678" y="1588221"/>
        <a:ext cx="1800000" cy="720000"/>
      </dsp:txXfrm>
    </dsp:sp>
    <dsp:sp modelId="{36DD8BBC-2C09-405E-BB5B-8EE4A8E1247E}">
      <dsp:nvSpPr>
        <dsp:cNvPr id="0" name=""/>
        <dsp:cNvSpPr/>
      </dsp:nvSpPr>
      <dsp:spPr>
        <a:xfrm>
          <a:off x="3469678" y="474235"/>
          <a:ext cx="810000" cy="81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3553445-0189-4104-983E-C7EDD28B137F}">
      <dsp:nvSpPr>
        <dsp:cNvPr id="0" name=""/>
        <dsp:cNvSpPr/>
      </dsp:nvSpPr>
      <dsp:spPr>
        <a:xfrm>
          <a:off x="2974678" y="1588221"/>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US" sz="1100" kern="1200" dirty="0"/>
            <a:t>Which platforms they prefer to shop on — to target the right marketing channels. </a:t>
          </a:r>
        </a:p>
      </dsp:txBody>
      <dsp:txXfrm>
        <a:off x="2974678" y="1588221"/>
        <a:ext cx="1800000" cy="720000"/>
      </dsp:txXfrm>
    </dsp:sp>
    <dsp:sp modelId="{E97F8216-9FC2-4596-AC79-96AA409A7A48}">
      <dsp:nvSpPr>
        <dsp:cNvPr id="0" name=""/>
        <dsp:cNvSpPr/>
      </dsp:nvSpPr>
      <dsp:spPr>
        <a:xfrm>
          <a:off x="5584678" y="474235"/>
          <a:ext cx="810000" cy="8100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4BA43BA-F922-4D61-9C7E-6134FAF2BF64}">
      <dsp:nvSpPr>
        <dsp:cNvPr id="0" name=""/>
        <dsp:cNvSpPr/>
      </dsp:nvSpPr>
      <dsp:spPr>
        <a:xfrm>
          <a:off x="5089678" y="1588221"/>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US" sz="1100" kern="1200" dirty="0"/>
            <a:t>What events lead to purchases — to help with product packaging and seasonal promotions.</a:t>
          </a:r>
        </a:p>
      </dsp:txBody>
      <dsp:txXfrm>
        <a:off x="5089678" y="1588221"/>
        <a:ext cx="1800000" cy="720000"/>
      </dsp:txXfrm>
    </dsp:sp>
    <dsp:sp modelId="{1F596C3E-49A9-4AE3-A845-AEC6FD164070}">
      <dsp:nvSpPr>
        <dsp:cNvPr id="0" name=""/>
        <dsp:cNvSpPr/>
      </dsp:nvSpPr>
      <dsp:spPr>
        <a:xfrm>
          <a:off x="3469678" y="2758221"/>
          <a:ext cx="810000" cy="81000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97787FB-DAF8-4EAF-B815-438FF2BD7F88}">
      <dsp:nvSpPr>
        <dsp:cNvPr id="0" name=""/>
        <dsp:cNvSpPr/>
      </dsp:nvSpPr>
      <dsp:spPr>
        <a:xfrm>
          <a:off x="2974678" y="3872208"/>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US" sz="1100" kern="1200" dirty="0"/>
            <a:t>Whether they are interested in building custom dessert boxes — to explore </a:t>
          </a:r>
          <a:r>
            <a:rPr lang="en-US" sz="1100" kern="1200" dirty="0" err="1"/>
            <a:t>personalisation</a:t>
          </a:r>
          <a:r>
            <a:rPr lang="en-US" sz="1100" kern="1200" dirty="0"/>
            <a:t> options. </a:t>
          </a:r>
        </a:p>
      </dsp:txBody>
      <dsp:txXfrm>
        <a:off x="2974678" y="3872208"/>
        <a:ext cx="1800000" cy="7200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0A3E855-5619-478E-BFBD-848FB670CE68}">
      <dsp:nvSpPr>
        <dsp:cNvPr id="0" name=""/>
        <dsp:cNvSpPr/>
      </dsp:nvSpPr>
      <dsp:spPr>
        <a:xfrm>
          <a:off x="0" y="2268"/>
          <a:ext cx="5609058"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6133FC6-43A6-419C-B917-F3B15A6BEB3B}">
      <dsp:nvSpPr>
        <dsp:cNvPr id="0" name=""/>
        <dsp:cNvSpPr/>
      </dsp:nvSpPr>
      <dsp:spPr>
        <a:xfrm>
          <a:off x="0" y="2268"/>
          <a:ext cx="5609058" cy="7734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rtl="0">
            <a:lnSpc>
              <a:spcPct val="90000"/>
            </a:lnSpc>
            <a:spcBef>
              <a:spcPct val="0"/>
            </a:spcBef>
            <a:spcAft>
              <a:spcPct val="35000"/>
            </a:spcAft>
            <a:buNone/>
          </a:pPr>
          <a:r>
            <a:rPr lang="en-US" sz="2100" kern="1200" dirty="0">
              <a:latin typeface="Arial Nova"/>
            </a:rPr>
            <a:t>Clearly communicates Halwa’s brand message.</a:t>
          </a:r>
        </a:p>
      </dsp:txBody>
      <dsp:txXfrm>
        <a:off x="0" y="2268"/>
        <a:ext cx="5609058" cy="773452"/>
      </dsp:txXfrm>
    </dsp:sp>
    <dsp:sp modelId="{01252A58-5301-4E7F-A584-FA85A77A30E0}">
      <dsp:nvSpPr>
        <dsp:cNvPr id="0" name=""/>
        <dsp:cNvSpPr/>
      </dsp:nvSpPr>
      <dsp:spPr>
        <a:xfrm>
          <a:off x="0" y="775720"/>
          <a:ext cx="5609058"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ADCC31F-03E6-4E00-8F58-74F711292619}">
      <dsp:nvSpPr>
        <dsp:cNvPr id="0" name=""/>
        <dsp:cNvSpPr/>
      </dsp:nvSpPr>
      <dsp:spPr>
        <a:xfrm>
          <a:off x="0" y="775720"/>
          <a:ext cx="5609058" cy="7734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kern="1200" dirty="0">
              <a:latin typeface="Arial Nova"/>
            </a:rPr>
            <a:t>Showcases handcrafted quality and elegant packaging.</a:t>
          </a:r>
        </a:p>
      </dsp:txBody>
      <dsp:txXfrm>
        <a:off x="0" y="775720"/>
        <a:ext cx="5609058" cy="773452"/>
      </dsp:txXfrm>
    </dsp:sp>
    <dsp:sp modelId="{AE9EE494-B514-48E0-B0C0-4335418A9A2A}">
      <dsp:nvSpPr>
        <dsp:cNvPr id="0" name=""/>
        <dsp:cNvSpPr/>
      </dsp:nvSpPr>
      <dsp:spPr>
        <a:xfrm>
          <a:off x="0" y="1549173"/>
          <a:ext cx="5609058"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592463D-3835-4DE9-B597-97A426403335}">
      <dsp:nvSpPr>
        <dsp:cNvPr id="0" name=""/>
        <dsp:cNvSpPr/>
      </dsp:nvSpPr>
      <dsp:spPr>
        <a:xfrm>
          <a:off x="0" y="1549173"/>
          <a:ext cx="5609058" cy="7734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kern="1200" dirty="0">
              <a:latin typeface="Arial Nova"/>
            </a:rPr>
            <a:t>Highlights </a:t>
          </a:r>
          <a:r>
            <a:rPr lang="en-US" sz="2100" kern="1200" dirty="0" err="1">
              <a:latin typeface="Arial Nova"/>
            </a:rPr>
            <a:t>personalisation</a:t>
          </a:r>
          <a:r>
            <a:rPr lang="en-US" sz="2100" kern="1200" dirty="0">
              <a:latin typeface="Arial Nova"/>
            </a:rPr>
            <a:t> with “build your box” visuals.</a:t>
          </a:r>
        </a:p>
      </dsp:txBody>
      <dsp:txXfrm>
        <a:off x="0" y="1549173"/>
        <a:ext cx="5609058" cy="773452"/>
      </dsp:txXfrm>
    </dsp:sp>
    <dsp:sp modelId="{BDAC58FA-2E95-4F76-B8BD-39EA6E30905B}">
      <dsp:nvSpPr>
        <dsp:cNvPr id="0" name=""/>
        <dsp:cNvSpPr/>
      </dsp:nvSpPr>
      <dsp:spPr>
        <a:xfrm>
          <a:off x="0" y="2322626"/>
          <a:ext cx="5609058"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74628F3-767B-47AA-8719-4DB7B8742C97}">
      <dsp:nvSpPr>
        <dsp:cNvPr id="0" name=""/>
        <dsp:cNvSpPr/>
      </dsp:nvSpPr>
      <dsp:spPr>
        <a:xfrm>
          <a:off x="0" y="2322626"/>
          <a:ext cx="5609058" cy="7734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kern="1200" dirty="0">
              <a:latin typeface="Arial Nova"/>
            </a:rPr>
            <a:t>Ends with a strong call to action: </a:t>
          </a:r>
          <a:r>
            <a:rPr lang="en-US" sz="2100" i="1" kern="1200" dirty="0">
              <a:latin typeface="Arial Nova"/>
            </a:rPr>
            <a:t>“Give love. Share Halwa.”</a:t>
          </a:r>
          <a:endParaRPr lang="en-US" sz="2100" kern="1200" dirty="0">
            <a:latin typeface="Arial Nova"/>
          </a:endParaRPr>
        </a:p>
      </dsp:txBody>
      <dsp:txXfrm>
        <a:off x="0" y="2322626"/>
        <a:ext cx="5609058" cy="773452"/>
      </dsp:txXfrm>
    </dsp:sp>
    <dsp:sp modelId="{ED8983DC-28FB-43C9-A9D5-81FEF921B89A}">
      <dsp:nvSpPr>
        <dsp:cNvPr id="0" name=""/>
        <dsp:cNvSpPr/>
      </dsp:nvSpPr>
      <dsp:spPr>
        <a:xfrm>
          <a:off x="0" y="3096079"/>
          <a:ext cx="5609058"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45A1F39-1193-4E46-BDB7-E0F24A3AA575}">
      <dsp:nvSpPr>
        <dsp:cNvPr id="0" name=""/>
        <dsp:cNvSpPr/>
      </dsp:nvSpPr>
      <dsp:spPr>
        <a:xfrm>
          <a:off x="0" y="3096079"/>
          <a:ext cx="5609058" cy="7734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kern="1200" dirty="0" err="1">
              <a:latin typeface="Arial Nova"/>
            </a:rPr>
            <a:t>Optimised</a:t>
          </a:r>
          <a:r>
            <a:rPr lang="en-US" sz="2100" kern="1200" dirty="0">
              <a:latin typeface="Arial Nova"/>
            </a:rPr>
            <a:t> for Instagram and TikTok, based on audience preferences.</a:t>
          </a:r>
        </a:p>
      </dsp:txBody>
      <dsp:txXfrm>
        <a:off x="0" y="3096079"/>
        <a:ext cx="5609058" cy="773452"/>
      </dsp:txXfrm>
    </dsp:sp>
    <dsp:sp modelId="{B00FD2DF-FD5D-4135-B319-3CDCAD05FE8B}">
      <dsp:nvSpPr>
        <dsp:cNvPr id="0" name=""/>
        <dsp:cNvSpPr/>
      </dsp:nvSpPr>
      <dsp:spPr>
        <a:xfrm>
          <a:off x="0" y="3869532"/>
          <a:ext cx="5609058"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70C1206-0D07-4B0F-B239-875E80596FC2}">
      <dsp:nvSpPr>
        <dsp:cNvPr id="0" name=""/>
        <dsp:cNvSpPr/>
      </dsp:nvSpPr>
      <dsp:spPr>
        <a:xfrm>
          <a:off x="0" y="3869532"/>
          <a:ext cx="5609058" cy="7734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endParaRPr lang="en-US" sz="2100" kern="1200" dirty="0">
            <a:latin typeface="Arial Nova"/>
          </a:endParaRPr>
        </a:p>
      </dsp:txBody>
      <dsp:txXfrm>
        <a:off x="0" y="3869532"/>
        <a:ext cx="5609058" cy="77345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EE19413-1275-4F1A-88EE-40728F956BFF}">
      <dsp:nvSpPr>
        <dsp:cNvPr id="0" name=""/>
        <dsp:cNvSpPr/>
      </dsp:nvSpPr>
      <dsp:spPr>
        <a:xfrm>
          <a:off x="0" y="1729"/>
          <a:ext cx="10515600" cy="87638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B9DD0FC-4532-4EE3-AF65-A5944A60C730}">
      <dsp:nvSpPr>
        <dsp:cNvPr id="0" name=""/>
        <dsp:cNvSpPr/>
      </dsp:nvSpPr>
      <dsp:spPr>
        <a:xfrm>
          <a:off x="265106" y="198915"/>
          <a:ext cx="482011" cy="48201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261D1BB-1CC1-420C-AC2C-D3192A4B53A7}">
      <dsp:nvSpPr>
        <dsp:cNvPr id="0" name=""/>
        <dsp:cNvSpPr/>
      </dsp:nvSpPr>
      <dsp:spPr>
        <a:xfrm>
          <a:off x="1012223" y="1729"/>
          <a:ext cx="9503376" cy="8763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751" tIns="92751" rIns="92751" bIns="92751" numCol="1" spcCol="1270" anchor="ctr" anchorCtr="0">
          <a:noAutofit/>
        </a:bodyPr>
        <a:lstStyle/>
        <a:p>
          <a:pPr marL="0" lvl="0" indent="0" algn="l" defTabSz="711200">
            <a:lnSpc>
              <a:spcPct val="90000"/>
            </a:lnSpc>
            <a:spcBef>
              <a:spcPct val="0"/>
            </a:spcBef>
            <a:spcAft>
              <a:spcPct val="35000"/>
            </a:spcAft>
            <a:buNone/>
          </a:pPr>
          <a:r>
            <a:rPr lang="en-GB" sz="1600" kern="1200" dirty="0">
              <a:latin typeface="Arial Nova"/>
            </a:rPr>
            <a:t>This project showed me how to turn research data into creative business strategies.</a:t>
          </a:r>
          <a:endParaRPr lang="en-US" sz="1600" kern="1200" dirty="0">
            <a:latin typeface="Arial Nova"/>
          </a:endParaRPr>
        </a:p>
      </dsp:txBody>
      <dsp:txXfrm>
        <a:off x="1012223" y="1729"/>
        <a:ext cx="9503376" cy="876383"/>
      </dsp:txXfrm>
    </dsp:sp>
    <dsp:sp modelId="{E666179D-4196-4138-9F77-07EB7DB591E1}">
      <dsp:nvSpPr>
        <dsp:cNvPr id="0" name=""/>
        <dsp:cNvSpPr/>
      </dsp:nvSpPr>
      <dsp:spPr>
        <a:xfrm>
          <a:off x="0" y="1097208"/>
          <a:ext cx="10515600" cy="87638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09C01C5-5D44-494B-B09A-7BC9BFBA59E7}">
      <dsp:nvSpPr>
        <dsp:cNvPr id="0" name=""/>
        <dsp:cNvSpPr/>
      </dsp:nvSpPr>
      <dsp:spPr>
        <a:xfrm>
          <a:off x="265106" y="1294395"/>
          <a:ext cx="482011" cy="48201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314EA59-57CA-4D80-922E-ED54B4328CB0}">
      <dsp:nvSpPr>
        <dsp:cNvPr id="0" name=""/>
        <dsp:cNvSpPr/>
      </dsp:nvSpPr>
      <dsp:spPr>
        <a:xfrm>
          <a:off x="1012223" y="1097208"/>
          <a:ext cx="9503376" cy="8763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751" tIns="92751" rIns="92751" bIns="92751" numCol="1" spcCol="1270" anchor="ctr" anchorCtr="0">
          <a:noAutofit/>
        </a:bodyPr>
        <a:lstStyle/>
        <a:p>
          <a:pPr marL="0" lvl="0" indent="0" algn="l" defTabSz="711200">
            <a:lnSpc>
              <a:spcPct val="90000"/>
            </a:lnSpc>
            <a:spcBef>
              <a:spcPct val="0"/>
            </a:spcBef>
            <a:spcAft>
              <a:spcPct val="35000"/>
            </a:spcAft>
            <a:buNone/>
          </a:pPr>
          <a:r>
            <a:rPr lang="en-GB" sz="1600" kern="1200" dirty="0">
              <a:latin typeface="Arial Nova"/>
            </a:rPr>
            <a:t>I learned how segmentation and visual branding help connect with the right audience, and how important it is to design products that are centred around the user experience. </a:t>
          </a:r>
          <a:endParaRPr lang="en-US" sz="1600" kern="1200" dirty="0">
            <a:latin typeface="Arial Nova"/>
          </a:endParaRPr>
        </a:p>
      </dsp:txBody>
      <dsp:txXfrm>
        <a:off x="1012223" y="1097208"/>
        <a:ext cx="9503376" cy="876383"/>
      </dsp:txXfrm>
    </dsp:sp>
    <dsp:sp modelId="{8E137F01-21D7-49C6-8770-D1E6BF1F3745}">
      <dsp:nvSpPr>
        <dsp:cNvPr id="0" name=""/>
        <dsp:cNvSpPr/>
      </dsp:nvSpPr>
      <dsp:spPr>
        <a:xfrm>
          <a:off x="0" y="2192688"/>
          <a:ext cx="10515600" cy="87638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7BD0A62-FFF1-4EE5-848C-4B01FFEC2ADE}">
      <dsp:nvSpPr>
        <dsp:cNvPr id="0" name=""/>
        <dsp:cNvSpPr/>
      </dsp:nvSpPr>
      <dsp:spPr>
        <a:xfrm>
          <a:off x="265106" y="2389874"/>
          <a:ext cx="482011" cy="48201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AC8FA9A-6639-4346-8E74-4722A47DDF74}">
      <dsp:nvSpPr>
        <dsp:cNvPr id="0" name=""/>
        <dsp:cNvSpPr/>
      </dsp:nvSpPr>
      <dsp:spPr>
        <a:xfrm>
          <a:off x="1012223" y="2192688"/>
          <a:ext cx="9503376" cy="8763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751" tIns="92751" rIns="92751" bIns="92751" numCol="1" spcCol="1270" anchor="ctr" anchorCtr="0">
          <a:noAutofit/>
        </a:bodyPr>
        <a:lstStyle/>
        <a:p>
          <a:pPr marL="0" lvl="0" indent="0" algn="l" defTabSz="711200">
            <a:lnSpc>
              <a:spcPct val="90000"/>
            </a:lnSpc>
            <a:spcBef>
              <a:spcPct val="0"/>
            </a:spcBef>
            <a:spcAft>
              <a:spcPct val="35000"/>
            </a:spcAft>
            <a:buNone/>
          </a:pPr>
          <a:r>
            <a:rPr lang="en-GB" sz="1600" kern="1200" dirty="0">
              <a:latin typeface="Arial Nova"/>
            </a:rPr>
            <a:t>From collecting customer insights to applying them in real design, every step helped shape a clearer brand identity. Along the way,</a:t>
          </a:r>
          <a:endParaRPr lang="en-US" sz="1600" kern="1200" dirty="0">
            <a:latin typeface="Arial Nova"/>
          </a:endParaRPr>
        </a:p>
      </dsp:txBody>
      <dsp:txXfrm>
        <a:off x="1012223" y="2192688"/>
        <a:ext cx="9503376" cy="876383"/>
      </dsp:txXfrm>
    </dsp:sp>
    <dsp:sp modelId="{C3B8A0AC-F0C7-42A1-AAFB-50D5A6C2659D}">
      <dsp:nvSpPr>
        <dsp:cNvPr id="0" name=""/>
        <dsp:cNvSpPr/>
      </dsp:nvSpPr>
      <dsp:spPr>
        <a:xfrm>
          <a:off x="0" y="3288168"/>
          <a:ext cx="10515600" cy="87638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82A1376-0F6F-410C-9242-1266465B6264}">
      <dsp:nvSpPr>
        <dsp:cNvPr id="0" name=""/>
        <dsp:cNvSpPr/>
      </dsp:nvSpPr>
      <dsp:spPr>
        <a:xfrm>
          <a:off x="265106" y="3485354"/>
          <a:ext cx="482011" cy="48201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B6C6D1E-E73F-4F28-A00D-BE9A7FB13D7E}">
      <dsp:nvSpPr>
        <dsp:cNvPr id="0" name=""/>
        <dsp:cNvSpPr/>
      </dsp:nvSpPr>
      <dsp:spPr>
        <a:xfrm>
          <a:off x="1012223" y="3288168"/>
          <a:ext cx="9503376" cy="8763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751" tIns="92751" rIns="92751" bIns="92751" numCol="1" spcCol="1270" anchor="ctr" anchorCtr="0">
          <a:noAutofit/>
        </a:bodyPr>
        <a:lstStyle/>
        <a:p>
          <a:pPr marL="0" lvl="0" indent="0" algn="l" defTabSz="711200">
            <a:lnSpc>
              <a:spcPct val="90000"/>
            </a:lnSpc>
            <a:spcBef>
              <a:spcPct val="0"/>
            </a:spcBef>
            <a:spcAft>
              <a:spcPct val="35000"/>
            </a:spcAft>
            <a:buNone/>
          </a:pPr>
          <a:r>
            <a:rPr lang="en-GB" sz="1600" kern="1200" dirty="0">
              <a:latin typeface="Arial Nova"/>
            </a:rPr>
            <a:t>I developed practical skills like questionnaire design, data analysis, website building, SEO, social media strategy, and basic video editing — all essential tools for building a modern, research-driven business.</a:t>
          </a:r>
          <a:endParaRPr lang="en-US" sz="1600" kern="1200" dirty="0">
            <a:latin typeface="Arial Nova"/>
          </a:endParaRPr>
        </a:p>
      </dsp:txBody>
      <dsp:txXfrm>
        <a:off x="1012223" y="3288168"/>
        <a:ext cx="9503376" cy="87638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019667A-A167-4101-9FF8-199802D249E6}">
      <dsp:nvSpPr>
        <dsp:cNvPr id="0" name=""/>
        <dsp:cNvSpPr/>
      </dsp:nvSpPr>
      <dsp:spPr>
        <a:xfrm>
          <a:off x="0" y="699"/>
          <a:ext cx="6571413" cy="163665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BDF8BF5-68B0-49C8-A6A6-BFC06C001097}">
      <dsp:nvSpPr>
        <dsp:cNvPr id="0" name=""/>
        <dsp:cNvSpPr/>
      </dsp:nvSpPr>
      <dsp:spPr>
        <a:xfrm>
          <a:off x="495087" y="368946"/>
          <a:ext cx="900159" cy="90015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FF98838-F6EF-4820-93DA-E1526DC55598}">
      <dsp:nvSpPr>
        <dsp:cNvPr id="0" name=""/>
        <dsp:cNvSpPr/>
      </dsp:nvSpPr>
      <dsp:spPr>
        <a:xfrm>
          <a:off x="1890334" y="699"/>
          <a:ext cx="4681078" cy="16366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3212" tIns="173212" rIns="173212" bIns="173212" numCol="1" spcCol="1270" anchor="ctr" anchorCtr="0">
          <a:noAutofit/>
        </a:bodyPr>
        <a:lstStyle/>
        <a:p>
          <a:pPr marL="0" lvl="0" indent="0" algn="l" defTabSz="1022350">
            <a:lnSpc>
              <a:spcPct val="100000"/>
            </a:lnSpc>
            <a:spcBef>
              <a:spcPct val="0"/>
            </a:spcBef>
            <a:spcAft>
              <a:spcPct val="35000"/>
            </a:spcAft>
            <a:buNone/>
          </a:pPr>
          <a:r>
            <a:rPr lang="en-GB" sz="2300" kern="1200" dirty="0">
              <a:latin typeface="Arial Nova"/>
            </a:rPr>
            <a:t>Advanced SEO and Google Analytics</a:t>
          </a:r>
          <a:endParaRPr lang="en-US" sz="2300" kern="1200" dirty="0">
            <a:latin typeface="Arial Nova"/>
          </a:endParaRPr>
        </a:p>
      </dsp:txBody>
      <dsp:txXfrm>
        <a:off x="1890334" y="699"/>
        <a:ext cx="4681078" cy="1636653"/>
      </dsp:txXfrm>
    </dsp:sp>
    <dsp:sp modelId="{614D4E8D-C4AC-4ED8-ABB4-D1ACEF3E77A5}">
      <dsp:nvSpPr>
        <dsp:cNvPr id="0" name=""/>
        <dsp:cNvSpPr/>
      </dsp:nvSpPr>
      <dsp:spPr>
        <a:xfrm>
          <a:off x="0" y="2046516"/>
          <a:ext cx="6571413" cy="163665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5F852EB-0345-463A-AA18-40589A35D5D1}">
      <dsp:nvSpPr>
        <dsp:cNvPr id="0" name=""/>
        <dsp:cNvSpPr/>
      </dsp:nvSpPr>
      <dsp:spPr>
        <a:xfrm>
          <a:off x="495087" y="2414763"/>
          <a:ext cx="900159" cy="90015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27641E9-4A03-47B9-B0FD-69EB7800C27E}">
      <dsp:nvSpPr>
        <dsp:cNvPr id="0" name=""/>
        <dsp:cNvSpPr/>
      </dsp:nvSpPr>
      <dsp:spPr>
        <a:xfrm>
          <a:off x="1890334" y="2046516"/>
          <a:ext cx="4681078" cy="16366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3212" tIns="173212" rIns="173212" bIns="173212" numCol="1" spcCol="1270" anchor="ctr" anchorCtr="0">
          <a:noAutofit/>
        </a:bodyPr>
        <a:lstStyle/>
        <a:p>
          <a:pPr marL="0" lvl="0" indent="0" algn="l" defTabSz="1022350">
            <a:lnSpc>
              <a:spcPct val="100000"/>
            </a:lnSpc>
            <a:spcBef>
              <a:spcPct val="0"/>
            </a:spcBef>
            <a:spcAft>
              <a:spcPct val="35000"/>
            </a:spcAft>
            <a:buNone/>
          </a:pPr>
          <a:r>
            <a:rPr lang="en-GB" sz="2300" kern="1200" dirty="0">
              <a:latin typeface="Arial Nova"/>
            </a:rPr>
            <a:t>Professional-level video editing and storytelling</a:t>
          </a:r>
          <a:endParaRPr lang="en-US" sz="2300" kern="1200" dirty="0">
            <a:latin typeface="Arial Nova"/>
          </a:endParaRPr>
        </a:p>
      </dsp:txBody>
      <dsp:txXfrm>
        <a:off x="1890334" y="2046516"/>
        <a:ext cx="4681078" cy="1636653"/>
      </dsp:txXfrm>
    </dsp:sp>
    <dsp:sp modelId="{9D30AC5E-AF9A-41A4-8F11-F1F85EE6A661}">
      <dsp:nvSpPr>
        <dsp:cNvPr id="0" name=""/>
        <dsp:cNvSpPr/>
      </dsp:nvSpPr>
      <dsp:spPr>
        <a:xfrm>
          <a:off x="0" y="4092333"/>
          <a:ext cx="6571413" cy="163665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67A510F-9BFB-4191-9999-94EB737E17DD}">
      <dsp:nvSpPr>
        <dsp:cNvPr id="0" name=""/>
        <dsp:cNvSpPr/>
      </dsp:nvSpPr>
      <dsp:spPr>
        <a:xfrm>
          <a:off x="495087" y="4460580"/>
          <a:ext cx="900159" cy="90015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E6E487A-C551-490C-B468-2DA246AB94DC}">
      <dsp:nvSpPr>
        <dsp:cNvPr id="0" name=""/>
        <dsp:cNvSpPr/>
      </dsp:nvSpPr>
      <dsp:spPr>
        <a:xfrm>
          <a:off x="1890334" y="4092333"/>
          <a:ext cx="4681078" cy="16366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3212" tIns="173212" rIns="173212" bIns="173212" numCol="1" spcCol="1270" anchor="ctr" anchorCtr="0">
          <a:noAutofit/>
        </a:bodyPr>
        <a:lstStyle/>
        <a:p>
          <a:pPr marL="0" lvl="0" indent="0" algn="l" defTabSz="1022350">
            <a:lnSpc>
              <a:spcPct val="100000"/>
            </a:lnSpc>
            <a:spcBef>
              <a:spcPct val="0"/>
            </a:spcBef>
            <a:spcAft>
              <a:spcPct val="35000"/>
            </a:spcAft>
            <a:buNone/>
          </a:pPr>
          <a:r>
            <a:rPr lang="en-GB" sz="2300" kern="1200" dirty="0">
              <a:latin typeface="Arial Nova"/>
            </a:rPr>
            <a:t>E-commerce integration — to turn website visitors into buyers</a:t>
          </a:r>
          <a:r>
            <a:rPr lang="en-GB" sz="2300" kern="1200" dirty="0">
              <a:solidFill>
                <a:srgbClr val="000000"/>
              </a:solidFill>
              <a:latin typeface="Source Sans Pro "/>
            </a:rPr>
            <a:t>.</a:t>
          </a:r>
          <a:br>
            <a:rPr lang="en-GB" sz="2300" kern="1200" dirty="0"/>
          </a:br>
          <a:endParaRPr lang="en-GB" sz="2300" kern="1200" dirty="0"/>
        </a:p>
      </dsp:txBody>
      <dsp:txXfrm>
        <a:off x="1890334" y="4092333"/>
        <a:ext cx="4681078" cy="1636653"/>
      </dsp:txXfrm>
    </dsp:sp>
  </dsp:spTree>
</dsp:drawing>
</file>

<file path=ppt/diagrams/layout1.xml><?xml version="1.0" encoding="utf-8"?>
<dgm:layoutDef xmlns:dgm="http://schemas.openxmlformats.org/drawingml/2006/diagram" xmlns:a="http://schemas.openxmlformats.org/drawingml/2006/main" uniqueId="urn:microsoft.com/office/officeart/2005/8/layout/lProcess2">
  <dgm:title val=""/>
  <dgm:desc val=""/>
  <dgm:catLst>
    <dgm:cat type="list" pri="10000"/>
    <dgm:cat type="relationship" pri="13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useDef="1">
    <dgm:dataModel>
      <dgm:ptLst/>
      <dgm:bg/>
      <dgm:whole/>
    </dgm:dataModel>
  </dgm:styleData>
  <dgm:clrData useDef="1">
    <dgm:dataModel>
      <dgm:ptLst/>
      <dgm:bg/>
      <dgm:whole/>
    </dgm:dataModel>
  </dgm:clrData>
  <dgm:layoutNode name="theList">
    <dgm:varLst>
      <dgm:dir/>
      <dgm:animLvl val="lvl"/>
      <dgm:resizeHandles val="exact"/>
    </dgm:varLst>
    <dgm:choose name="Name0">
      <dgm:if name="Name1" func="var" arg="dir" op="equ" val="norm">
        <dgm:alg type="lin"/>
      </dgm:if>
      <dgm:else name="Name2">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forName="aSpace" refType="w" fact="0.075"/>
      <dgm:constr type="h" for="des" forName="aSpace2" refType="h" fact="0.1"/>
      <dgm:constr type="primFontSz" for="des" forName="textNode" op="equ"/>
      <dgm:constr type="primFontSz" for="des" forName="childNode" op="equ"/>
    </dgm:constrLst>
    <dgm:ruleLst/>
    <dgm:forEach name="aNodeForEach" axis="ch" ptType="node">
      <dgm:layoutNode name="compNode">
        <dgm:alg type="composite"/>
        <dgm:shape xmlns:r="http://schemas.openxmlformats.org/officeDocument/2006/relationships" r:blip="">
          <dgm:adjLst/>
        </dgm:shape>
        <dgm:presOf/>
        <dgm:constrLst>
          <dgm:constr type="w" for="ch" forName="aNode" refType="w"/>
          <dgm:constr type="h" for="ch" forName="aNode" refType="h"/>
          <dgm:constr type="w" for="ch" forName="textNode" refType="w"/>
          <dgm:constr type="h" for="ch" forName="textNode" refType="h" fact="0.3"/>
          <dgm:constr type="ctrX" for="ch" forName="textNode" refType="w" fact="0.5"/>
          <dgm:constr type="w" for="ch" forName="compChildNode" refType="w" fact="0.8"/>
          <dgm:constr type="h" for="ch" forName="compChildNode" refType="h" fact="0.65"/>
          <dgm:constr type="t" for="ch" forName="compChildNode" refType="h" fact="0.3"/>
          <dgm:constr type="ctrX" for="ch" forName="compChildNode" refType="w" fact="0.5"/>
        </dgm:constrLst>
        <dgm:ruleLst/>
        <dgm:layoutNode name="aNode" styleLbl="bgShp">
          <dgm:alg type="sp"/>
          <dgm:shape xmlns:r="http://schemas.openxmlformats.org/officeDocument/2006/relationships" type="roundRect" r:blip="">
            <dgm:adjLst>
              <dgm:adj idx="1" val="0.1"/>
            </dgm:adjLst>
          </dgm:shape>
          <dgm:presOf axis="self"/>
          <dgm:constrLst/>
          <dgm:ruleLst/>
        </dgm:layoutNode>
        <dgm:layoutNode name="textNode" styleLbl="bgShp">
          <dgm:alg type="tx"/>
          <dgm:shape xmlns:r="http://schemas.openxmlformats.org/officeDocument/2006/relationships" type="rect" r:blip="" hideGeom="1">
            <dgm:adjLst>
              <dgm:adj idx="1" val="0.1"/>
            </dgm:adjLst>
          </dgm:shape>
          <dgm:presOf axis="self"/>
          <dgm:constrLst>
            <dgm:constr type="primFontSz" val="65"/>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compChildNode">
          <dgm:alg type="composite"/>
          <dgm:shape xmlns:r="http://schemas.openxmlformats.org/officeDocument/2006/relationships" r:blip="">
            <dgm:adjLst/>
          </dgm:shape>
          <dgm:presOf/>
          <dgm:constrLst>
            <dgm:constr type="w" for="des" forName="childNode" refType="w"/>
            <dgm:constr type="h" for="des" forName="childNode" refType="h"/>
          </dgm:constrLst>
          <dgm:ruleLst/>
          <dgm:layoutNode name="theInnerList">
            <dgm:alg type="lin">
              <dgm:param type="linDir" val="fromT"/>
            </dgm:alg>
            <dgm:shape xmlns:r="http://schemas.openxmlformats.org/officeDocument/2006/relationships" r:blip="">
              <dgm:adjLst/>
            </dgm:shape>
            <dgm:presOf/>
            <dgm:constrLst/>
            <dgm:ruleLst/>
            <dgm:forEach name="childNodeForEach" axis="ch" ptType="node">
              <dgm:layoutNode name="child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tMarg" refType="primFontSz" fact="0.15"/>
                  <dgm:constr type="bMarg" refType="primFontSz" fact="0.15"/>
                  <dgm:constr type="lMarg" refType="primFontSz" fact="0.2"/>
                  <dgm:constr type="rMarg" refType="primFontSz" fact="0.2"/>
                </dgm:constrLst>
                <dgm:ruleLst>
                  <dgm:rule type="primFontSz" val="5" fact="NaN" max="NaN"/>
                </dgm:ruleLst>
              </dgm:layoutNode>
              <dgm:choose name="Name3">
                <dgm:if name="Name4" axis="self" ptType="node" func="revPos" op="equ" val="1"/>
                <dgm:else name="Name5">
                  <dgm:layoutNode name="aSpace2">
                    <dgm:alg type="sp"/>
                    <dgm:shape xmlns:r="http://schemas.openxmlformats.org/officeDocument/2006/relationships" r:blip="">
                      <dgm:adjLst/>
                    </dgm:shape>
                    <dgm:presOf/>
                    <dgm:constrLst/>
                    <dgm:ruleLst/>
                  </dgm:layoutNode>
                </dgm:else>
              </dgm:choose>
            </dgm:forEach>
          </dgm:layoutNode>
        </dgm:layoutNode>
      </dgm:layoutNode>
      <dgm:choose name="Name6">
        <dgm:if name="Name7" axis="self" ptType="node" func="revPos" op="equ" val="1"/>
        <dgm:else name="Name8">
          <dgm:layoutNode name="aSpace">
            <dgm:alg type="sp"/>
            <dgm:shape xmlns:r="http://schemas.openxmlformats.org/officeDocument/2006/relationships" r:blip="">
              <dgm:adjLst/>
            </dgm:shape>
            <dgm:presOf/>
            <dgm:constrLst/>
            <dgm:ruleLst/>
          </dgm:layoutNod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2ED7A934-0635-4E76-95FD-43993B1828C6}"/>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D43A72F8-57B8-4FBF-B54E-88A861E91D43}"/>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6F273EFC-B541-4D39-ACAE-B43588005231}" type="datetimeFigureOut">
              <a:rPr lang="en-US" smtClean="0"/>
              <a:t>6/29/2025</a:t>
            </a:fld>
            <a:endParaRPr lang="en-US"/>
          </a:p>
        </p:txBody>
      </p:sp>
      <p:sp>
        <p:nvSpPr>
          <p:cNvPr id="4" name="Footer Placeholder 3">
            <a:extLst>
              <a:ext uri="{FF2B5EF4-FFF2-40B4-BE49-F238E27FC236}">
                <a16:creationId xmlns:a16="http://schemas.microsoft.com/office/drawing/2014/main" id="{604A6038-4A3D-4CE4-A3B5-D6E976121200}"/>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0D286FF7-47DD-4A75-85A8-6445E3411EA0}"/>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A98FC685-2169-447E-B5F0-6D799AEBC20E}" type="slidenum">
              <a:rPr lang="en-US" smtClean="0"/>
              <a:t>‹#›</a:t>
            </a:fld>
            <a:endParaRPr lang="en-US"/>
          </a:p>
        </p:txBody>
      </p:sp>
    </p:spTree>
    <p:extLst>
      <p:ext uri="{BB962C8B-B14F-4D97-AF65-F5344CB8AC3E}">
        <p14:creationId xmlns:p14="http://schemas.microsoft.com/office/powerpoint/2010/main" val="355725551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F0853E1-56A0-44E9-A74E-5E9F6164A239}" type="datetimeFigureOut">
              <a:rPr lang="en-US" smtClean="0"/>
              <a:t>6/29/2025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7926890-3464-4466-B789-5BB6DD4ADC9C}" type="slidenum">
              <a:rPr lang="en-US" smtClean="0"/>
              <a:t>‹#›</a:t>
            </a:fld>
            <a:endParaRPr lang="en-US"/>
          </a:p>
        </p:txBody>
      </p:sp>
    </p:spTree>
    <p:extLst>
      <p:ext uri="{BB962C8B-B14F-4D97-AF65-F5344CB8AC3E}">
        <p14:creationId xmlns:p14="http://schemas.microsoft.com/office/powerpoint/2010/main" val="31294772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7926890-3464-4466-B789-5BB6DD4ADC9C}" type="slidenum">
              <a:rPr lang="en-US" smtClean="0"/>
              <a:t>1</a:t>
            </a:fld>
            <a:endParaRPr lang="en-US"/>
          </a:p>
        </p:txBody>
      </p:sp>
    </p:spTree>
    <p:extLst>
      <p:ext uri="{BB962C8B-B14F-4D97-AF65-F5344CB8AC3E}">
        <p14:creationId xmlns:p14="http://schemas.microsoft.com/office/powerpoint/2010/main" val="311075434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3251742-F350-4E0A-882E-44E34E005EF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6678236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3251742-F350-4E0A-882E-44E34E005EF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9121244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3251742-F350-4E0A-882E-44E34E005EF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5668244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F7926890-3464-4466-B789-5BB6DD4ADC9C}" type="slidenum">
              <a:rPr lang="en-US" smtClean="0"/>
              <a:t>5</a:t>
            </a:fld>
            <a:endParaRPr lang="en-US"/>
          </a:p>
        </p:txBody>
      </p:sp>
    </p:spTree>
    <p:extLst>
      <p:ext uri="{BB962C8B-B14F-4D97-AF65-F5344CB8AC3E}">
        <p14:creationId xmlns:p14="http://schemas.microsoft.com/office/powerpoint/2010/main" val="210212534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3251742-F350-4E0A-882E-44E34E005EF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1187254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F7926890-3464-4466-B789-5BB6DD4ADC9C}" type="slidenum">
              <a:rPr lang="en-US" smtClean="0"/>
              <a:t>8</a:t>
            </a:fld>
            <a:endParaRPr lang="en-US"/>
          </a:p>
        </p:txBody>
      </p:sp>
    </p:spTree>
    <p:extLst>
      <p:ext uri="{BB962C8B-B14F-4D97-AF65-F5344CB8AC3E}">
        <p14:creationId xmlns:p14="http://schemas.microsoft.com/office/powerpoint/2010/main" val="136942488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3251742-F350-4E0A-882E-44E34E005EF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5989135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F7926890-3464-4466-B789-5BB6DD4ADC9C}" type="slidenum">
              <a:rPr lang="en-US" smtClean="0"/>
              <a:t>10</a:t>
            </a:fld>
            <a:endParaRPr lang="en-US"/>
          </a:p>
        </p:txBody>
      </p:sp>
    </p:spTree>
    <p:extLst>
      <p:ext uri="{BB962C8B-B14F-4D97-AF65-F5344CB8AC3E}">
        <p14:creationId xmlns:p14="http://schemas.microsoft.com/office/powerpoint/2010/main" val="425177588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p:bg>
      <p:bgPr>
        <a:solidFill>
          <a:schemeClr val="bg1"/>
        </a:solidFill>
        <a:effectLst/>
      </p:bgPr>
    </p:bg>
    <p:spTree>
      <p:nvGrpSpPr>
        <p:cNvPr id="1" name=""/>
        <p:cNvGrpSpPr/>
        <p:nvPr/>
      </p:nvGrpSpPr>
      <p:grpSpPr>
        <a:xfrm>
          <a:off x="0" y="0"/>
          <a:ext cx="0" cy="0"/>
          <a:chOff x="0" y="0"/>
          <a:chExt cx="0" cy="0"/>
        </a:xfrm>
      </p:grpSpPr>
      <p:sp>
        <p:nvSpPr>
          <p:cNvPr id="74" name="Freeform: Shape 73">
            <a:extLst>
              <a:ext uri="{FF2B5EF4-FFF2-40B4-BE49-F238E27FC236}">
                <a16:creationId xmlns:a16="http://schemas.microsoft.com/office/drawing/2014/main" id="{232146ED-1740-4E0E-8996-4B5179214354}"/>
              </a:ext>
              <a:ext uri="{C183D7F6-B498-43B3-948B-1728B52AA6E4}">
                <adec:decorative xmlns:adec="http://schemas.microsoft.com/office/drawing/2017/decorative" val="1"/>
              </a:ext>
            </a:extLst>
          </p:cNvPr>
          <p:cNvSpPr/>
          <p:nvPr userDrawn="1"/>
        </p:nvSpPr>
        <p:spPr>
          <a:xfrm>
            <a:off x="3" y="2"/>
            <a:ext cx="2134216" cy="2258161"/>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75" name="Freeform: Shape 74">
            <a:extLst>
              <a:ext uri="{FF2B5EF4-FFF2-40B4-BE49-F238E27FC236}">
                <a16:creationId xmlns:a16="http://schemas.microsoft.com/office/drawing/2014/main" id="{5C431250-2534-41F8-915B-18FCC65650FB}"/>
              </a:ext>
              <a:ext uri="{C183D7F6-B498-43B3-948B-1728B52AA6E4}">
                <adec:decorative xmlns:adec="http://schemas.microsoft.com/office/drawing/2017/decorative" val="1"/>
              </a:ext>
            </a:extLst>
          </p:cNvPr>
          <p:cNvSpPr/>
          <p:nvPr userDrawn="1"/>
        </p:nvSpPr>
        <p:spPr>
          <a:xfrm>
            <a:off x="3" y="2"/>
            <a:ext cx="2134216" cy="2258161"/>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chemeClr val="accent1">
              <a:alpha val="2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grpSp>
        <p:nvGrpSpPr>
          <p:cNvPr id="76" name="Group 75">
            <a:extLst>
              <a:ext uri="{FF2B5EF4-FFF2-40B4-BE49-F238E27FC236}">
                <a16:creationId xmlns:a16="http://schemas.microsoft.com/office/drawing/2014/main" id="{73D7C106-260D-4F16-93A6-3C076C9E6C68}"/>
              </a:ext>
              <a:ext uri="{C183D7F6-B498-43B3-948B-1728B52AA6E4}">
                <adec:decorative xmlns:adec="http://schemas.microsoft.com/office/drawing/2017/decorative" val="1"/>
              </a:ext>
            </a:extLst>
          </p:cNvPr>
          <p:cNvGrpSpPr/>
          <p:nvPr userDrawn="1"/>
        </p:nvGrpSpPr>
        <p:grpSpPr>
          <a:xfrm>
            <a:off x="1481312" y="743744"/>
            <a:ext cx="4860256" cy="4589316"/>
            <a:chOff x="1481312" y="743744"/>
            <a:chExt cx="4860256" cy="4589316"/>
          </a:xfrm>
        </p:grpSpPr>
        <p:sp>
          <p:nvSpPr>
            <p:cNvPr id="77" name="Rectangle 76" descr="Tag=AccentColor&#10;Flavor=Light&#10;Target=Fill">
              <a:extLst>
                <a:ext uri="{FF2B5EF4-FFF2-40B4-BE49-F238E27FC236}">
                  <a16:creationId xmlns:a16="http://schemas.microsoft.com/office/drawing/2014/main" id="{CE90353B-4B0C-4677-A170-00AD60175039}"/>
                </a:ext>
              </a:extLst>
            </p:cNvPr>
            <p:cNvSpPr/>
            <p:nvPr/>
          </p:nvSpPr>
          <p:spPr>
            <a:xfrm>
              <a:off x="1481312" y="743744"/>
              <a:ext cx="4860256" cy="4589316"/>
            </a:xfrm>
            <a:prstGeom prst="rect">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78" name="Rectangle 77" descr="Tag=AccentColor&#10;Flavor=Light&#10;Target=Fill">
              <a:extLst>
                <a:ext uri="{FF2B5EF4-FFF2-40B4-BE49-F238E27FC236}">
                  <a16:creationId xmlns:a16="http://schemas.microsoft.com/office/drawing/2014/main" id="{4C70E8BC-9282-41C2-B22A-745DB1C827CF}"/>
                </a:ext>
              </a:extLst>
            </p:cNvPr>
            <p:cNvSpPr/>
            <p:nvPr/>
          </p:nvSpPr>
          <p:spPr>
            <a:xfrm>
              <a:off x="1481312" y="743744"/>
              <a:ext cx="4860256" cy="4589316"/>
            </a:xfrm>
            <a:prstGeom prst="rect">
              <a:avLst/>
            </a:prstGeom>
            <a:solidFill>
              <a:schemeClr val="accent3">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useBgFill="1">
        <p:nvSpPr>
          <p:cNvPr id="79" name="Rectangle 78">
            <a:extLst>
              <a:ext uri="{FF2B5EF4-FFF2-40B4-BE49-F238E27FC236}">
                <a16:creationId xmlns:a16="http://schemas.microsoft.com/office/drawing/2014/main" id="{BB51E472-8334-4DEB-9D39-8E4FFA92E21E}"/>
              </a:ext>
              <a:ext uri="{C183D7F6-B498-43B3-948B-1728B52AA6E4}">
                <adec:decorative xmlns:adec="http://schemas.microsoft.com/office/drawing/2017/decorative" val="1"/>
              </a:ext>
            </a:extLst>
          </p:cNvPr>
          <p:cNvSpPr/>
          <p:nvPr userDrawn="1"/>
        </p:nvSpPr>
        <p:spPr>
          <a:xfrm>
            <a:off x="1379729" y="648365"/>
            <a:ext cx="4860256" cy="4589316"/>
          </a:xfrm>
          <a:prstGeom prst="rect">
            <a:avLst/>
          </a:prstGeom>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Title 1">
            <a:extLst>
              <a:ext uri="{FF2B5EF4-FFF2-40B4-BE49-F238E27FC236}">
                <a16:creationId xmlns:a16="http://schemas.microsoft.com/office/drawing/2014/main" id="{CC645776-A980-4F78-8E9D-4EA5572A59C6}"/>
              </a:ext>
            </a:extLst>
          </p:cNvPr>
          <p:cNvSpPr>
            <a:spLocks noGrp="1"/>
          </p:cNvSpPr>
          <p:nvPr>
            <p:ph type="ctrTitle" hasCustomPrompt="1"/>
          </p:nvPr>
        </p:nvSpPr>
        <p:spPr>
          <a:xfrm>
            <a:off x="1521269" y="799275"/>
            <a:ext cx="4579668" cy="3028072"/>
          </a:xfrm>
        </p:spPr>
        <p:txBody>
          <a:bodyPr/>
          <a:lstStyle>
            <a:lvl1pPr algn="ctr">
              <a:defRPr sz="6000" b="1" spc="1500" baseline="0"/>
            </a:lvl1pPr>
          </a:lstStyle>
          <a:p>
            <a:r>
              <a:rPr lang="en-US" dirty="0"/>
              <a:t>CLICK TO ADD TITLE</a:t>
            </a:r>
          </a:p>
        </p:txBody>
      </p:sp>
      <p:sp>
        <p:nvSpPr>
          <p:cNvPr id="81" name="Subtitle 2">
            <a:extLst>
              <a:ext uri="{FF2B5EF4-FFF2-40B4-BE49-F238E27FC236}">
                <a16:creationId xmlns:a16="http://schemas.microsoft.com/office/drawing/2014/main" id="{4F03E6E3-0D95-48FF-BBCC-EA589CD1285B}"/>
              </a:ext>
            </a:extLst>
          </p:cNvPr>
          <p:cNvSpPr>
            <a:spLocks noGrp="1"/>
          </p:cNvSpPr>
          <p:nvPr>
            <p:ph type="subTitle" idx="1" hasCustomPrompt="1"/>
          </p:nvPr>
        </p:nvSpPr>
        <p:spPr>
          <a:xfrm>
            <a:off x="1521269" y="3919422"/>
            <a:ext cx="4579668" cy="1166797"/>
          </a:xfrm>
        </p:spPr>
        <p:txBody>
          <a:bodyPr/>
          <a:lstStyle>
            <a:lvl1pPr algn="ctr">
              <a:buNone/>
              <a:defRPr sz="2400" spc="400" baseline="0"/>
            </a:lvl1pPr>
          </a:lstStyle>
          <a:p>
            <a:r>
              <a:rPr lang="en-US" dirty="0"/>
              <a:t>CLICK TO ADD SUBTITLE</a:t>
            </a:r>
          </a:p>
        </p:txBody>
      </p:sp>
      <p:sp>
        <p:nvSpPr>
          <p:cNvPr id="82" name="Oval 81">
            <a:extLst>
              <a:ext uri="{FF2B5EF4-FFF2-40B4-BE49-F238E27FC236}">
                <a16:creationId xmlns:a16="http://schemas.microsoft.com/office/drawing/2014/main" id="{10275C51-172D-4FE9-A45A-D3DAD166B854}"/>
              </a:ext>
              <a:ext uri="{C183D7F6-B498-43B3-948B-1728B52AA6E4}">
                <adec:decorative xmlns:adec="http://schemas.microsoft.com/office/drawing/2017/decorative" val="1"/>
              </a:ext>
            </a:extLst>
          </p:cNvPr>
          <p:cNvSpPr/>
          <p:nvPr userDrawn="1"/>
        </p:nvSpPr>
        <p:spPr>
          <a:xfrm>
            <a:off x="1199364" y="4074364"/>
            <a:ext cx="365125" cy="365125"/>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83" name="Freeform: Shape 82">
            <a:extLst>
              <a:ext uri="{FF2B5EF4-FFF2-40B4-BE49-F238E27FC236}">
                <a16:creationId xmlns:a16="http://schemas.microsoft.com/office/drawing/2014/main" id="{DB95E389-C1AA-4243-931C-270FE4BB06C6}"/>
              </a:ext>
              <a:ext uri="{C183D7F6-B498-43B3-948B-1728B52AA6E4}">
                <adec:decorative xmlns:adec="http://schemas.microsoft.com/office/drawing/2017/decorative" val="1"/>
              </a:ext>
            </a:extLst>
          </p:cNvPr>
          <p:cNvSpPr/>
          <p:nvPr userDrawn="1"/>
        </p:nvSpPr>
        <p:spPr>
          <a:xfrm>
            <a:off x="10602612" y="5333060"/>
            <a:ext cx="1589388" cy="1524940"/>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84" name="Freeform: Shape 83">
            <a:extLst>
              <a:ext uri="{FF2B5EF4-FFF2-40B4-BE49-F238E27FC236}">
                <a16:creationId xmlns:a16="http://schemas.microsoft.com/office/drawing/2014/main" id="{310E7790-D96D-4055-AA95-63C286EC7D57}"/>
              </a:ext>
              <a:ext uri="{C183D7F6-B498-43B3-948B-1728B52AA6E4}">
                <adec:decorative xmlns:adec="http://schemas.microsoft.com/office/drawing/2017/decorative" val="1"/>
              </a:ext>
            </a:extLst>
          </p:cNvPr>
          <p:cNvSpPr/>
          <p:nvPr userDrawn="1"/>
        </p:nvSpPr>
        <p:spPr>
          <a:xfrm>
            <a:off x="10602612" y="5333060"/>
            <a:ext cx="1589388" cy="1524940"/>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chemeClr val="accent3">
              <a:alpha val="2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86" name="Graphic 185">
            <a:extLst>
              <a:ext uri="{FF2B5EF4-FFF2-40B4-BE49-F238E27FC236}">
                <a16:creationId xmlns:a16="http://schemas.microsoft.com/office/drawing/2014/main" id="{4E460B18-E051-4152-85D3-76A93C7EA455}"/>
              </a:ext>
              <a:ext uri="{C183D7F6-B498-43B3-948B-1728B52AA6E4}">
                <adec:decorative xmlns:adec="http://schemas.microsoft.com/office/drawing/2017/decorative" val="1"/>
              </a:ext>
            </a:extLst>
          </p:cNvPr>
          <p:cNvGrpSpPr/>
          <p:nvPr userDrawn="1"/>
        </p:nvGrpSpPr>
        <p:grpSpPr>
          <a:xfrm>
            <a:off x="9805475" y="1581418"/>
            <a:ext cx="843746" cy="375828"/>
            <a:chOff x="9841624" y="4115729"/>
            <a:chExt cx="602170" cy="268223"/>
          </a:xfrm>
          <a:solidFill>
            <a:schemeClr val="tx1"/>
          </a:solidFill>
        </p:grpSpPr>
        <p:sp>
          <p:nvSpPr>
            <p:cNvPr id="87" name="Freeform: Shape 86">
              <a:extLst>
                <a:ext uri="{FF2B5EF4-FFF2-40B4-BE49-F238E27FC236}">
                  <a16:creationId xmlns:a16="http://schemas.microsoft.com/office/drawing/2014/main" id="{94B28A43-F583-4902-9997-46A4D316FB8A}"/>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88" name="Freeform: Shape 87">
              <a:extLst>
                <a:ext uri="{FF2B5EF4-FFF2-40B4-BE49-F238E27FC236}">
                  <a16:creationId xmlns:a16="http://schemas.microsoft.com/office/drawing/2014/main" id="{8BCE79F2-2624-4906-9841-566BD8DDA4AD}"/>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89" name="Freeform: Shape 88">
              <a:extLst>
                <a:ext uri="{FF2B5EF4-FFF2-40B4-BE49-F238E27FC236}">
                  <a16:creationId xmlns:a16="http://schemas.microsoft.com/office/drawing/2014/main" id="{4AF102FA-9C0A-4844-A187-23CECD95C4AF}"/>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90" name="Freeform: Shape 89">
              <a:extLst>
                <a:ext uri="{FF2B5EF4-FFF2-40B4-BE49-F238E27FC236}">
                  <a16:creationId xmlns:a16="http://schemas.microsoft.com/office/drawing/2014/main" id="{BC9F252A-1680-4777-BF7D-67B153676A1D}"/>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91" name="Freeform: Shape 90">
              <a:extLst>
                <a:ext uri="{FF2B5EF4-FFF2-40B4-BE49-F238E27FC236}">
                  <a16:creationId xmlns:a16="http://schemas.microsoft.com/office/drawing/2014/main" id="{6D161B24-FE00-4550-AB2C-02C42C60B824}"/>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grpSp>
      <p:sp>
        <p:nvSpPr>
          <p:cNvPr id="92" name="Oval 91">
            <a:extLst>
              <a:ext uri="{FF2B5EF4-FFF2-40B4-BE49-F238E27FC236}">
                <a16:creationId xmlns:a16="http://schemas.microsoft.com/office/drawing/2014/main" id="{DAD8B4A3-DD6F-428E-9D74-E63865CE7D0A}"/>
              </a:ext>
              <a:ext uri="{C183D7F6-B498-43B3-948B-1728B52AA6E4}">
                <adec:decorative xmlns:adec="http://schemas.microsoft.com/office/drawing/2017/decorative" val="1"/>
              </a:ext>
            </a:extLst>
          </p:cNvPr>
          <p:cNvSpPr/>
          <p:nvPr userDrawn="1"/>
        </p:nvSpPr>
        <p:spPr>
          <a:xfrm>
            <a:off x="1199364" y="4074364"/>
            <a:ext cx="365125" cy="365125"/>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96" name="Picture Placeholder 2">
            <a:extLst>
              <a:ext uri="{FF2B5EF4-FFF2-40B4-BE49-F238E27FC236}">
                <a16:creationId xmlns:a16="http://schemas.microsoft.com/office/drawing/2014/main" id="{99E7F282-7DB7-4431-A6A3-9E912E06F812}"/>
              </a:ext>
            </a:extLst>
          </p:cNvPr>
          <p:cNvSpPr>
            <a:spLocks noGrp="1"/>
          </p:cNvSpPr>
          <p:nvPr>
            <p:ph type="pic" sz="quarter" idx="13" hasCustomPrompt="1"/>
          </p:nvPr>
        </p:nvSpPr>
        <p:spPr>
          <a:xfrm>
            <a:off x="7068418" y="1957246"/>
            <a:ext cx="4207947" cy="4207948"/>
          </a:xfrm>
        </p:spPr>
        <p:txBody>
          <a:bodyPr/>
          <a:lstStyle>
            <a:lvl1pPr algn="ctr">
              <a:buNone/>
              <a:defRPr/>
            </a:lvl1pPr>
          </a:lstStyle>
          <a:p>
            <a:r>
              <a:rPr lang="en-US" dirty="0"/>
              <a:t>Click to add photo</a:t>
            </a:r>
          </a:p>
        </p:txBody>
      </p:sp>
    </p:spTree>
    <p:extLst>
      <p:ext uri="{BB962C8B-B14F-4D97-AF65-F5344CB8AC3E}">
        <p14:creationId xmlns:p14="http://schemas.microsoft.com/office/powerpoint/2010/main" val="5401075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sp>
        <p:nvSpPr>
          <p:cNvPr id="260" name="Title 1">
            <a:extLst>
              <a:ext uri="{FF2B5EF4-FFF2-40B4-BE49-F238E27FC236}">
                <a16:creationId xmlns:a16="http://schemas.microsoft.com/office/drawing/2014/main" id="{BF92C786-F148-4356-BCC8-D4DB6DC80390}"/>
              </a:ext>
            </a:extLst>
          </p:cNvPr>
          <p:cNvSpPr>
            <a:spLocks noGrp="1"/>
          </p:cNvSpPr>
          <p:nvPr>
            <p:ph type="title"/>
          </p:nvPr>
        </p:nvSpPr>
        <p:spPr>
          <a:xfrm>
            <a:off x="5956784" y="396117"/>
            <a:ext cx="5217172" cy="1158857"/>
          </a:xfrm>
        </p:spPr>
        <p:txBody>
          <a:bodyPr anchor="b">
            <a:normAutofit/>
          </a:bodyPr>
          <a:lstStyle/>
          <a:p>
            <a:endParaRPr lang="en-US"/>
          </a:p>
        </p:txBody>
      </p:sp>
      <p:sp>
        <p:nvSpPr>
          <p:cNvPr id="45" name="Picture Placeholder 2">
            <a:extLst>
              <a:ext uri="{FF2B5EF4-FFF2-40B4-BE49-F238E27FC236}">
                <a16:creationId xmlns:a16="http://schemas.microsoft.com/office/drawing/2014/main" id="{CC8A9357-2526-4109-8861-DCB89A78CA7F}"/>
              </a:ext>
            </a:extLst>
          </p:cNvPr>
          <p:cNvSpPr>
            <a:spLocks noGrp="1"/>
          </p:cNvSpPr>
          <p:nvPr>
            <p:ph type="pic" sz="quarter" idx="13" hasCustomPrompt="1"/>
          </p:nvPr>
        </p:nvSpPr>
        <p:spPr>
          <a:xfrm>
            <a:off x="1526293" y="1554582"/>
            <a:ext cx="3555043" cy="3217333"/>
          </a:xfrm>
        </p:spPr>
        <p:txBody>
          <a:bodyPr/>
          <a:lstStyle>
            <a:lvl1pPr>
              <a:buFontTx/>
              <a:buNone/>
              <a:defRPr/>
            </a:lvl1pPr>
          </a:lstStyle>
          <a:p>
            <a:r>
              <a:rPr lang="en-US" dirty="0"/>
              <a:t>Click to add photo</a:t>
            </a:r>
          </a:p>
        </p:txBody>
      </p:sp>
      <p:sp>
        <p:nvSpPr>
          <p:cNvPr id="298" name="Content Placeholder 2">
            <a:extLst>
              <a:ext uri="{FF2B5EF4-FFF2-40B4-BE49-F238E27FC236}">
                <a16:creationId xmlns:a16="http://schemas.microsoft.com/office/drawing/2014/main" id="{F0A93A7F-1937-4643-B9E7-342A8CB87BBB}"/>
              </a:ext>
            </a:extLst>
          </p:cNvPr>
          <p:cNvSpPr>
            <a:spLocks noGrp="1"/>
          </p:cNvSpPr>
          <p:nvPr>
            <p:ph idx="1" hasCustomPrompt="1"/>
          </p:nvPr>
        </p:nvSpPr>
        <p:spPr>
          <a:xfrm>
            <a:off x="5956783" y="1747592"/>
            <a:ext cx="5217173" cy="4351338"/>
          </a:xfrm>
        </p:spPr>
        <p:txBody>
          <a:bodyPr>
            <a:normAutofit/>
          </a:bodyPr>
          <a:lstStyle>
            <a:lvl1pPr>
              <a:buFontTx/>
              <a:buNone/>
              <a:defRPr sz="2400"/>
            </a:lvl1pPr>
          </a:lstStyle>
          <a:p>
            <a:pPr>
              <a:lnSpc>
                <a:spcPct val="130000"/>
              </a:lnSpc>
            </a:pPr>
            <a:r>
              <a:rPr lang="en-US" dirty="0"/>
              <a:t>Click to add text</a:t>
            </a:r>
          </a:p>
        </p:txBody>
      </p:sp>
      <p:grpSp>
        <p:nvGrpSpPr>
          <p:cNvPr id="3" name="Group 2">
            <a:extLst>
              <a:ext uri="{FF2B5EF4-FFF2-40B4-BE49-F238E27FC236}">
                <a16:creationId xmlns:a16="http://schemas.microsoft.com/office/drawing/2014/main" id="{B5082B2A-0AFE-456C-9506-A5DAF807FFE7}"/>
              </a:ext>
              <a:ext uri="{C183D7F6-B498-43B3-948B-1728B52AA6E4}">
                <adec:decorative xmlns:adec="http://schemas.microsoft.com/office/drawing/2017/decorative" val="1"/>
              </a:ext>
            </a:extLst>
          </p:cNvPr>
          <p:cNvGrpSpPr/>
          <p:nvPr userDrawn="1"/>
        </p:nvGrpSpPr>
        <p:grpSpPr>
          <a:xfrm>
            <a:off x="739959" y="3491269"/>
            <a:ext cx="365021" cy="365021"/>
            <a:chOff x="739959" y="3491269"/>
            <a:chExt cx="365021" cy="365021"/>
          </a:xfrm>
        </p:grpSpPr>
        <p:sp>
          <p:nvSpPr>
            <p:cNvPr id="267" name="Oval 266">
              <a:extLst>
                <a:ext uri="{FF2B5EF4-FFF2-40B4-BE49-F238E27FC236}">
                  <a16:creationId xmlns:a16="http://schemas.microsoft.com/office/drawing/2014/main" id="{1D723022-AE16-42E7-AB92-B0D8FA9619B6}"/>
                </a:ext>
                <a:ext uri="{C183D7F6-B498-43B3-948B-1728B52AA6E4}">
                  <adec:decorative xmlns:adec="http://schemas.microsoft.com/office/drawing/2017/decorative" val="1"/>
                </a:ext>
              </a:extLst>
            </p:cNvPr>
            <p:cNvSpPr/>
            <p:nvPr userDrawn="1"/>
          </p:nvSpPr>
          <p:spPr>
            <a:xfrm>
              <a:off x="739959" y="3491269"/>
              <a:ext cx="365021" cy="365021"/>
            </a:xfrm>
            <a:prstGeom prst="ellipse">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68" name="Oval 267">
              <a:extLst>
                <a:ext uri="{FF2B5EF4-FFF2-40B4-BE49-F238E27FC236}">
                  <a16:creationId xmlns:a16="http://schemas.microsoft.com/office/drawing/2014/main" id="{01A660D0-3253-401B-9F04-DD8E71CC7A7F}"/>
                </a:ext>
                <a:ext uri="{C183D7F6-B498-43B3-948B-1728B52AA6E4}">
                  <adec:decorative xmlns:adec="http://schemas.microsoft.com/office/drawing/2017/decorative" val="1"/>
                </a:ext>
              </a:extLst>
            </p:cNvPr>
            <p:cNvSpPr/>
            <p:nvPr userDrawn="1"/>
          </p:nvSpPr>
          <p:spPr>
            <a:xfrm>
              <a:off x="739959" y="3491269"/>
              <a:ext cx="365021" cy="365021"/>
            </a:xfrm>
            <a:prstGeom prst="ellipse">
              <a:avLst/>
            </a:prstGeom>
            <a:solidFill>
              <a:schemeClr val="accent1">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grpSp>
        <p:nvGrpSpPr>
          <p:cNvPr id="2" name="Group 1">
            <a:extLst>
              <a:ext uri="{FF2B5EF4-FFF2-40B4-BE49-F238E27FC236}">
                <a16:creationId xmlns:a16="http://schemas.microsoft.com/office/drawing/2014/main" id="{7D1E36DE-F754-4C67-AEDB-7A4CD5259E08}"/>
              </a:ext>
              <a:ext uri="{C183D7F6-B498-43B3-948B-1728B52AA6E4}">
                <adec:decorative xmlns:adec="http://schemas.microsoft.com/office/drawing/2017/decorative" val="1"/>
              </a:ext>
            </a:extLst>
          </p:cNvPr>
          <p:cNvGrpSpPr/>
          <p:nvPr userDrawn="1"/>
        </p:nvGrpSpPr>
        <p:grpSpPr>
          <a:xfrm>
            <a:off x="496583" y="550047"/>
            <a:ext cx="1910252" cy="709661"/>
            <a:chOff x="496583" y="795582"/>
            <a:chExt cx="1910252" cy="709661"/>
          </a:xfrm>
        </p:grpSpPr>
        <p:grpSp>
          <p:nvGrpSpPr>
            <p:cNvPr id="261" name="Graphic 38">
              <a:extLst>
                <a:ext uri="{FF2B5EF4-FFF2-40B4-BE49-F238E27FC236}">
                  <a16:creationId xmlns:a16="http://schemas.microsoft.com/office/drawing/2014/main" id="{A4AD9011-9DCC-4A0F-BA80-27E6D3D5C046}"/>
                </a:ext>
                <a:ext uri="{C183D7F6-B498-43B3-948B-1728B52AA6E4}">
                  <adec:decorative xmlns:adec="http://schemas.microsoft.com/office/drawing/2017/decorative" val="1"/>
                </a:ext>
              </a:extLst>
            </p:cNvPr>
            <p:cNvGrpSpPr/>
            <p:nvPr userDrawn="1"/>
          </p:nvGrpSpPr>
          <p:grpSpPr>
            <a:xfrm>
              <a:off x="496583" y="795582"/>
              <a:ext cx="1910252" cy="709661"/>
              <a:chOff x="2267504" y="2540250"/>
              <a:chExt cx="1990951" cy="739641"/>
            </a:xfrm>
            <a:solidFill>
              <a:schemeClr val="tx1"/>
            </a:solidFill>
          </p:grpSpPr>
          <p:sp>
            <p:nvSpPr>
              <p:cNvPr id="262" name="Freeform: Shape 261">
                <a:extLst>
                  <a:ext uri="{FF2B5EF4-FFF2-40B4-BE49-F238E27FC236}">
                    <a16:creationId xmlns:a16="http://schemas.microsoft.com/office/drawing/2014/main" id="{A0221D30-DD4B-4E09-850A-CBBAAA4A051C}"/>
                  </a:ext>
                </a:extLst>
              </p:cNvPr>
              <p:cNvSpPr/>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a:p>
            </p:txBody>
          </p:sp>
          <p:sp>
            <p:nvSpPr>
              <p:cNvPr id="263" name="Freeform: Shape 262">
                <a:extLst>
                  <a:ext uri="{FF2B5EF4-FFF2-40B4-BE49-F238E27FC236}">
                    <a16:creationId xmlns:a16="http://schemas.microsoft.com/office/drawing/2014/main" id="{3FDF1E24-BE7D-49F6-A5A0-29D2796918E4}"/>
                  </a:ext>
                </a:extLst>
              </p:cNvPr>
              <p:cNvSpPr/>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grpSp>
          <p:nvGrpSpPr>
            <p:cNvPr id="264" name="Graphic 38">
              <a:extLst>
                <a:ext uri="{FF2B5EF4-FFF2-40B4-BE49-F238E27FC236}">
                  <a16:creationId xmlns:a16="http://schemas.microsoft.com/office/drawing/2014/main" id="{BBB1AE73-7E55-49A4-8496-2B21B9BAB179}"/>
                </a:ext>
                <a:ext uri="{C183D7F6-B498-43B3-948B-1728B52AA6E4}">
                  <adec:decorative xmlns:adec="http://schemas.microsoft.com/office/drawing/2017/decorative" val="1"/>
                </a:ext>
              </a:extLst>
            </p:cNvPr>
            <p:cNvGrpSpPr/>
            <p:nvPr userDrawn="1"/>
          </p:nvGrpSpPr>
          <p:grpSpPr>
            <a:xfrm>
              <a:off x="496583" y="795582"/>
              <a:ext cx="1910252" cy="709661"/>
              <a:chOff x="2267504" y="2540250"/>
              <a:chExt cx="1990951" cy="739641"/>
            </a:xfrm>
            <a:solidFill>
              <a:schemeClr val="tx1">
                <a:alpha val="60000"/>
              </a:schemeClr>
            </a:solidFill>
          </p:grpSpPr>
          <p:sp>
            <p:nvSpPr>
              <p:cNvPr id="265" name="Freeform: Shape 264">
                <a:extLst>
                  <a:ext uri="{FF2B5EF4-FFF2-40B4-BE49-F238E27FC236}">
                    <a16:creationId xmlns:a16="http://schemas.microsoft.com/office/drawing/2014/main" id="{D8406302-2A06-4B65-834B-079262BAD676}"/>
                  </a:ext>
                </a:extLst>
              </p:cNvPr>
              <p:cNvSpPr/>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a:p>
            </p:txBody>
          </p:sp>
          <p:sp>
            <p:nvSpPr>
              <p:cNvPr id="266" name="Freeform: Shape 265">
                <a:extLst>
                  <a:ext uri="{FF2B5EF4-FFF2-40B4-BE49-F238E27FC236}">
                    <a16:creationId xmlns:a16="http://schemas.microsoft.com/office/drawing/2014/main" id="{8756BB86-0FFE-405F-8023-37552370FB06}"/>
                  </a:ext>
                </a:extLst>
              </p:cNvPr>
              <p:cNvSpPr/>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grpSp>
      <p:sp>
        <p:nvSpPr>
          <p:cNvPr id="299" name="Date Placeholder 178">
            <a:extLst>
              <a:ext uri="{FF2B5EF4-FFF2-40B4-BE49-F238E27FC236}">
                <a16:creationId xmlns:a16="http://schemas.microsoft.com/office/drawing/2014/main" id="{82E560EB-BE56-4EED-AE06-F6BBC6A77F06}"/>
              </a:ext>
            </a:extLst>
          </p:cNvPr>
          <p:cNvSpPr>
            <a:spLocks noGrp="1"/>
          </p:cNvSpPr>
          <p:nvPr>
            <p:ph type="dt" sz="half" idx="10"/>
          </p:nvPr>
        </p:nvSpPr>
        <p:spPr>
          <a:xfrm>
            <a:off x="838200" y="6356350"/>
            <a:ext cx="2743200" cy="365125"/>
          </a:xfrm>
        </p:spPr>
        <p:txBody>
          <a:bodyPr/>
          <a:lstStyle/>
          <a:p>
            <a:fld id="{28DA586B-149A-4731-B894-F439E6635A2E}" type="datetime1">
              <a:rPr lang="en-US" smtClean="0"/>
              <a:t>6/29/2025</a:t>
            </a:fld>
            <a:endParaRPr lang="en-US"/>
          </a:p>
        </p:txBody>
      </p:sp>
      <p:sp>
        <p:nvSpPr>
          <p:cNvPr id="300" name="Footer Placeholder 179">
            <a:extLst>
              <a:ext uri="{FF2B5EF4-FFF2-40B4-BE49-F238E27FC236}">
                <a16:creationId xmlns:a16="http://schemas.microsoft.com/office/drawing/2014/main" id="{B8F63808-3D77-44F6-BA39-EBAA7F3A644A}"/>
              </a:ext>
            </a:extLst>
          </p:cNvPr>
          <p:cNvSpPr>
            <a:spLocks noGrp="1"/>
          </p:cNvSpPr>
          <p:nvPr>
            <p:ph type="ftr" sz="quarter" idx="11"/>
          </p:nvPr>
        </p:nvSpPr>
        <p:spPr>
          <a:xfrm>
            <a:off x="4038600" y="6356350"/>
            <a:ext cx="4114800" cy="365125"/>
          </a:xfrm>
        </p:spPr>
        <p:txBody>
          <a:bodyPr/>
          <a:lstStyle/>
          <a:p>
            <a:r>
              <a:rPr lang="en-US"/>
              <a:t>PRESENTATION TITLE</a:t>
            </a:r>
          </a:p>
        </p:txBody>
      </p:sp>
      <p:sp>
        <p:nvSpPr>
          <p:cNvPr id="301" name="Slide Number Placeholder 180">
            <a:extLst>
              <a:ext uri="{FF2B5EF4-FFF2-40B4-BE49-F238E27FC236}">
                <a16:creationId xmlns:a16="http://schemas.microsoft.com/office/drawing/2014/main" id="{48A1F651-8B76-426E-B2A3-79B5E58870B3}"/>
              </a:ext>
            </a:extLst>
          </p:cNvPr>
          <p:cNvSpPr>
            <a:spLocks noGrp="1"/>
          </p:cNvSpPr>
          <p:nvPr>
            <p:ph type="sldNum" sz="quarter" idx="12"/>
          </p:nvPr>
        </p:nvSpPr>
        <p:spPr>
          <a:xfrm>
            <a:off x="8610600" y="6356350"/>
            <a:ext cx="2743200" cy="365125"/>
          </a:xfrm>
        </p:spPr>
        <p:txBody>
          <a:bodyPr/>
          <a:lstStyle/>
          <a:p>
            <a:fld id="{5EA792F7-1D9E-4C7E-A103-E8EDFDC2691E}" type="slidenum">
              <a:rPr lang="en-US" smtClean="0"/>
              <a:t>‹#›</a:t>
            </a:fld>
            <a:endParaRPr lang="en-US"/>
          </a:p>
        </p:txBody>
      </p:sp>
    </p:spTree>
    <p:extLst>
      <p:ext uri="{BB962C8B-B14F-4D97-AF65-F5344CB8AC3E}">
        <p14:creationId xmlns:p14="http://schemas.microsoft.com/office/powerpoint/2010/main" val="4033488048"/>
      </p:ext>
    </p:extLst>
  </p:cSld>
  <p:clrMapOvr>
    <a:masterClrMapping/>
  </p:clrMapOvr>
  <p:hf hdr="0"/>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Introduction">
    <p:spTree>
      <p:nvGrpSpPr>
        <p:cNvPr id="1" name=""/>
        <p:cNvGrpSpPr/>
        <p:nvPr/>
      </p:nvGrpSpPr>
      <p:grpSpPr>
        <a:xfrm>
          <a:off x="0" y="0"/>
          <a:ext cx="0" cy="0"/>
          <a:chOff x="0" y="0"/>
          <a:chExt cx="0" cy="0"/>
        </a:xfrm>
      </p:grpSpPr>
      <p:sp>
        <p:nvSpPr>
          <p:cNvPr id="17" name="Title 1">
            <a:extLst>
              <a:ext uri="{FF2B5EF4-FFF2-40B4-BE49-F238E27FC236}">
                <a16:creationId xmlns:a16="http://schemas.microsoft.com/office/drawing/2014/main" id="{5F21EE69-A1CB-4D3C-A300-F309A781E65B}"/>
              </a:ext>
            </a:extLst>
          </p:cNvPr>
          <p:cNvSpPr>
            <a:spLocks noGrp="1"/>
          </p:cNvSpPr>
          <p:nvPr>
            <p:ph type="title"/>
          </p:nvPr>
        </p:nvSpPr>
        <p:spPr>
          <a:xfrm>
            <a:off x="938907" y="282800"/>
            <a:ext cx="5217172" cy="1288673"/>
          </a:xfrm>
        </p:spPr>
        <p:txBody>
          <a:bodyPr anchor="b">
            <a:normAutofit/>
          </a:bodyPr>
          <a:lstStyle/>
          <a:p>
            <a:endParaRPr lang="en-US" dirty="0"/>
          </a:p>
        </p:txBody>
      </p:sp>
      <p:sp>
        <p:nvSpPr>
          <p:cNvPr id="18" name="Content Placeholder 2">
            <a:extLst>
              <a:ext uri="{FF2B5EF4-FFF2-40B4-BE49-F238E27FC236}">
                <a16:creationId xmlns:a16="http://schemas.microsoft.com/office/drawing/2014/main" id="{04201678-5DBC-491F-AA38-F3DF166C36BE}"/>
              </a:ext>
            </a:extLst>
          </p:cNvPr>
          <p:cNvSpPr>
            <a:spLocks noGrp="1"/>
          </p:cNvSpPr>
          <p:nvPr>
            <p:ph idx="1" hasCustomPrompt="1"/>
          </p:nvPr>
        </p:nvSpPr>
        <p:spPr>
          <a:xfrm>
            <a:off x="938906" y="1715151"/>
            <a:ext cx="5217173" cy="4351338"/>
          </a:xfrm>
        </p:spPr>
        <p:txBody>
          <a:bodyPr>
            <a:normAutofit/>
          </a:bodyPr>
          <a:lstStyle>
            <a:lvl1pPr marL="0" indent="0">
              <a:lnSpc>
                <a:spcPct val="100000"/>
              </a:lnSpc>
              <a:buFontTx/>
              <a:buNone/>
              <a:defRPr sz="1800"/>
            </a:lvl1pPr>
          </a:lstStyle>
          <a:p>
            <a:pPr>
              <a:lnSpc>
                <a:spcPct val="130000"/>
              </a:lnSpc>
            </a:pPr>
            <a:r>
              <a:rPr lang="en-US" dirty="0"/>
              <a:t>Click to add text</a:t>
            </a:r>
          </a:p>
        </p:txBody>
      </p:sp>
      <p:sp>
        <p:nvSpPr>
          <p:cNvPr id="368" name="Picture Placeholder 370">
            <a:extLst>
              <a:ext uri="{FF2B5EF4-FFF2-40B4-BE49-F238E27FC236}">
                <a16:creationId xmlns:a16="http://schemas.microsoft.com/office/drawing/2014/main" id="{669561A4-DF87-4818-9B88-D1EF83F03B98}"/>
              </a:ext>
            </a:extLst>
          </p:cNvPr>
          <p:cNvSpPr>
            <a:spLocks noGrp="1"/>
          </p:cNvSpPr>
          <p:nvPr>
            <p:ph type="pic" sz="quarter" idx="13" hasCustomPrompt="1"/>
          </p:nvPr>
        </p:nvSpPr>
        <p:spPr>
          <a:xfrm>
            <a:off x="7235389" y="322503"/>
            <a:ext cx="4114800" cy="2931037"/>
          </a:xfrm>
        </p:spPr>
        <p:txBody>
          <a:bodyPr/>
          <a:lstStyle>
            <a:lvl1pPr>
              <a:buFontTx/>
              <a:buNone/>
              <a:defRPr/>
            </a:lvl1pPr>
          </a:lstStyle>
          <a:p>
            <a:r>
              <a:rPr lang="en-US" dirty="0"/>
              <a:t>Click to add photo</a:t>
            </a:r>
          </a:p>
        </p:txBody>
      </p:sp>
      <p:sp>
        <p:nvSpPr>
          <p:cNvPr id="369" name="Picture Placeholder 372">
            <a:extLst>
              <a:ext uri="{FF2B5EF4-FFF2-40B4-BE49-F238E27FC236}">
                <a16:creationId xmlns:a16="http://schemas.microsoft.com/office/drawing/2014/main" id="{FFEE5DD2-649D-41DC-9898-8730D76FDB98}"/>
              </a:ext>
            </a:extLst>
          </p:cNvPr>
          <p:cNvSpPr>
            <a:spLocks noGrp="1"/>
          </p:cNvSpPr>
          <p:nvPr>
            <p:ph type="pic" sz="quarter" idx="14" hasCustomPrompt="1"/>
          </p:nvPr>
        </p:nvSpPr>
        <p:spPr>
          <a:xfrm>
            <a:off x="7235389" y="3370011"/>
            <a:ext cx="4114799" cy="2931036"/>
          </a:xfrm>
        </p:spPr>
        <p:txBody>
          <a:bodyPr/>
          <a:lstStyle>
            <a:lvl1pPr>
              <a:buFontTx/>
              <a:buNone/>
              <a:defRPr/>
            </a:lvl1pPr>
          </a:lstStyle>
          <a:p>
            <a:r>
              <a:rPr lang="en-US" dirty="0"/>
              <a:t>Click to add photo</a:t>
            </a:r>
          </a:p>
        </p:txBody>
      </p:sp>
      <p:sp>
        <p:nvSpPr>
          <p:cNvPr id="385" name="Date Placeholder 384">
            <a:extLst>
              <a:ext uri="{FF2B5EF4-FFF2-40B4-BE49-F238E27FC236}">
                <a16:creationId xmlns:a16="http://schemas.microsoft.com/office/drawing/2014/main" id="{7B72116B-F388-4C73-BC4A-D8292B5DA7E2}"/>
              </a:ext>
            </a:extLst>
          </p:cNvPr>
          <p:cNvSpPr>
            <a:spLocks noGrp="1"/>
          </p:cNvSpPr>
          <p:nvPr>
            <p:ph type="dt" sz="half" idx="15"/>
          </p:nvPr>
        </p:nvSpPr>
        <p:spPr/>
        <p:txBody>
          <a:bodyPr/>
          <a:lstStyle/>
          <a:p>
            <a:fld id="{34DC9094-7AE2-4A0C-ADA1-0B6CF537F5E3}" type="datetime1">
              <a:rPr lang="en-US" smtClean="0"/>
              <a:t>6/29/2025</a:t>
            </a:fld>
            <a:endParaRPr lang="en-US"/>
          </a:p>
        </p:txBody>
      </p:sp>
      <p:sp>
        <p:nvSpPr>
          <p:cNvPr id="386" name="Footer Placeholder 385">
            <a:extLst>
              <a:ext uri="{FF2B5EF4-FFF2-40B4-BE49-F238E27FC236}">
                <a16:creationId xmlns:a16="http://schemas.microsoft.com/office/drawing/2014/main" id="{C072D4A9-194F-4843-B39B-6C34A5D2F221}"/>
              </a:ext>
            </a:extLst>
          </p:cNvPr>
          <p:cNvSpPr>
            <a:spLocks noGrp="1"/>
          </p:cNvSpPr>
          <p:nvPr>
            <p:ph type="ftr" sz="quarter" idx="16"/>
          </p:nvPr>
        </p:nvSpPr>
        <p:spPr/>
        <p:txBody>
          <a:bodyPr/>
          <a:lstStyle/>
          <a:p>
            <a:r>
              <a:rPr lang="en-US"/>
              <a:t>PRESENTATION TITLE</a:t>
            </a:r>
          </a:p>
        </p:txBody>
      </p:sp>
      <p:sp>
        <p:nvSpPr>
          <p:cNvPr id="387" name="Slide Number Placeholder 386">
            <a:extLst>
              <a:ext uri="{FF2B5EF4-FFF2-40B4-BE49-F238E27FC236}">
                <a16:creationId xmlns:a16="http://schemas.microsoft.com/office/drawing/2014/main" id="{7827E1CE-788E-4245-B60E-D39AFA591483}"/>
              </a:ext>
            </a:extLst>
          </p:cNvPr>
          <p:cNvSpPr>
            <a:spLocks noGrp="1"/>
          </p:cNvSpPr>
          <p:nvPr>
            <p:ph type="sldNum" sz="quarter" idx="17"/>
          </p:nvPr>
        </p:nvSpPr>
        <p:spPr/>
        <p:txBody>
          <a:bodyPr/>
          <a:lstStyle/>
          <a:p>
            <a:fld id="{5EA792F7-1D9E-4C7E-A103-E8EDFDC2691E}" type="slidenum">
              <a:rPr lang="en-US" smtClean="0"/>
              <a:t>‹#›</a:t>
            </a:fld>
            <a:endParaRPr lang="en-US"/>
          </a:p>
        </p:txBody>
      </p:sp>
      <p:grpSp>
        <p:nvGrpSpPr>
          <p:cNvPr id="9" name="Graphic 190">
            <a:extLst>
              <a:ext uri="{FF2B5EF4-FFF2-40B4-BE49-F238E27FC236}">
                <a16:creationId xmlns:a16="http://schemas.microsoft.com/office/drawing/2014/main" id="{06F4FBF1-A331-46A0-BDC5-7CEDEA62EE39}"/>
              </a:ext>
              <a:ext uri="{C183D7F6-B498-43B3-948B-1728B52AA6E4}">
                <adec:decorative xmlns:adec="http://schemas.microsoft.com/office/drawing/2017/decorative" val="1"/>
              </a:ext>
            </a:extLst>
          </p:cNvPr>
          <p:cNvGrpSpPr/>
          <p:nvPr userDrawn="1"/>
        </p:nvGrpSpPr>
        <p:grpSpPr>
          <a:xfrm>
            <a:off x="5756620" y="736826"/>
            <a:ext cx="1598829" cy="531293"/>
            <a:chOff x="2504802" y="1755501"/>
            <a:chExt cx="1598829" cy="531293"/>
          </a:xfrm>
          <a:solidFill>
            <a:schemeClr val="tx1"/>
          </a:solidFill>
        </p:grpSpPr>
        <p:sp>
          <p:nvSpPr>
            <p:cNvPr id="10" name="Freeform: Shape 9">
              <a:extLst>
                <a:ext uri="{FF2B5EF4-FFF2-40B4-BE49-F238E27FC236}">
                  <a16:creationId xmlns:a16="http://schemas.microsoft.com/office/drawing/2014/main" id="{AE637E45-FDA6-4FDD-96BD-4728E6FEF3C5}"/>
                </a:ext>
              </a:extLst>
            </p:cNvPr>
            <p:cNvSpPr/>
            <p:nvPr/>
          </p:nvSpPr>
          <p:spPr>
            <a:xfrm>
              <a:off x="2504802" y="2113855"/>
              <a:ext cx="1598614" cy="172939"/>
            </a:xfrm>
            <a:custGeom>
              <a:avLst/>
              <a:gdLst>
                <a:gd name="connsiteX0" fmla="*/ 1248648 w 1598614"/>
                <a:gd name="connsiteY0" fmla="*/ 172939 h 172939"/>
                <a:gd name="connsiteX1" fmla="*/ 1123031 w 1598614"/>
                <a:gd name="connsiteY1" fmla="*/ 92708 h 172939"/>
                <a:gd name="connsiteX2" fmla="*/ 1024085 w 1598614"/>
                <a:gd name="connsiteY2" fmla="*/ 29469 h 172939"/>
                <a:gd name="connsiteX3" fmla="*/ 925140 w 1598614"/>
                <a:gd name="connsiteY3" fmla="*/ 92708 h 172939"/>
                <a:gd name="connsiteX4" fmla="*/ 799522 w 1598614"/>
                <a:gd name="connsiteY4" fmla="*/ 172939 h 172939"/>
                <a:gd name="connsiteX5" fmla="*/ 799522 w 1598614"/>
                <a:gd name="connsiteY5" fmla="*/ 172939 h 172939"/>
                <a:gd name="connsiteX6" fmla="*/ 673905 w 1598614"/>
                <a:gd name="connsiteY6" fmla="*/ 92708 h 172939"/>
                <a:gd name="connsiteX7" fmla="*/ 574959 w 1598614"/>
                <a:gd name="connsiteY7" fmla="*/ 29469 h 172939"/>
                <a:gd name="connsiteX8" fmla="*/ 476014 w 1598614"/>
                <a:gd name="connsiteY8" fmla="*/ 92708 h 172939"/>
                <a:gd name="connsiteX9" fmla="*/ 350396 w 1598614"/>
                <a:gd name="connsiteY9" fmla="*/ 172939 h 172939"/>
                <a:gd name="connsiteX10" fmla="*/ 224778 w 1598614"/>
                <a:gd name="connsiteY10" fmla="*/ 92708 h 172939"/>
                <a:gd name="connsiteX11" fmla="*/ 125833 w 1598614"/>
                <a:gd name="connsiteY11" fmla="*/ 29469 h 172939"/>
                <a:gd name="connsiteX12" fmla="*/ 26887 w 1598614"/>
                <a:gd name="connsiteY12" fmla="*/ 92708 h 172939"/>
                <a:gd name="connsiteX13" fmla="*/ 0 w 1598614"/>
                <a:gd name="connsiteY13" fmla="*/ 80232 h 172939"/>
                <a:gd name="connsiteX14" fmla="*/ 125618 w 1598614"/>
                <a:gd name="connsiteY14" fmla="*/ 0 h 172939"/>
                <a:gd name="connsiteX15" fmla="*/ 251235 w 1598614"/>
                <a:gd name="connsiteY15" fmla="*/ 80232 h 172939"/>
                <a:gd name="connsiteX16" fmla="*/ 350181 w 1598614"/>
                <a:gd name="connsiteY16" fmla="*/ 143471 h 172939"/>
                <a:gd name="connsiteX17" fmla="*/ 449126 w 1598614"/>
                <a:gd name="connsiteY17" fmla="*/ 80232 h 172939"/>
                <a:gd name="connsiteX18" fmla="*/ 574744 w 1598614"/>
                <a:gd name="connsiteY18" fmla="*/ 0 h 172939"/>
                <a:gd name="connsiteX19" fmla="*/ 700362 w 1598614"/>
                <a:gd name="connsiteY19" fmla="*/ 80232 h 172939"/>
                <a:gd name="connsiteX20" fmla="*/ 799307 w 1598614"/>
                <a:gd name="connsiteY20" fmla="*/ 143471 h 172939"/>
                <a:gd name="connsiteX21" fmla="*/ 799307 w 1598614"/>
                <a:gd name="connsiteY21" fmla="*/ 143471 h 172939"/>
                <a:gd name="connsiteX22" fmla="*/ 898253 w 1598614"/>
                <a:gd name="connsiteY22" fmla="*/ 80232 h 172939"/>
                <a:gd name="connsiteX23" fmla="*/ 1023870 w 1598614"/>
                <a:gd name="connsiteY23" fmla="*/ 0 h 172939"/>
                <a:gd name="connsiteX24" fmla="*/ 1149488 w 1598614"/>
                <a:gd name="connsiteY24" fmla="*/ 80232 h 172939"/>
                <a:gd name="connsiteX25" fmla="*/ 1248433 w 1598614"/>
                <a:gd name="connsiteY25" fmla="*/ 143471 h 172939"/>
                <a:gd name="connsiteX26" fmla="*/ 1347379 w 1598614"/>
                <a:gd name="connsiteY26" fmla="*/ 80232 h 172939"/>
                <a:gd name="connsiteX27" fmla="*/ 1472997 w 1598614"/>
                <a:gd name="connsiteY27" fmla="*/ 0 h 172939"/>
                <a:gd name="connsiteX28" fmla="*/ 1598614 w 1598614"/>
                <a:gd name="connsiteY28" fmla="*/ 80232 h 172939"/>
                <a:gd name="connsiteX29" fmla="*/ 1571942 w 1598614"/>
                <a:gd name="connsiteY29" fmla="*/ 92708 h 172939"/>
                <a:gd name="connsiteX30" fmla="*/ 1472997 w 1598614"/>
                <a:gd name="connsiteY30" fmla="*/ 29469 h 172939"/>
                <a:gd name="connsiteX31" fmla="*/ 1374051 w 1598614"/>
                <a:gd name="connsiteY31" fmla="*/ 92708 h 172939"/>
                <a:gd name="connsiteX32" fmla="*/ 1248648 w 1598614"/>
                <a:gd name="connsiteY32" fmla="*/ 172939 h 172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614" h="172939">
                  <a:moveTo>
                    <a:pt x="1248648" y="172939"/>
                  </a:moveTo>
                  <a:cubicBezTo>
                    <a:pt x="1194229" y="172939"/>
                    <a:pt x="1146046" y="142180"/>
                    <a:pt x="1123031" y="92708"/>
                  </a:cubicBezTo>
                  <a:cubicBezTo>
                    <a:pt x="1104962" y="53775"/>
                    <a:pt x="1067105" y="29469"/>
                    <a:pt x="1024085" y="29469"/>
                  </a:cubicBezTo>
                  <a:cubicBezTo>
                    <a:pt x="981066" y="29469"/>
                    <a:pt x="943208" y="53775"/>
                    <a:pt x="925140" y="92708"/>
                  </a:cubicBezTo>
                  <a:cubicBezTo>
                    <a:pt x="902124" y="142180"/>
                    <a:pt x="853942" y="172939"/>
                    <a:pt x="799522" y="172939"/>
                  </a:cubicBezTo>
                  <a:cubicBezTo>
                    <a:pt x="799522" y="172939"/>
                    <a:pt x="799522" y="172939"/>
                    <a:pt x="799522" y="172939"/>
                  </a:cubicBezTo>
                  <a:cubicBezTo>
                    <a:pt x="744887" y="172939"/>
                    <a:pt x="696920" y="142180"/>
                    <a:pt x="673905" y="92708"/>
                  </a:cubicBezTo>
                  <a:cubicBezTo>
                    <a:pt x="655836" y="53775"/>
                    <a:pt x="617979" y="29469"/>
                    <a:pt x="574959" y="29469"/>
                  </a:cubicBezTo>
                  <a:cubicBezTo>
                    <a:pt x="531939" y="29469"/>
                    <a:pt x="494082" y="53775"/>
                    <a:pt x="476014" y="92708"/>
                  </a:cubicBezTo>
                  <a:cubicBezTo>
                    <a:pt x="452998" y="142180"/>
                    <a:pt x="405031" y="172939"/>
                    <a:pt x="350396" y="172939"/>
                  </a:cubicBezTo>
                  <a:cubicBezTo>
                    <a:pt x="295976" y="172939"/>
                    <a:pt x="247794" y="142180"/>
                    <a:pt x="224778" y="92708"/>
                  </a:cubicBezTo>
                  <a:cubicBezTo>
                    <a:pt x="206710" y="53775"/>
                    <a:pt x="168853" y="29469"/>
                    <a:pt x="125833" y="29469"/>
                  </a:cubicBezTo>
                  <a:cubicBezTo>
                    <a:pt x="82813" y="29469"/>
                    <a:pt x="44956" y="53775"/>
                    <a:pt x="26887" y="92708"/>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268" y="30759"/>
                    <a:pt x="969235" y="0"/>
                    <a:pt x="1023870" y="0"/>
                  </a:cubicBezTo>
                  <a:cubicBezTo>
                    <a:pt x="1078505" y="0"/>
                    <a:pt x="1126472" y="30759"/>
                    <a:pt x="1149488" y="80232"/>
                  </a:cubicBezTo>
                  <a:cubicBezTo>
                    <a:pt x="1167556" y="119165"/>
                    <a:pt x="1205414" y="143471"/>
                    <a:pt x="1248433" y="143471"/>
                  </a:cubicBezTo>
                  <a:cubicBezTo>
                    <a:pt x="1291453" y="143471"/>
                    <a:pt x="1329311" y="119165"/>
                    <a:pt x="1347379" y="80232"/>
                  </a:cubicBezTo>
                  <a:cubicBezTo>
                    <a:pt x="1370394" y="30759"/>
                    <a:pt x="1418361" y="0"/>
                    <a:pt x="1472997" y="0"/>
                  </a:cubicBezTo>
                  <a:cubicBezTo>
                    <a:pt x="1527632" y="0"/>
                    <a:pt x="1575814" y="30759"/>
                    <a:pt x="1598614" y="80232"/>
                  </a:cubicBezTo>
                  <a:lnTo>
                    <a:pt x="1571942" y="92708"/>
                  </a:lnTo>
                  <a:cubicBezTo>
                    <a:pt x="1553874" y="53775"/>
                    <a:pt x="1515801" y="29469"/>
                    <a:pt x="1472997" y="29469"/>
                  </a:cubicBezTo>
                  <a:cubicBezTo>
                    <a:pt x="1429977" y="29469"/>
                    <a:pt x="1392119" y="53775"/>
                    <a:pt x="1374051" y="92708"/>
                  </a:cubicBezTo>
                  <a:cubicBezTo>
                    <a:pt x="1351251" y="142180"/>
                    <a:pt x="1303069" y="172939"/>
                    <a:pt x="1248648" y="172939"/>
                  </a:cubicBezTo>
                  <a:close/>
                </a:path>
              </a:pathLst>
            </a:custGeom>
            <a:grpFill/>
            <a:ln w="2149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1" name="Freeform: Shape 10">
              <a:extLst>
                <a:ext uri="{FF2B5EF4-FFF2-40B4-BE49-F238E27FC236}">
                  <a16:creationId xmlns:a16="http://schemas.microsoft.com/office/drawing/2014/main" id="{34CE57ED-0E56-4B8D-BFC4-44C434AB2F54}"/>
                </a:ext>
              </a:extLst>
            </p:cNvPr>
            <p:cNvSpPr/>
            <p:nvPr/>
          </p:nvSpPr>
          <p:spPr>
            <a:xfrm>
              <a:off x="2504802" y="1755501"/>
              <a:ext cx="1598829" cy="172724"/>
            </a:xfrm>
            <a:custGeom>
              <a:avLst/>
              <a:gdLst>
                <a:gd name="connsiteX0" fmla="*/ 1248648 w 1598829"/>
                <a:gd name="connsiteY0" fmla="*/ 172724 h 172724"/>
                <a:gd name="connsiteX1" fmla="*/ 1123031 w 1598829"/>
                <a:gd name="connsiteY1" fmla="*/ 92492 h 172724"/>
                <a:gd name="connsiteX2" fmla="*/ 1024085 w 1598829"/>
                <a:gd name="connsiteY2" fmla="*/ 29253 h 172724"/>
                <a:gd name="connsiteX3" fmla="*/ 925140 w 1598829"/>
                <a:gd name="connsiteY3" fmla="*/ 92492 h 172724"/>
                <a:gd name="connsiteX4" fmla="*/ 799522 w 1598829"/>
                <a:gd name="connsiteY4" fmla="*/ 172724 h 172724"/>
                <a:gd name="connsiteX5" fmla="*/ 799522 w 1598829"/>
                <a:gd name="connsiteY5" fmla="*/ 172724 h 172724"/>
                <a:gd name="connsiteX6" fmla="*/ 673905 w 1598829"/>
                <a:gd name="connsiteY6" fmla="*/ 92492 h 172724"/>
                <a:gd name="connsiteX7" fmla="*/ 574959 w 1598829"/>
                <a:gd name="connsiteY7" fmla="*/ 29253 h 172724"/>
                <a:gd name="connsiteX8" fmla="*/ 476014 w 1598829"/>
                <a:gd name="connsiteY8" fmla="*/ 92492 h 172724"/>
                <a:gd name="connsiteX9" fmla="*/ 350396 w 1598829"/>
                <a:gd name="connsiteY9" fmla="*/ 172724 h 172724"/>
                <a:gd name="connsiteX10" fmla="*/ 224778 w 1598829"/>
                <a:gd name="connsiteY10" fmla="*/ 92492 h 172724"/>
                <a:gd name="connsiteX11" fmla="*/ 125833 w 1598829"/>
                <a:gd name="connsiteY11" fmla="*/ 29253 h 172724"/>
                <a:gd name="connsiteX12" fmla="*/ 26887 w 1598829"/>
                <a:gd name="connsiteY12" fmla="*/ 92492 h 172724"/>
                <a:gd name="connsiteX13" fmla="*/ 0 w 1598829"/>
                <a:gd name="connsiteY13" fmla="*/ 80232 h 172724"/>
                <a:gd name="connsiteX14" fmla="*/ 125618 w 1598829"/>
                <a:gd name="connsiteY14" fmla="*/ 0 h 172724"/>
                <a:gd name="connsiteX15" fmla="*/ 251235 w 1598829"/>
                <a:gd name="connsiteY15" fmla="*/ 80232 h 172724"/>
                <a:gd name="connsiteX16" fmla="*/ 350181 w 1598829"/>
                <a:gd name="connsiteY16" fmla="*/ 143471 h 172724"/>
                <a:gd name="connsiteX17" fmla="*/ 449126 w 1598829"/>
                <a:gd name="connsiteY17" fmla="*/ 80232 h 172724"/>
                <a:gd name="connsiteX18" fmla="*/ 574744 w 1598829"/>
                <a:gd name="connsiteY18" fmla="*/ 0 h 172724"/>
                <a:gd name="connsiteX19" fmla="*/ 700362 w 1598829"/>
                <a:gd name="connsiteY19" fmla="*/ 80232 h 172724"/>
                <a:gd name="connsiteX20" fmla="*/ 799307 w 1598829"/>
                <a:gd name="connsiteY20" fmla="*/ 143471 h 172724"/>
                <a:gd name="connsiteX21" fmla="*/ 799307 w 1598829"/>
                <a:gd name="connsiteY21" fmla="*/ 143471 h 172724"/>
                <a:gd name="connsiteX22" fmla="*/ 898253 w 1598829"/>
                <a:gd name="connsiteY22" fmla="*/ 80232 h 172724"/>
                <a:gd name="connsiteX23" fmla="*/ 1024085 w 1598829"/>
                <a:gd name="connsiteY23" fmla="*/ 0 h 172724"/>
                <a:gd name="connsiteX24" fmla="*/ 1149703 w 1598829"/>
                <a:gd name="connsiteY24" fmla="*/ 80232 h 172724"/>
                <a:gd name="connsiteX25" fmla="*/ 1248648 w 1598829"/>
                <a:gd name="connsiteY25" fmla="*/ 143471 h 172724"/>
                <a:gd name="connsiteX26" fmla="*/ 1347594 w 1598829"/>
                <a:gd name="connsiteY26" fmla="*/ 80232 h 172724"/>
                <a:gd name="connsiteX27" fmla="*/ 1473212 w 1598829"/>
                <a:gd name="connsiteY27" fmla="*/ 0 h 172724"/>
                <a:gd name="connsiteX28" fmla="*/ 1598829 w 1598829"/>
                <a:gd name="connsiteY28" fmla="*/ 80232 h 172724"/>
                <a:gd name="connsiteX29" fmla="*/ 1572157 w 1598829"/>
                <a:gd name="connsiteY29" fmla="*/ 92492 h 172724"/>
                <a:gd name="connsiteX30" fmla="*/ 1473212 w 1598829"/>
                <a:gd name="connsiteY30" fmla="*/ 29253 h 172724"/>
                <a:gd name="connsiteX31" fmla="*/ 1374266 w 1598829"/>
                <a:gd name="connsiteY31" fmla="*/ 92492 h 172724"/>
                <a:gd name="connsiteX32" fmla="*/ 1248648 w 1598829"/>
                <a:gd name="connsiteY32" fmla="*/ 172724 h 172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829" h="172724">
                  <a:moveTo>
                    <a:pt x="1248648" y="172724"/>
                  </a:moveTo>
                  <a:cubicBezTo>
                    <a:pt x="1194229" y="172724"/>
                    <a:pt x="1146046" y="141965"/>
                    <a:pt x="1123031" y="92492"/>
                  </a:cubicBezTo>
                  <a:cubicBezTo>
                    <a:pt x="1104962" y="53560"/>
                    <a:pt x="1067105" y="29253"/>
                    <a:pt x="1024085" y="29253"/>
                  </a:cubicBezTo>
                  <a:cubicBezTo>
                    <a:pt x="981066" y="29253"/>
                    <a:pt x="943208" y="53560"/>
                    <a:pt x="925140" y="92492"/>
                  </a:cubicBezTo>
                  <a:cubicBezTo>
                    <a:pt x="902124" y="141965"/>
                    <a:pt x="853942" y="172724"/>
                    <a:pt x="799522" y="172724"/>
                  </a:cubicBezTo>
                  <a:cubicBezTo>
                    <a:pt x="799522" y="172724"/>
                    <a:pt x="799522" y="172724"/>
                    <a:pt x="799522" y="172724"/>
                  </a:cubicBezTo>
                  <a:cubicBezTo>
                    <a:pt x="744887" y="172724"/>
                    <a:pt x="696920" y="141965"/>
                    <a:pt x="673905" y="92492"/>
                  </a:cubicBezTo>
                  <a:cubicBezTo>
                    <a:pt x="655836" y="53560"/>
                    <a:pt x="617979" y="29253"/>
                    <a:pt x="574959" y="29253"/>
                  </a:cubicBezTo>
                  <a:cubicBezTo>
                    <a:pt x="531939" y="29253"/>
                    <a:pt x="494082" y="53560"/>
                    <a:pt x="476014" y="92492"/>
                  </a:cubicBezTo>
                  <a:cubicBezTo>
                    <a:pt x="452998" y="141965"/>
                    <a:pt x="405031" y="172724"/>
                    <a:pt x="350396" y="172724"/>
                  </a:cubicBezTo>
                  <a:cubicBezTo>
                    <a:pt x="295976" y="172724"/>
                    <a:pt x="247794" y="141965"/>
                    <a:pt x="224778" y="92492"/>
                  </a:cubicBezTo>
                  <a:cubicBezTo>
                    <a:pt x="206710" y="53560"/>
                    <a:pt x="168853" y="29253"/>
                    <a:pt x="125833" y="29253"/>
                  </a:cubicBezTo>
                  <a:cubicBezTo>
                    <a:pt x="82813" y="29253"/>
                    <a:pt x="44956" y="53560"/>
                    <a:pt x="26887" y="92492"/>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483" y="30759"/>
                    <a:pt x="969450" y="0"/>
                    <a:pt x="1024085" y="0"/>
                  </a:cubicBezTo>
                  <a:cubicBezTo>
                    <a:pt x="1078720" y="0"/>
                    <a:pt x="1126688" y="30759"/>
                    <a:pt x="1149703" y="80232"/>
                  </a:cubicBezTo>
                  <a:cubicBezTo>
                    <a:pt x="1167771" y="119165"/>
                    <a:pt x="1205629" y="143471"/>
                    <a:pt x="1248648" y="143471"/>
                  </a:cubicBezTo>
                  <a:cubicBezTo>
                    <a:pt x="1291668" y="143471"/>
                    <a:pt x="1329526" y="119165"/>
                    <a:pt x="1347594" y="80232"/>
                  </a:cubicBezTo>
                  <a:cubicBezTo>
                    <a:pt x="1370610" y="30759"/>
                    <a:pt x="1418792" y="0"/>
                    <a:pt x="1473212" y="0"/>
                  </a:cubicBezTo>
                  <a:cubicBezTo>
                    <a:pt x="1527847" y="0"/>
                    <a:pt x="1576029" y="30759"/>
                    <a:pt x="1598829" y="80232"/>
                  </a:cubicBezTo>
                  <a:lnTo>
                    <a:pt x="1572157" y="92492"/>
                  </a:lnTo>
                  <a:cubicBezTo>
                    <a:pt x="1554089" y="53560"/>
                    <a:pt x="1516016" y="29253"/>
                    <a:pt x="1473212" y="29253"/>
                  </a:cubicBezTo>
                  <a:cubicBezTo>
                    <a:pt x="1430192" y="29253"/>
                    <a:pt x="1392335" y="53560"/>
                    <a:pt x="1374266" y="92492"/>
                  </a:cubicBezTo>
                  <a:cubicBezTo>
                    <a:pt x="1351251" y="141965"/>
                    <a:pt x="1303069" y="172724"/>
                    <a:pt x="1248648" y="172724"/>
                  </a:cubicBezTo>
                  <a:close/>
                </a:path>
              </a:pathLst>
            </a:custGeom>
            <a:grpFill/>
            <a:ln w="2149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grpSp>
      <p:grpSp>
        <p:nvGrpSpPr>
          <p:cNvPr id="12" name="Group 11">
            <a:extLst>
              <a:ext uri="{FF2B5EF4-FFF2-40B4-BE49-F238E27FC236}">
                <a16:creationId xmlns:a16="http://schemas.microsoft.com/office/drawing/2014/main" id="{D6B131DC-4B42-4E21-8EE4-FCF7D6602B71}"/>
              </a:ext>
              <a:ext uri="{C183D7F6-B498-43B3-948B-1728B52AA6E4}">
                <adec:decorative xmlns:adec="http://schemas.microsoft.com/office/drawing/2017/decorative" val="1"/>
              </a:ext>
            </a:extLst>
          </p:cNvPr>
          <p:cNvGrpSpPr/>
          <p:nvPr userDrawn="1"/>
        </p:nvGrpSpPr>
        <p:grpSpPr>
          <a:xfrm>
            <a:off x="10885765" y="619275"/>
            <a:ext cx="932200" cy="932200"/>
            <a:chOff x="10791258" y="619275"/>
            <a:chExt cx="932200" cy="932200"/>
          </a:xfrm>
        </p:grpSpPr>
        <p:sp>
          <p:nvSpPr>
            <p:cNvPr id="13" name="Graphic 212">
              <a:extLst>
                <a:ext uri="{FF2B5EF4-FFF2-40B4-BE49-F238E27FC236}">
                  <a16:creationId xmlns:a16="http://schemas.microsoft.com/office/drawing/2014/main" id="{D826499E-185F-4853-8982-212973714079}"/>
                </a:ext>
              </a:extLst>
            </p:cNvPr>
            <p:cNvSpPr/>
            <p:nvPr/>
          </p:nvSpPr>
          <p:spPr>
            <a:xfrm>
              <a:off x="10791258" y="619275"/>
              <a:ext cx="932200" cy="932200"/>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sp>
          <p:nvSpPr>
            <p:cNvPr id="14" name="Graphic 212">
              <a:extLst>
                <a:ext uri="{FF2B5EF4-FFF2-40B4-BE49-F238E27FC236}">
                  <a16:creationId xmlns:a16="http://schemas.microsoft.com/office/drawing/2014/main" id="{4B93A407-DCC0-4287-A189-DAFDA6CE5D81}"/>
                </a:ext>
              </a:extLst>
            </p:cNvPr>
            <p:cNvSpPr/>
            <p:nvPr/>
          </p:nvSpPr>
          <p:spPr>
            <a:xfrm>
              <a:off x="10791258" y="619275"/>
              <a:ext cx="932200" cy="932200"/>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3">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grpSp>
      <p:grpSp>
        <p:nvGrpSpPr>
          <p:cNvPr id="15" name="Group 14">
            <a:extLst>
              <a:ext uri="{FF2B5EF4-FFF2-40B4-BE49-F238E27FC236}">
                <a16:creationId xmlns:a16="http://schemas.microsoft.com/office/drawing/2014/main" id="{3B628FE6-4C4F-49A8-9B42-67396AB1B101}"/>
              </a:ext>
              <a:ext uri="{C183D7F6-B498-43B3-948B-1728B52AA6E4}">
                <adec:decorative xmlns:adec="http://schemas.microsoft.com/office/drawing/2017/decorative" val="1"/>
              </a:ext>
            </a:extLst>
          </p:cNvPr>
          <p:cNvGrpSpPr/>
          <p:nvPr userDrawn="1"/>
        </p:nvGrpSpPr>
        <p:grpSpPr>
          <a:xfrm>
            <a:off x="10631201" y="4961088"/>
            <a:ext cx="1152011" cy="1152022"/>
            <a:chOff x="10154386" y="4452483"/>
            <a:chExt cx="1443404" cy="1443418"/>
          </a:xfrm>
          <a:solidFill>
            <a:schemeClr val="tx1"/>
          </a:solidFill>
        </p:grpSpPr>
        <p:grpSp>
          <p:nvGrpSpPr>
            <p:cNvPr id="16" name="Graphic 4">
              <a:extLst>
                <a:ext uri="{FF2B5EF4-FFF2-40B4-BE49-F238E27FC236}">
                  <a16:creationId xmlns:a16="http://schemas.microsoft.com/office/drawing/2014/main" id="{31A752B8-0B61-4973-8AE2-32B13026F5D0}"/>
                </a:ext>
              </a:extLst>
            </p:cNvPr>
            <p:cNvGrpSpPr/>
            <p:nvPr/>
          </p:nvGrpSpPr>
          <p:grpSpPr>
            <a:xfrm>
              <a:off x="10154386" y="4452483"/>
              <a:ext cx="1443404" cy="1443418"/>
              <a:chOff x="5734037" y="3067039"/>
              <a:chExt cx="724483" cy="724489"/>
            </a:xfrm>
            <a:grpFill/>
          </p:grpSpPr>
          <p:sp>
            <p:nvSpPr>
              <p:cNvPr id="189" name="Freeform: Shape 188">
                <a:extLst>
                  <a:ext uri="{FF2B5EF4-FFF2-40B4-BE49-F238E27FC236}">
                    <a16:creationId xmlns:a16="http://schemas.microsoft.com/office/drawing/2014/main" id="{5B0C923D-2B15-4591-91AF-7076EB2D39DF}"/>
                  </a:ext>
                </a:extLst>
              </p:cNvPr>
              <p:cNvSpPr/>
              <p:nvPr/>
            </p:nvSpPr>
            <p:spPr>
              <a:xfrm>
                <a:off x="5734038" y="3067039"/>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90" name="Freeform: Shape 189">
                <a:extLst>
                  <a:ext uri="{FF2B5EF4-FFF2-40B4-BE49-F238E27FC236}">
                    <a16:creationId xmlns:a16="http://schemas.microsoft.com/office/drawing/2014/main" id="{F67576B0-A9FB-4DBF-AAB2-BC4FE937A4D4}"/>
                  </a:ext>
                </a:extLst>
              </p:cNvPr>
              <p:cNvSpPr/>
              <p:nvPr/>
            </p:nvSpPr>
            <p:spPr>
              <a:xfrm>
                <a:off x="5793283"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91" name="Freeform: Shape 190">
                <a:extLst>
                  <a:ext uri="{FF2B5EF4-FFF2-40B4-BE49-F238E27FC236}">
                    <a16:creationId xmlns:a16="http://schemas.microsoft.com/office/drawing/2014/main" id="{78EDA74C-F639-4A1A-AF63-97CE1722791F}"/>
                  </a:ext>
                </a:extLst>
              </p:cNvPr>
              <p:cNvSpPr/>
              <p:nvPr/>
            </p:nvSpPr>
            <p:spPr>
              <a:xfrm>
                <a:off x="5852433"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92" name="Freeform: Shape 191">
                <a:extLst>
                  <a:ext uri="{FF2B5EF4-FFF2-40B4-BE49-F238E27FC236}">
                    <a16:creationId xmlns:a16="http://schemas.microsoft.com/office/drawing/2014/main" id="{47349CA4-9AF7-4B7C-B97D-32FCC9A753C0}"/>
                  </a:ext>
                </a:extLst>
              </p:cNvPr>
              <p:cNvSpPr/>
              <p:nvPr/>
            </p:nvSpPr>
            <p:spPr>
              <a:xfrm>
                <a:off x="591167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93" name="Freeform: Shape 192">
                <a:extLst>
                  <a:ext uri="{FF2B5EF4-FFF2-40B4-BE49-F238E27FC236}">
                    <a16:creationId xmlns:a16="http://schemas.microsoft.com/office/drawing/2014/main" id="{DBBF3B76-9FD5-449B-9E6D-B2AE17BCC28F}"/>
                  </a:ext>
                </a:extLst>
              </p:cNvPr>
              <p:cNvSpPr/>
              <p:nvPr/>
            </p:nvSpPr>
            <p:spPr>
              <a:xfrm>
                <a:off x="597082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94" name="Freeform: Shape 193">
                <a:extLst>
                  <a:ext uri="{FF2B5EF4-FFF2-40B4-BE49-F238E27FC236}">
                    <a16:creationId xmlns:a16="http://schemas.microsoft.com/office/drawing/2014/main" id="{E83A7097-449B-446C-9207-5C00FAB2EE58}"/>
                  </a:ext>
                </a:extLst>
              </p:cNvPr>
              <p:cNvSpPr/>
              <p:nvPr/>
            </p:nvSpPr>
            <p:spPr>
              <a:xfrm>
                <a:off x="6030074"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95" name="Freeform: Shape 194">
                <a:extLst>
                  <a:ext uri="{FF2B5EF4-FFF2-40B4-BE49-F238E27FC236}">
                    <a16:creationId xmlns:a16="http://schemas.microsoft.com/office/drawing/2014/main" id="{E8BCF978-C1B0-4C0E-885B-67F829DF35F5}"/>
                  </a:ext>
                </a:extLst>
              </p:cNvPr>
              <p:cNvSpPr/>
              <p:nvPr/>
            </p:nvSpPr>
            <p:spPr>
              <a:xfrm>
                <a:off x="608922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96" name="Freeform: Shape 195">
                <a:extLst>
                  <a:ext uri="{FF2B5EF4-FFF2-40B4-BE49-F238E27FC236}">
                    <a16:creationId xmlns:a16="http://schemas.microsoft.com/office/drawing/2014/main" id="{5F8A090D-EE01-4AE0-9B9D-A052A136192E}"/>
                  </a:ext>
                </a:extLst>
              </p:cNvPr>
              <p:cNvSpPr/>
              <p:nvPr/>
            </p:nvSpPr>
            <p:spPr>
              <a:xfrm>
                <a:off x="5734038" y="312628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97" name="Freeform: Shape 196">
                <a:extLst>
                  <a:ext uri="{FF2B5EF4-FFF2-40B4-BE49-F238E27FC236}">
                    <a16:creationId xmlns:a16="http://schemas.microsoft.com/office/drawing/2014/main" id="{F4973935-CD40-43B9-85EE-A0891CDFDFB7}"/>
                  </a:ext>
                </a:extLst>
              </p:cNvPr>
              <p:cNvSpPr/>
              <p:nvPr/>
            </p:nvSpPr>
            <p:spPr>
              <a:xfrm>
                <a:off x="5793283" y="312628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98" name="Freeform: Shape 197">
                <a:extLst>
                  <a:ext uri="{FF2B5EF4-FFF2-40B4-BE49-F238E27FC236}">
                    <a16:creationId xmlns:a16="http://schemas.microsoft.com/office/drawing/2014/main" id="{09BF59A1-43BA-4CAA-B07E-0753B83A0711}"/>
                  </a:ext>
                </a:extLst>
              </p:cNvPr>
              <p:cNvSpPr/>
              <p:nvPr/>
            </p:nvSpPr>
            <p:spPr>
              <a:xfrm>
                <a:off x="5852433"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99" name="Freeform: Shape 198">
                <a:extLst>
                  <a:ext uri="{FF2B5EF4-FFF2-40B4-BE49-F238E27FC236}">
                    <a16:creationId xmlns:a16="http://schemas.microsoft.com/office/drawing/2014/main" id="{F7F71212-DEF7-4416-8DD0-706B9D618165}"/>
                  </a:ext>
                </a:extLst>
              </p:cNvPr>
              <p:cNvSpPr/>
              <p:nvPr/>
            </p:nvSpPr>
            <p:spPr>
              <a:xfrm>
                <a:off x="591167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00" name="Freeform: Shape 199">
                <a:extLst>
                  <a:ext uri="{FF2B5EF4-FFF2-40B4-BE49-F238E27FC236}">
                    <a16:creationId xmlns:a16="http://schemas.microsoft.com/office/drawing/2014/main" id="{61491CF5-2443-474B-83A8-EED5E8ABCCEB}"/>
                  </a:ext>
                </a:extLst>
              </p:cNvPr>
              <p:cNvSpPr/>
              <p:nvPr/>
            </p:nvSpPr>
            <p:spPr>
              <a:xfrm>
                <a:off x="597082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01" name="Freeform: Shape 200">
                <a:extLst>
                  <a:ext uri="{FF2B5EF4-FFF2-40B4-BE49-F238E27FC236}">
                    <a16:creationId xmlns:a16="http://schemas.microsoft.com/office/drawing/2014/main" id="{7A1D052A-A011-4CC1-9757-2742CF613DDE}"/>
                  </a:ext>
                </a:extLst>
              </p:cNvPr>
              <p:cNvSpPr/>
              <p:nvPr/>
            </p:nvSpPr>
            <p:spPr>
              <a:xfrm>
                <a:off x="6030073" y="312628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02" name="Freeform: Shape 201">
                <a:extLst>
                  <a:ext uri="{FF2B5EF4-FFF2-40B4-BE49-F238E27FC236}">
                    <a16:creationId xmlns:a16="http://schemas.microsoft.com/office/drawing/2014/main" id="{15DD3330-9838-49F4-9837-D557F3577937}"/>
                  </a:ext>
                </a:extLst>
              </p:cNvPr>
              <p:cNvSpPr/>
              <p:nvPr/>
            </p:nvSpPr>
            <p:spPr>
              <a:xfrm>
                <a:off x="6089224"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03" name="Freeform: Shape 202">
                <a:extLst>
                  <a:ext uri="{FF2B5EF4-FFF2-40B4-BE49-F238E27FC236}">
                    <a16:creationId xmlns:a16="http://schemas.microsoft.com/office/drawing/2014/main" id="{085E7E4A-1EBD-4D0A-89D3-0E91CE94BB34}"/>
                  </a:ext>
                </a:extLst>
              </p:cNvPr>
              <p:cNvSpPr/>
              <p:nvPr/>
            </p:nvSpPr>
            <p:spPr>
              <a:xfrm>
                <a:off x="5734038" y="318543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04" name="Freeform: Shape 203">
                <a:extLst>
                  <a:ext uri="{FF2B5EF4-FFF2-40B4-BE49-F238E27FC236}">
                    <a16:creationId xmlns:a16="http://schemas.microsoft.com/office/drawing/2014/main" id="{98509262-3560-484E-B2A3-65F83E2AFF4B}"/>
                  </a:ext>
                </a:extLst>
              </p:cNvPr>
              <p:cNvSpPr/>
              <p:nvPr/>
            </p:nvSpPr>
            <p:spPr>
              <a:xfrm>
                <a:off x="5793283"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05" name="Freeform: Shape 204">
                <a:extLst>
                  <a:ext uri="{FF2B5EF4-FFF2-40B4-BE49-F238E27FC236}">
                    <a16:creationId xmlns:a16="http://schemas.microsoft.com/office/drawing/2014/main" id="{82C01EF0-EFE1-4857-9C0F-983EF16648B2}"/>
                  </a:ext>
                </a:extLst>
              </p:cNvPr>
              <p:cNvSpPr/>
              <p:nvPr/>
            </p:nvSpPr>
            <p:spPr>
              <a:xfrm>
                <a:off x="5852433"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06" name="Freeform: Shape 205">
                <a:extLst>
                  <a:ext uri="{FF2B5EF4-FFF2-40B4-BE49-F238E27FC236}">
                    <a16:creationId xmlns:a16="http://schemas.microsoft.com/office/drawing/2014/main" id="{B35C6DB3-278C-4B06-AEE3-44D85C12E1AE}"/>
                  </a:ext>
                </a:extLst>
              </p:cNvPr>
              <p:cNvSpPr/>
              <p:nvPr/>
            </p:nvSpPr>
            <p:spPr>
              <a:xfrm>
                <a:off x="591167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07" name="Freeform: Shape 206">
                <a:extLst>
                  <a:ext uri="{FF2B5EF4-FFF2-40B4-BE49-F238E27FC236}">
                    <a16:creationId xmlns:a16="http://schemas.microsoft.com/office/drawing/2014/main" id="{13D90D10-B54E-4E2F-B5C7-3F4F5AA85C5C}"/>
                  </a:ext>
                </a:extLst>
              </p:cNvPr>
              <p:cNvSpPr/>
              <p:nvPr/>
            </p:nvSpPr>
            <p:spPr>
              <a:xfrm>
                <a:off x="597082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08" name="Freeform: Shape 207">
                <a:extLst>
                  <a:ext uri="{FF2B5EF4-FFF2-40B4-BE49-F238E27FC236}">
                    <a16:creationId xmlns:a16="http://schemas.microsoft.com/office/drawing/2014/main" id="{BCF88EFC-8669-4711-B4D8-18F82A715203}"/>
                  </a:ext>
                </a:extLst>
              </p:cNvPr>
              <p:cNvSpPr/>
              <p:nvPr/>
            </p:nvSpPr>
            <p:spPr>
              <a:xfrm>
                <a:off x="6030074"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09" name="Freeform: Shape 208">
                <a:extLst>
                  <a:ext uri="{FF2B5EF4-FFF2-40B4-BE49-F238E27FC236}">
                    <a16:creationId xmlns:a16="http://schemas.microsoft.com/office/drawing/2014/main" id="{1C7E26B7-A2C7-4069-94EE-F81FBFCC4F88}"/>
                  </a:ext>
                </a:extLst>
              </p:cNvPr>
              <p:cNvSpPr/>
              <p:nvPr/>
            </p:nvSpPr>
            <p:spPr>
              <a:xfrm>
                <a:off x="6089224"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10" name="Freeform: Shape 209">
                <a:extLst>
                  <a:ext uri="{FF2B5EF4-FFF2-40B4-BE49-F238E27FC236}">
                    <a16:creationId xmlns:a16="http://schemas.microsoft.com/office/drawing/2014/main" id="{45992884-B014-448F-B303-A6346A877A4E}"/>
                  </a:ext>
                </a:extLst>
              </p:cNvPr>
              <p:cNvSpPr/>
              <p:nvPr/>
            </p:nvSpPr>
            <p:spPr>
              <a:xfrm>
                <a:off x="5734038" y="324467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11" name="Freeform: Shape 210">
                <a:extLst>
                  <a:ext uri="{FF2B5EF4-FFF2-40B4-BE49-F238E27FC236}">
                    <a16:creationId xmlns:a16="http://schemas.microsoft.com/office/drawing/2014/main" id="{CE046B60-49AE-4A06-93E1-022974B3A738}"/>
                  </a:ext>
                </a:extLst>
              </p:cNvPr>
              <p:cNvSpPr/>
              <p:nvPr/>
            </p:nvSpPr>
            <p:spPr>
              <a:xfrm>
                <a:off x="5793283" y="3244677"/>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12" name="Freeform: Shape 211">
                <a:extLst>
                  <a:ext uri="{FF2B5EF4-FFF2-40B4-BE49-F238E27FC236}">
                    <a16:creationId xmlns:a16="http://schemas.microsoft.com/office/drawing/2014/main" id="{48BEAE27-271C-428D-B5EF-F87F7359F6F0}"/>
                  </a:ext>
                </a:extLst>
              </p:cNvPr>
              <p:cNvSpPr/>
              <p:nvPr/>
            </p:nvSpPr>
            <p:spPr>
              <a:xfrm>
                <a:off x="5852433"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13" name="Freeform: Shape 212">
                <a:extLst>
                  <a:ext uri="{FF2B5EF4-FFF2-40B4-BE49-F238E27FC236}">
                    <a16:creationId xmlns:a16="http://schemas.microsoft.com/office/drawing/2014/main" id="{A5A27244-274D-4D7E-A8D4-73F2256E8BA1}"/>
                  </a:ext>
                </a:extLst>
              </p:cNvPr>
              <p:cNvSpPr/>
              <p:nvPr/>
            </p:nvSpPr>
            <p:spPr>
              <a:xfrm>
                <a:off x="591167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14" name="Freeform: Shape 213">
                <a:extLst>
                  <a:ext uri="{FF2B5EF4-FFF2-40B4-BE49-F238E27FC236}">
                    <a16:creationId xmlns:a16="http://schemas.microsoft.com/office/drawing/2014/main" id="{15FC6F33-B59A-4CCB-A310-45A01574AAD8}"/>
                  </a:ext>
                </a:extLst>
              </p:cNvPr>
              <p:cNvSpPr/>
              <p:nvPr/>
            </p:nvSpPr>
            <p:spPr>
              <a:xfrm>
                <a:off x="597082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15" name="Freeform: Shape 214">
                <a:extLst>
                  <a:ext uri="{FF2B5EF4-FFF2-40B4-BE49-F238E27FC236}">
                    <a16:creationId xmlns:a16="http://schemas.microsoft.com/office/drawing/2014/main" id="{58C7C55E-C35B-401E-9068-C22F2EE68C87}"/>
                  </a:ext>
                </a:extLst>
              </p:cNvPr>
              <p:cNvSpPr/>
              <p:nvPr/>
            </p:nvSpPr>
            <p:spPr>
              <a:xfrm>
                <a:off x="6030073" y="324467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16" name="Freeform: Shape 215">
                <a:extLst>
                  <a:ext uri="{FF2B5EF4-FFF2-40B4-BE49-F238E27FC236}">
                    <a16:creationId xmlns:a16="http://schemas.microsoft.com/office/drawing/2014/main" id="{4B71E863-1694-4370-85E9-A4DC7C544C30}"/>
                  </a:ext>
                </a:extLst>
              </p:cNvPr>
              <p:cNvSpPr/>
              <p:nvPr/>
            </p:nvSpPr>
            <p:spPr>
              <a:xfrm>
                <a:off x="6089224"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17" name="Freeform: Shape 216">
                <a:extLst>
                  <a:ext uri="{FF2B5EF4-FFF2-40B4-BE49-F238E27FC236}">
                    <a16:creationId xmlns:a16="http://schemas.microsoft.com/office/drawing/2014/main" id="{B6F72D1A-6378-49EA-83B7-3EF500030604}"/>
                  </a:ext>
                </a:extLst>
              </p:cNvPr>
              <p:cNvSpPr/>
              <p:nvPr/>
            </p:nvSpPr>
            <p:spPr>
              <a:xfrm>
                <a:off x="5734038" y="330382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18" name="Freeform: Shape 217">
                <a:extLst>
                  <a:ext uri="{FF2B5EF4-FFF2-40B4-BE49-F238E27FC236}">
                    <a16:creationId xmlns:a16="http://schemas.microsoft.com/office/drawing/2014/main" id="{7D8F79E4-2781-44A0-A4FB-9F34DDD998C9}"/>
                  </a:ext>
                </a:extLst>
              </p:cNvPr>
              <p:cNvSpPr/>
              <p:nvPr/>
            </p:nvSpPr>
            <p:spPr>
              <a:xfrm>
                <a:off x="5793283"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19" name="Freeform: Shape 218">
                <a:extLst>
                  <a:ext uri="{FF2B5EF4-FFF2-40B4-BE49-F238E27FC236}">
                    <a16:creationId xmlns:a16="http://schemas.microsoft.com/office/drawing/2014/main" id="{112401E9-7F6C-44FD-BFDB-6AB513E34F13}"/>
                  </a:ext>
                </a:extLst>
              </p:cNvPr>
              <p:cNvSpPr/>
              <p:nvPr/>
            </p:nvSpPr>
            <p:spPr>
              <a:xfrm>
                <a:off x="5852433"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20" name="Freeform: Shape 219">
                <a:extLst>
                  <a:ext uri="{FF2B5EF4-FFF2-40B4-BE49-F238E27FC236}">
                    <a16:creationId xmlns:a16="http://schemas.microsoft.com/office/drawing/2014/main" id="{70EF4569-106C-4743-8A96-58E8F8914E44}"/>
                  </a:ext>
                </a:extLst>
              </p:cNvPr>
              <p:cNvSpPr/>
              <p:nvPr/>
            </p:nvSpPr>
            <p:spPr>
              <a:xfrm>
                <a:off x="591167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21" name="Freeform: Shape 220">
                <a:extLst>
                  <a:ext uri="{FF2B5EF4-FFF2-40B4-BE49-F238E27FC236}">
                    <a16:creationId xmlns:a16="http://schemas.microsoft.com/office/drawing/2014/main" id="{A8672656-3AB6-45FA-9178-6EEA584AC60F}"/>
                  </a:ext>
                </a:extLst>
              </p:cNvPr>
              <p:cNvSpPr/>
              <p:nvPr/>
            </p:nvSpPr>
            <p:spPr>
              <a:xfrm>
                <a:off x="597082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22" name="Freeform: Shape 221">
                <a:extLst>
                  <a:ext uri="{FF2B5EF4-FFF2-40B4-BE49-F238E27FC236}">
                    <a16:creationId xmlns:a16="http://schemas.microsoft.com/office/drawing/2014/main" id="{3BE34346-DF8F-40ED-9960-375A6B408972}"/>
                  </a:ext>
                </a:extLst>
              </p:cNvPr>
              <p:cNvSpPr/>
              <p:nvPr/>
            </p:nvSpPr>
            <p:spPr>
              <a:xfrm>
                <a:off x="6030073" y="330382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23" name="Freeform: Shape 222">
                <a:extLst>
                  <a:ext uri="{FF2B5EF4-FFF2-40B4-BE49-F238E27FC236}">
                    <a16:creationId xmlns:a16="http://schemas.microsoft.com/office/drawing/2014/main" id="{D2F41219-5DFE-4991-8A7E-D81EC1C2B5EE}"/>
                  </a:ext>
                </a:extLst>
              </p:cNvPr>
              <p:cNvSpPr/>
              <p:nvPr/>
            </p:nvSpPr>
            <p:spPr>
              <a:xfrm>
                <a:off x="608922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24" name="Freeform: Shape 223">
                <a:extLst>
                  <a:ext uri="{FF2B5EF4-FFF2-40B4-BE49-F238E27FC236}">
                    <a16:creationId xmlns:a16="http://schemas.microsoft.com/office/drawing/2014/main" id="{631B6AB5-7C4A-4437-A6BF-C6A236896589}"/>
                  </a:ext>
                </a:extLst>
              </p:cNvPr>
              <p:cNvSpPr/>
              <p:nvPr/>
            </p:nvSpPr>
            <p:spPr>
              <a:xfrm>
                <a:off x="5734038" y="3363074"/>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25" name="Freeform: Shape 224">
                <a:extLst>
                  <a:ext uri="{FF2B5EF4-FFF2-40B4-BE49-F238E27FC236}">
                    <a16:creationId xmlns:a16="http://schemas.microsoft.com/office/drawing/2014/main" id="{897203B5-EF0D-4F4C-A4B6-B5582F7D6A7E}"/>
                  </a:ext>
                </a:extLst>
              </p:cNvPr>
              <p:cNvSpPr/>
              <p:nvPr/>
            </p:nvSpPr>
            <p:spPr>
              <a:xfrm>
                <a:off x="5793283"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26" name="Freeform: Shape 225">
                <a:extLst>
                  <a:ext uri="{FF2B5EF4-FFF2-40B4-BE49-F238E27FC236}">
                    <a16:creationId xmlns:a16="http://schemas.microsoft.com/office/drawing/2014/main" id="{F7733105-9EB9-4EF2-8F40-6AD21A844C7D}"/>
                  </a:ext>
                </a:extLst>
              </p:cNvPr>
              <p:cNvSpPr/>
              <p:nvPr/>
            </p:nvSpPr>
            <p:spPr>
              <a:xfrm>
                <a:off x="5852433"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27" name="Freeform: Shape 226">
                <a:extLst>
                  <a:ext uri="{FF2B5EF4-FFF2-40B4-BE49-F238E27FC236}">
                    <a16:creationId xmlns:a16="http://schemas.microsoft.com/office/drawing/2014/main" id="{E63EBB4B-F5A7-4554-A0C3-AED6ACAE8C3F}"/>
                  </a:ext>
                </a:extLst>
              </p:cNvPr>
              <p:cNvSpPr/>
              <p:nvPr/>
            </p:nvSpPr>
            <p:spPr>
              <a:xfrm>
                <a:off x="591167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28" name="Freeform: Shape 227">
                <a:extLst>
                  <a:ext uri="{FF2B5EF4-FFF2-40B4-BE49-F238E27FC236}">
                    <a16:creationId xmlns:a16="http://schemas.microsoft.com/office/drawing/2014/main" id="{CCC74397-5624-4735-BE79-E16C6A12912A}"/>
                  </a:ext>
                </a:extLst>
              </p:cNvPr>
              <p:cNvSpPr/>
              <p:nvPr/>
            </p:nvSpPr>
            <p:spPr>
              <a:xfrm>
                <a:off x="597082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29" name="Freeform: Shape 228">
                <a:extLst>
                  <a:ext uri="{FF2B5EF4-FFF2-40B4-BE49-F238E27FC236}">
                    <a16:creationId xmlns:a16="http://schemas.microsoft.com/office/drawing/2014/main" id="{A9A30123-68A7-4CAF-ACA1-E089D30CE5F5}"/>
                  </a:ext>
                </a:extLst>
              </p:cNvPr>
              <p:cNvSpPr/>
              <p:nvPr/>
            </p:nvSpPr>
            <p:spPr>
              <a:xfrm>
                <a:off x="6030073" y="3363074"/>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30" name="Freeform: Shape 229">
                <a:extLst>
                  <a:ext uri="{FF2B5EF4-FFF2-40B4-BE49-F238E27FC236}">
                    <a16:creationId xmlns:a16="http://schemas.microsoft.com/office/drawing/2014/main" id="{341E089E-6C28-47B4-8F8D-DC7B2964BFDE}"/>
                  </a:ext>
                </a:extLst>
              </p:cNvPr>
              <p:cNvSpPr/>
              <p:nvPr/>
            </p:nvSpPr>
            <p:spPr>
              <a:xfrm>
                <a:off x="608922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31" name="Freeform: Shape 230">
                <a:extLst>
                  <a:ext uri="{FF2B5EF4-FFF2-40B4-BE49-F238E27FC236}">
                    <a16:creationId xmlns:a16="http://schemas.microsoft.com/office/drawing/2014/main" id="{60C3E376-3FA2-4F28-8E26-5126E54F2D37}"/>
                  </a:ext>
                </a:extLst>
              </p:cNvPr>
              <p:cNvSpPr/>
              <p:nvPr/>
            </p:nvSpPr>
            <p:spPr>
              <a:xfrm>
                <a:off x="5734038" y="34222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32" name="Freeform: Shape 231">
                <a:extLst>
                  <a:ext uri="{FF2B5EF4-FFF2-40B4-BE49-F238E27FC236}">
                    <a16:creationId xmlns:a16="http://schemas.microsoft.com/office/drawing/2014/main" id="{4452E443-8362-453F-8594-E2C5D05D3398}"/>
                  </a:ext>
                </a:extLst>
              </p:cNvPr>
              <p:cNvSpPr/>
              <p:nvPr/>
            </p:nvSpPr>
            <p:spPr>
              <a:xfrm>
                <a:off x="5793283"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33" name="Freeform: Shape 232">
                <a:extLst>
                  <a:ext uri="{FF2B5EF4-FFF2-40B4-BE49-F238E27FC236}">
                    <a16:creationId xmlns:a16="http://schemas.microsoft.com/office/drawing/2014/main" id="{C2043C4D-27CC-45D6-9A62-966A77DD5812}"/>
                  </a:ext>
                </a:extLst>
              </p:cNvPr>
              <p:cNvSpPr/>
              <p:nvPr/>
            </p:nvSpPr>
            <p:spPr>
              <a:xfrm>
                <a:off x="5852433"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34" name="Freeform: Shape 233">
                <a:extLst>
                  <a:ext uri="{FF2B5EF4-FFF2-40B4-BE49-F238E27FC236}">
                    <a16:creationId xmlns:a16="http://schemas.microsoft.com/office/drawing/2014/main" id="{F2D98196-D099-495E-A828-A073967D67FB}"/>
                  </a:ext>
                </a:extLst>
              </p:cNvPr>
              <p:cNvSpPr/>
              <p:nvPr/>
            </p:nvSpPr>
            <p:spPr>
              <a:xfrm>
                <a:off x="591167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35" name="Freeform: Shape 234">
                <a:extLst>
                  <a:ext uri="{FF2B5EF4-FFF2-40B4-BE49-F238E27FC236}">
                    <a16:creationId xmlns:a16="http://schemas.microsoft.com/office/drawing/2014/main" id="{68586E33-BCEF-4B0E-95AC-B1E8EA25C65D}"/>
                  </a:ext>
                </a:extLst>
              </p:cNvPr>
              <p:cNvSpPr/>
              <p:nvPr/>
            </p:nvSpPr>
            <p:spPr>
              <a:xfrm>
                <a:off x="597082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36" name="Freeform: Shape 235">
                <a:extLst>
                  <a:ext uri="{FF2B5EF4-FFF2-40B4-BE49-F238E27FC236}">
                    <a16:creationId xmlns:a16="http://schemas.microsoft.com/office/drawing/2014/main" id="{D088D3EB-C95E-441B-8F56-F04DDB19F1B6}"/>
                  </a:ext>
                </a:extLst>
              </p:cNvPr>
              <p:cNvSpPr/>
              <p:nvPr/>
            </p:nvSpPr>
            <p:spPr>
              <a:xfrm>
                <a:off x="6030073" y="34222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37" name="Freeform: Shape 236">
                <a:extLst>
                  <a:ext uri="{FF2B5EF4-FFF2-40B4-BE49-F238E27FC236}">
                    <a16:creationId xmlns:a16="http://schemas.microsoft.com/office/drawing/2014/main" id="{635A3D28-BCDB-445F-800B-8DE8585F6A30}"/>
                  </a:ext>
                </a:extLst>
              </p:cNvPr>
              <p:cNvSpPr/>
              <p:nvPr/>
            </p:nvSpPr>
            <p:spPr>
              <a:xfrm>
                <a:off x="608922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38" name="Freeform: Shape 237">
                <a:extLst>
                  <a:ext uri="{FF2B5EF4-FFF2-40B4-BE49-F238E27FC236}">
                    <a16:creationId xmlns:a16="http://schemas.microsoft.com/office/drawing/2014/main" id="{49C1D7F6-B9CD-46FF-9058-CD4E3DC2EC5C}"/>
                  </a:ext>
                </a:extLst>
              </p:cNvPr>
              <p:cNvSpPr/>
              <p:nvPr/>
            </p:nvSpPr>
            <p:spPr>
              <a:xfrm>
                <a:off x="6148469"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39" name="Freeform: Shape 238">
                <a:extLst>
                  <a:ext uri="{FF2B5EF4-FFF2-40B4-BE49-F238E27FC236}">
                    <a16:creationId xmlns:a16="http://schemas.microsoft.com/office/drawing/2014/main" id="{9942B8B8-7819-434C-902E-8BF793967CF2}"/>
                  </a:ext>
                </a:extLst>
              </p:cNvPr>
              <p:cNvSpPr/>
              <p:nvPr/>
            </p:nvSpPr>
            <p:spPr>
              <a:xfrm>
                <a:off x="620762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40" name="Freeform: Shape 239">
                <a:extLst>
                  <a:ext uri="{FF2B5EF4-FFF2-40B4-BE49-F238E27FC236}">
                    <a16:creationId xmlns:a16="http://schemas.microsoft.com/office/drawing/2014/main" id="{CDF6FF28-FCCB-4FD3-B5EC-8F9E3F4A1F0B}"/>
                  </a:ext>
                </a:extLst>
              </p:cNvPr>
              <p:cNvSpPr/>
              <p:nvPr/>
            </p:nvSpPr>
            <p:spPr>
              <a:xfrm>
                <a:off x="6266865" y="3067039"/>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41" name="Freeform: Shape 240">
                <a:extLst>
                  <a:ext uri="{FF2B5EF4-FFF2-40B4-BE49-F238E27FC236}">
                    <a16:creationId xmlns:a16="http://schemas.microsoft.com/office/drawing/2014/main" id="{36634934-EC58-49CF-8AF5-0D1AD757663A}"/>
                  </a:ext>
                </a:extLst>
              </p:cNvPr>
              <p:cNvSpPr/>
              <p:nvPr/>
            </p:nvSpPr>
            <p:spPr>
              <a:xfrm>
                <a:off x="632601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42" name="Freeform: Shape 241">
                <a:extLst>
                  <a:ext uri="{FF2B5EF4-FFF2-40B4-BE49-F238E27FC236}">
                    <a16:creationId xmlns:a16="http://schemas.microsoft.com/office/drawing/2014/main" id="{2A938075-EEBB-426F-AAEF-8DB877F1BF9F}"/>
                  </a:ext>
                </a:extLst>
              </p:cNvPr>
              <p:cNvSpPr/>
              <p:nvPr/>
            </p:nvSpPr>
            <p:spPr>
              <a:xfrm>
                <a:off x="638526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43" name="Freeform: Shape 242">
                <a:extLst>
                  <a:ext uri="{FF2B5EF4-FFF2-40B4-BE49-F238E27FC236}">
                    <a16:creationId xmlns:a16="http://schemas.microsoft.com/office/drawing/2014/main" id="{9CF2395A-C8FA-4CE0-BADE-AD9620DCAC97}"/>
                  </a:ext>
                </a:extLst>
              </p:cNvPr>
              <p:cNvSpPr/>
              <p:nvPr/>
            </p:nvSpPr>
            <p:spPr>
              <a:xfrm>
                <a:off x="644441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44" name="Freeform: Shape 243">
                <a:extLst>
                  <a:ext uri="{FF2B5EF4-FFF2-40B4-BE49-F238E27FC236}">
                    <a16:creationId xmlns:a16="http://schemas.microsoft.com/office/drawing/2014/main" id="{724C8CBB-AE30-4BDE-9609-6AD9DC4F1A8E}"/>
                  </a:ext>
                </a:extLst>
              </p:cNvPr>
              <p:cNvSpPr/>
              <p:nvPr/>
            </p:nvSpPr>
            <p:spPr>
              <a:xfrm>
                <a:off x="6148469" y="312628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45" name="Freeform: Shape 244">
                <a:extLst>
                  <a:ext uri="{FF2B5EF4-FFF2-40B4-BE49-F238E27FC236}">
                    <a16:creationId xmlns:a16="http://schemas.microsoft.com/office/drawing/2014/main" id="{75077D00-21A4-4EA4-A836-2E6F377DC283}"/>
                  </a:ext>
                </a:extLst>
              </p:cNvPr>
              <p:cNvSpPr/>
              <p:nvPr/>
            </p:nvSpPr>
            <p:spPr>
              <a:xfrm>
                <a:off x="620762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46" name="Freeform: Shape 245">
                <a:extLst>
                  <a:ext uri="{FF2B5EF4-FFF2-40B4-BE49-F238E27FC236}">
                    <a16:creationId xmlns:a16="http://schemas.microsoft.com/office/drawing/2014/main" id="{BFE1D84B-3E9B-4355-AB70-29BD0813469B}"/>
                  </a:ext>
                </a:extLst>
              </p:cNvPr>
              <p:cNvSpPr/>
              <p:nvPr/>
            </p:nvSpPr>
            <p:spPr>
              <a:xfrm>
                <a:off x="6266865" y="312628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47" name="Freeform: Shape 246">
                <a:extLst>
                  <a:ext uri="{FF2B5EF4-FFF2-40B4-BE49-F238E27FC236}">
                    <a16:creationId xmlns:a16="http://schemas.microsoft.com/office/drawing/2014/main" id="{7E91096F-72A7-40D5-8D94-E473A526218C}"/>
                  </a:ext>
                </a:extLst>
              </p:cNvPr>
              <p:cNvSpPr/>
              <p:nvPr/>
            </p:nvSpPr>
            <p:spPr>
              <a:xfrm>
                <a:off x="6326014"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48" name="Freeform: Shape 247">
                <a:extLst>
                  <a:ext uri="{FF2B5EF4-FFF2-40B4-BE49-F238E27FC236}">
                    <a16:creationId xmlns:a16="http://schemas.microsoft.com/office/drawing/2014/main" id="{0EB75445-3187-4401-86FD-A85FA620C85F}"/>
                  </a:ext>
                </a:extLst>
              </p:cNvPr>
              <p:cNvSpPr/>
              <p:nvPr/>
            </p:nvSpPr>
            <p:spPr>
              <a:xfrm>
                <a:off x="638526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49" name="Freeform: Shape 248">
                <a:extLst>
                  <a:ext uri="{FF2B5EF4-FFF2-40B4-BE49-F238E27FC236}">
                    <a16:creationId xmlns:a16="http://schemas.microsoft.com/office/drawing/2014/main" id="{1D95CA2E-E941-4D26-B91B-7CDAE8112AC0}"/>
                  </a:ext>
                </a:extLst>
              </p:cNvPr>
              <p:cNvSpPr/>
              <p:nvPr/>
            </p:nvSpPr>
            <p:spPr>
              <a:xfrm>
                <a:off x="6444410" y="312628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50" name="Freeform: Shape 249">
                <a:extLst>
                  <a:ext uri="{FF2B5EF4-FFF2-40B4-BE49-F238E27FC236}">
                    <a16:creationId xmlns:a16="http://schemas.microsoft.com/office/drawing/2014/main" id="{8A8CFFAC-749B-484A-8C17-634131D9C095}"/>
                  </a:ext>
                </a:extLst>
              </p:cNvPr>
              <p:cNvSpPr/>
              <p:nvPr/>
            </p:nvSpPr>
            <p:spPr>
              <a:xfrm>
                <a:off x="6148469" y="3185433"/>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51" name="Freeform: Shape 250">
                <a:extLst>
                  <a:ext uri="{FF2B5EF4-FFF2-40B4-BE49-F238E27FC236}">
                    <a16:creationId xmlns:a16="http://schemas.microsoft.com/office/drawing/2014/main" id="{3125F4A7-EAFB-49D2-848F-8D0C044BE27B}"/>
                  </a:ext>
                </a:extLst>
              </p:cNvPr>
              <p:cNvSpPr/>
              <p:nvPr/>
            </p:nvSpPr>
            <p:spPr>
              <a:xfrm>
                <a:off x="620762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52" name="Freeform: Shape 251">
                <a:extLst>
                  <a:ext uri="{FF2B5EF4-FFF2-40B4-BE49-F238E27FC236}">
                    <a16:creationId xmlns:a16="http://schemas.microsoft.com/office/drawing/2014/main" id="{B9B9B3BB-4B8E-4C75-96EA-4C2048C6F232}"/>
                  </a:ext>
                </a:extLst>
              </p:cNvPr>
              <p:cNvSpPr/>
              <p:nvPr/>
            </p:nvSpPr>
            <p:spPr>
              <a:xfrm>
                <a:off x="6266865" y="3185433"/>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53" name="Freeform: Shape 252">
                <a:extLst>
                  <a:ext uri="{FF2B5EF4-FFF2-40B4-BE49-F238E27FC236}">
                    <a16:creationId xmlns:a16="http://schemas.microsoft.com/office/drawing/2014/main" id="{9017FF82-4E07-4642-AD9E-BB96D42BD639}"/>
                  </a:ext>
                </a:extLst>
              </p:cNvPr>
              <p:cNvSpPr/>
              <p:nvPr/>
            </p:nvSpPr>
            <p:spPr>
              <a:xfrm>
                <a:off x="6326014"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54" name="Freeform: Shape 253">
                <a:extLst>
                  <a:ext uri="{FF2B5EF4-FFF2-40B4-BE49-F238E27FC236}">
                    <a16:creationId xmlns:a16="http://schemas.microsoft.com/office/drawing/2014/main" id="{6B1971AE-14DC-4045-882C-6B2E0CE3B16B}"/>
                  </a:ext>
                </a:extLst>
              </p:cNvPr>
              <p:cNvSpPr/>
              <p:nvPr/>
            </p:nvSpPr>
            <p:spPr>
              <a:xfrm>
                <a:off x="638526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55" name="Freeform: Shape 254">
                <a:extLst>
                  <a:ext uri="{FF2B5EF4-FFF2-40B4-BE49-F238E27FC236}">
                    <a16:creationId xmlns:a16="http://schemas.microsoft.com/office/drawing/2014/main" id="{AA8CD457-0651-4ECC-81C7-C21EE779EDDA}"/>
                  </a:ext>
                </a:extLst>
              </p:cNvPr>
              <p:cNvSpPr/>
              <p:nvPr/>
            </p:nvSpPr>
            <p:spPr>
              <a:xfrm>
                <a:off x="6444410" y="318543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56" name="Freeform: Shape 255">
                <a:extLst>
                  <a:ext uri="{FF2B5EF4-FFF2-40B4-BE49-F238E27FC236}">
                    <a16:creationId xmlns:a16="http://schemas.microsoft.com/office/drawing/2014/main" id="{65833210-69A5-47FF-8EA9-99D9E28B8D6D}"/>
                  </a:ext>
                </a:extLst>
              </p:cNvPr>
              <p:cNvSpPr/>
              <p:nvPr/>
            </p:nvSpPr>
            <p:spPr>
              <a:xfrm>
                <a:off x="6148469" y="3244676"/>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57" name="Freeform: Shape 256">
                <a:extLst>
                  <a:ext uri="{FF2B5EF4-FFF2-40B4-BE49-F238E27FC236}">
                    <a16:creationId xmlns:a16="http://schemas.microsoft.com/office/drawing/2014/main" id="{C04C7A32-9FAA-4F63-9C56-4924343522E5}"/>
                  </a:ext>
                </a:extLst>
              </p:cNvPr>
              <p:cNvSpPr/>
              <p:nvPr/>
            </p:nvSpPr>
            <p:spPr>
              <a:xfrm>
                <a:off x="620762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58" name="Freeform: Shape 257">
                <a:extLst>
                  <a:ext uri="{FF2B5EF4-FFF2-40B4-BE49-F238E27FC236}">
                    <a16:creationId xmlns:a16="http://schemas.microsoft.com/office/drawing/2014/main" id="{49DC777D-C77C-4470-B4AF-C884887B0C9C}"/>
                  </a:ext>
                </a:extLst>
              </p:cNvPr>
              <p:cNvSpPr/>
              <p:nvPr/>
            </p:nvSpPr>
            <p:spPr>
              <a:xfrm>
                <a:off x="6266865" y="3244676"/>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59" name="Freeform: Shape 258">
                <a:extLst>
                  <a:ext uri="{FF2B5EF4-FFF2-40B4-BE49-F238E27FC236}">
                    <a16:creationId xmlns:a16="http://schemas.microsoft.com/office/drawing/2014/main" id="{158BF1D0-C876-400E-A139-5CE34D9B7581}"/>
                  </a:ext>
                </a:extLst>
              </p:cNvPr>
              <p:cNvSpPr/>
              <p:nvPr/>
            </p:nvSpPr>
            <p:spPr>
              <a:xfrm>
                <a:off x="6326014"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60" name="Freeform: Shape 259">
                <a:extLst>
                  <a:ext uri="{FF2B5EF4-FFF2-40B4-BE49-F238E27FC236}">
                    <a16:creationId xmlns:a16="http://schemas.microsoft.com/office/drawing/2014/main" id="{12B92D7A-51EB-488C-8B4A-2DA48105CA0C}"/>
                  </a:ext>
                </a:extLst>
              </p:cNvPr>
              <p:cNvSpPr/>
              <p:nvPr/>
            </p:nvSpPr>
            <p:spPr>
              <a:xfrm>
                <a:off x="638526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61" name="Freeform: Shape 260">
                <a:extLst>
                  <a:ext uri="{FF2B5EF4-FFF2-40B4-BE49-F238E27FC236}">
                    <a16:creationId xmlns:a16="http://schemas.microsoft.com/office/drawing/2014/main" id="{36F35362-EC6C-4B99-8EA0-B2E5F7E57544}"/>
                  </a:ext>
                </a:extLst>
              </p:cNvPr>
              <p:cNvSpPr/>
              <p:nvPr/>
            </p:nvSpPr>
            <p:spPr>
              <a:xfrm>
                <a:off x="6444410" y="32446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62" name="Freeform: Shape 261">
                <a:extLst>
                  <a:ext uri="{FF2B5EF4-FFF2-40B4-BE49-F238E27FC236}">
                    <a16:creationId xmlns:a16="http://schemas.microsoft.com/office/drawing/2014/main" id="{E198CDFA-E8E4-4AB8-8152-70D0A9901701}"/>
                  </a:ext>
                </a:extLst>
              </p:cNvPr>
              <p:cNvSpPr/>
              <p:nvPr/>
            </p:nvSpPr>
            <p:spPr>
              <a:xfrm>
                <a:off x="6148469"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63" name="Freeform: Shape 262">
                <a:extLst>
                  <a:ext uri="{FF2B5EF4-FFF2-40B4-BE49-F238E27FC236}">
                    <a16:creationId xmlns:a16="http://schemas.microsoft.com/office/drawing/2014/main" id="{0A6E867E-E4D5-4962-B1E3-40C1EBAD4540}"/>
                  </a:ext>
                </a:extLst>
              </p:cNvPr>
              <p:cNvSpPr/>
              <p:nvPr/>
            </p:nvSpPr>
            <p:spPr>
              <a:xfrm>
                <a:off x="620762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64" name="Freeform: Shape 263">
                <a:extLst>
                  <a:ext uri="{FF2B5EF4-FFF2-40B4-BE49-F238E27FC236}">
                    <a16:creationId xmlns:a16="http://schemas.microsoft.com/office/drawing/2014/main" id="{80E476FD-96DE-446C-867F-9D329645237F}"/>
                  </a:ext>
                </a:extLst>
              </p:cNvPr>
              <p:cNvSpPr/>
              <p:nvPr/>
            </p:nvSpPr>
            <p:spPr>
              <a:xfrm>
                <a:off x="6266865" y="330382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65" name="Freeform: Shape 264">
                <a:extLst>
                  <a:ext uri="{FF2B5EF4-FFF2-40B4-BE49-F238E27FC236}">
                    <a16:creationId xmlns:a16="http://schemas.microsoft.com/office/drawing/2014/main" id="{2A4B1DEE-9DE5-44FA-999C-35FC48FFD87B}"/>
                  </a:ext>
                </a:extLst>
              </p:cNvPr>
              <p:cNvSpPr/>
              <p:nvPr/>
            </p:nvSpPr>
            <p:spPr>
              <a:xfrm>
                <a:off x="632601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66" name="Freeform: Shape 265">
                <a:extLst>
                  <a:ext uri="{FF2B5EF4-FFF2-40B4-BE49-F238E27FC236}">
                    <a16:creationId xmlns:a16="http://schemas.microsoft.com/office/drawing/2014/main" id="{B0466F5E-3E96-4F81-8A0D-03BE09971D09}"/>
                  </a:ext>
                </a:extLst>
              </p:cNvPr>
              <p:cNvSpPr/>
              <p:nvPr/>
            </p:nvSpPr>
            <p:spPr>
              <a:xfrm>
                <a:off x="638526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67" name="Freeform: Shape 266">
                <a:extLst>
                  <a:ext uri="{FF2B5EF4-FFF2-40B4-BE49-F238E27FC236}">
                    <a16:creationId xmlns:a16="http://schemas.microsoft.com/office/drawing/2014/main" id="{7F10273E-D499-4A93-806B-29552CFEAB94}"/>
                  </a:ext>
                </a:extLst>
              </p:cNvPr>
              <p:cNvSpPr/>
              <p:nvPr/>
            </p:nvSpPr>
            <p:spPr>
              <a:xfrm>
                <a:off x="644441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68" name="Freeform: Shape 267">
                <a:extLst>
                  <a:ext uri="{FF2B5EF4-FFF2-40B4-BE49-F238E27FC236}">
                    <a16:creationId xmlns:a16="http://schemas.microsoft.com/office/drawing/2014/main" id="{9F109E66-58F5-49F9-A8FA-C2C6B9D3314D}"/>
                  </a:ext>
                </a:extLst>
              </p:cNvPr>
              <p:cNvSpPr/>
              <p:nvPr/>
            </p:nvSpPr>
            <p:spPr>
              <a:xfrm>
                <a:off x="6148469"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69" name="Freeform: Shape 268">
                <a:extLst>
                  <a:ext uri="{FF2B5EF4-FFF2-40B4-BE49-F238E27FC236}">
                    <a16:creationId xmlns:a16="http://schemas.microsoft.com/office/drawing/2014/main" id="{BEFEAFE3-481D-4BD8-8E0E-FD2D65147594}"/>
                  </a:ext>
                </a:extLst>
              </p:cNvPr>
              <p:cNvSpPr/>
              <p:nvPr/>
            </p:nvSpPr>
            <p:spPr>
              <a:xfrm>
                <a:off x="620762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70" name="Freeform: Shape 269">
                <a:extLst>
                  <a:ext uri="{FF2B5EF4-FFF2-40B4-BE49-F238E27FC236}">
                    <a16:creationId xmlns:a16="http://schemas.microsoft.com/office/drawing/2014/main" id="{4D9F94D2-04D5-4055-ABB3-12E2D54D9168}"/>
                  </a:ext>
                </a:extLst>
              </p:cNvPr>
              <p:cNvSpPr/>
              <p:nvPr/>
            </p:nvSpPr>
            <p:spPr>
              <a:xfrm>
                <a:off x="6266865" y="3363072"/>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71" name="Freeform: Shape 270">
                <a:extLst>
                  <a:ext uri="{FF2B5EF4-FFF2-40B4-BE49-F238E27FC236}">
                    <a16:creationId xmlns:a16="http://schemas.microsoft.com/office/drawing/2014/main" id="{8DF12218-DA8B-4C9D-AC25-6E4EB9E5157A}"/>
                  </a:ext>
                </a:extLst>
              </p:cNvPr>
              <p:cNvSpPr/>
              <p:nvPr/>
            </p:nvSpPr>
            <p:spPr>
              <a:xfrm>
                <a:off x="632601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72" name="Freeform: Shape 271">
                <a:extLst>
                  <a:ext uri="{FF2B5EF4-FFF2-40B4-BE49-F238E27FC236}">
                    <a16:creationId xmlns:a16="http://schemas.microsoft.com/office/drawing/2014/main" id="{0EBFC3D4-98BB-45EA-B787-42AD1392C199}"/>
                  </a:ext>
                </a:extLst>
              </p:cNvPr>
              <p:cNvSpPr/>
              <p:nvPr/>
            </p:nvSpPr>
            <p:spPr>
              <a:xfrm>
                <a:off x="638526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73" name="Freeform: Shape 272">
                <a:extLst>
                  <a:ext uri="{FF2B5EF4-FFF2-40B4-BE49-F238E27FC236}">
                    <a16:creationId xmlns:a16="http://schemas.microsoft.com/office/drawing/2014/main" id="{B012490F-C6CB-4B2B-ACEE-164410E430AA}"/>
                  </a:ext>
                </a:extLst>
              </p:cNvPr>
              <p:cNvSpPr/>
              <p:nvPr/>
            </p:nvSpPr>
            <p:spPr>
              <a:xfrm>
                <a:off x="6444410" y="3363074"/>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74" name="Freeform: Shape 273">
                <a:extLst>
                  <a:ext uri="{FF2B5EF4-FFF2-40B4-BE49-F238E27FC236}">
                    <a16:creationId xmlns:a16="http://schemas.microsoft.com/office/drawing/2014/main" id="{C8A0CEBF-7017-4AE8-B110-4FB98A0931A1}"/>
                  </a:ext>
                </a:extLst>
              </p:cNvPr>
              <p:cNvSpPr/>
              <p:nvPr/>
            </p:nvSpPr>
            <p:spPr>
              <a:xfrm>
                <a:off x="6148469"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75" name="Freeform: Shape 274">
                <a:extLst>
                  <a:ext uri="{FF2B5EF4-FFF2-40B4-BE49-F238E27FC236}">
                    <a16:creationId xmlns:a16="http://schemas.microsoft.com/office/drawing/2014/main" id="{BFB90B3C-B2E2-41FC-852F-20935BD58D3F}"/>
                  </a:ext>
                </a:extLst>
              </p:cNvPr>
              <p:cNvSpPr/>
              <p:nvPr/>
            </p:nvSpPr>
            <p:spPr>
              <a:xfrm>
                <a:off x="620762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76" name="Freeform: Shape 275">
                <a:extLst>
                  <a:ext uri="{FF2B5EF4-FFF2-40B4-BE49-F238E27FC236}">
                    <a16:creationId xmlns:a16="http://schemas.microsoft.com/office/drawing/2014/main" id="{AD216D02-05DA-4573-8119-B89DD39D163C}"/>
                  </a:ext>
                </a:extLst>
              </p:cNvPr>
              <p:cNvSpPr/>
              <p:nvPr/>
            </p:nvSpPr>
            <p:spPr>
              <a:xfrm>
                <a:off x="6266865" y="3422225"/>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77" name="Freeform: Shape 276">
                <a:extLst>
                  <a:ext uri="{FF2B5EF4-FFF2-40B4-BE49-F238E27FC236}">
                    <a16:creationId xmlns:a16="http://schemas.microsoft.com/office/drawing/2014/main" id="{4AD95CA3-812D-4706-A483-37C60CEFCF96}"/>
                  </a:ext>
                </a:extLst>
              </p:cNvPr>
              <p:cNvSpPr/>
              <p:nvPr/>
            </p:nvSpPr>
            <p:spPr>
              <a:xfrm>
                <a:off x="632601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78" name="Freeform: Shape 277">
                <a:extLst>
                  <a:ext uri="{FF2B5EF4-FFF2-40B4-BE49-F238E27FC236}">
                    <a16:creationId xmlns:a16="http://schemas.microsoft.com/office/drawing/2014/main" id="{ED7350CE-E616-42AC-8E07-41E9A7A07CA9}"/>
                  </a:ext>
                </a:extLst>
              </p:cNvPr>
              <p:cNvSpPr/>
              <p:nvPr/>
            </p:nvSpPr>
            <p:spPr>
              <a:xfrm>
                <a:off x="638526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79" name="Freeform: Shape 278">
                <a:extLst>
                  <a:ext uri="{FF2B5EF4-FFF2-40B4-BE49-F238E27FC236}">
                    <a16:creationId xmlns:a16="http://schemas.microsoft.com/office/drawing/2014/main" id="{87A359AE-1FD7-4EC0-9759-55B2173A6EFD}"/>
                  </a:ext>
                </a:extLst>
              </p:cNvPr>
              <p:cNvSpPr/>
              <p:nvPr/>
            </p:nvSpPr>
            <p:spPr>
              <a:xfrm>
                <a:off x="6444410" y="34222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80" name="Freeform: Shape 279">
                <a:extLst>
                  <a:ext uri="{FF2B5EF4-FFF2-40B4-BE49-F238E27FC236}">
                    <a16:creationId xmlns:a16="http://schemas.microsoft.com/office/drawing/2014/main" id="{97A88E14-719D-4D47-A0A1-80D6780E8EED}"/>
                  </a:ext>
                </a:extLst>
              </p:cNvPr>
              <p:cNvSpPr/>
              <p:nvPr/>
            </p:nvSpPr>
            <p:spPr>
              <a:xfrm>
                <a:off x="5734038" y="3481374"/>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81" name="Freeform: Shape 280">
                <a:extLst>
                  <a:ext uri="{FF2B5EF4-FFF2-40B4-BE49-F238E27FC236}">
                    <a16:creationId xmlns:a16="http://schemas.microsoft.com/office/drawing/2014/main" id="{D16E2313-CE29-4A31-AC81-790178F4746A}"/>
                  </a:ext>
                </a:extLst>
              </p:cNvPr>
              <p:cNvSpPr/>
              <p:nvPr/>
            </p:nvSpPr>
            <p:spPr>
              <a:xfrm>
                <a:off x="5793283"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82" name="Freeform: Shape 281">
                <a:extLst>
                  <a:ext uri="{FF2B5EF4-FFF2-40B4-BE49-F238E27FC236}">
                    <a16:creationId xmlns:a16="http://schemas.microsoft.com/office/drawing/2014/main" id="{1D1C4F29-D833-4964-B939-3B727AE1EA41}"/>
                  </a:ext>
                </a:extLst>
              </p:cNvPr>
              <p:cNvSpPr/>
              <p:nvPr/>
            </p:nvSpPr>
            <p:spPr>
              <a:xfrm>
                <a:off x="5852433"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83" name="Freeform: Shape 282">
                <a:extLst>
                  <a:ext uri="{FF2B5EF4-FFF2-40B4-BE49-F238E27FC236}">
                    <a16:creationId xmlns:a16="http://schemas.microsoft.com/office/drawing/2014/main" id="{4AAC2964-5640-4A4F-AF95-C44533263206}"/>
                  </a:ext>
                </a:extLst>
              </p:cNvPr>
              <p:cNvSpPr/>
              <p:nvPr/>
            </p:nvSpPr>
            <p:spPr>
              <a:xfrm>
                <a:off x="591167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84" name="Freeform: Shape 283">
                <a:extLst>
                  <a:ext uri="{FF2B5EF4-FFF2-40B4-BE49-F238E27FC236}">
                    <a16:creationId xmlns:a16="http://schemas.microsoft.com/office/drawing/2014/main" id="{234E3EAE-3024-4122-B3C9-D19EF89411B2}"/>
                  </a:ext>
                </a:extLst>
              </p:cNvPr>
              <p:cNvSpPr/>
              <p:nvPr/>
            </p:nvSpPr>
            <p:spPr>
              <a:xfrm>
                <a:off x="597082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85" name="Freeform: Shape 284">
                <a:extLst>
                  <a:ext uri="{FF2B5EF4-FFF2-40B4-BE49-F238E27FC236}">
                    <a16:creationId xmlns:a16="http://schemas.microsoft.com/office/drawing/2014/main" id="{28FD952A-B49E-4AFD-BE46-A826C893BA2B}"/>
                  </a:ext>
                </a:extLst>
              </p:cNvPr>
              <p:cNvSpPr/>
              <p:nvPr/>
            </p:nvSpPr>
            <p:spPr>
              <a:xfrm>
                <a:off x="6030074"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86" name="Freeform: Shape 285">
                <a:extLst>
                  <a:ext uri="{FF2B5EF4-FFF2-40B4-BE49-F238E27FC236}">
                    <a16:creationId xmlns:a16="http://schemas.microsoft.com/office/drawing/2014/main" id="{A8F11D09-106F-4800-8537-1511F52735A8}"/>
                  </a:ext>
                </a:extLst>
              </p:cNvPr>
              <p:cNvSpPr/>
              <p:nvPr/>
            </p:nvSpPr>
            <p:spPr>
              <a:xfrm>
                <a:off x="6089224"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87" name="Freeform: Shape 286">
                <a:extLst>
                  <a:ext uri="{FF2B5EF4-FFF2-40B4-BE49-F238E27FC236}">
                    <a16:creationId xmlns:a16="http://schemas.microsoft.com/office/drawing/2014/main" id="{628B2A9C-BF81-4C2A-A82F-094822D91962}"/>
                  </a:ext>
                </a:extLst>
              </p:cNvPr>
              <p:cNvSpPr/>
              <p:nvPr/>
            </p:nvSpPr>
            <p:spPr>
              <a:xfrm>
                <a:off x="5734038" y="354062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88" name="Freeform: Shape 287">
                <a:extLst>
                  <a:ext uri="{FF2B5EF4-FFF2-40B4-BE49-F238E27FC236}">
                    <a16:creationId xmlns:a16="http://schemas.microsoft.com/office/drawing/2014/main" id="{67DB4930-228B-47AF-AAF7-1BF8F1B48A13}"/>
                  </a:ext>
                </a:extLst>
              </p:cNvPr>
              <p:cNvSpPr/>
              <p:nvPr/>
            </p:nvSpPr>
            <p:spPr>
              <a:xfrm>
                <a:off x="5793283"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89" name="Freeform: Shape 288">
                <a:extLst>
                  <a:ext uri="{FF2B5EF4-FFF2-40B4-BE49-F238E27FC236}">
                    <a16:creationId xmlns:a16="http://schemas.microsoft.com/office/drawing/2014/main" id="{5C000D14-C33C-4ABC-8859-916548DDFFB4}"/>
                  </a:ext>
                </a:extLst>
              </p:cNvPr>
              <p:cNvSpPr/>
              <p:nvPr/>
            </p:nvSpPr>
            <p:spPr>
              <a:xfrm>
                <a:off x="5852433"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90" name="Freeform: Shape 289">
                <a:extLst>
                  <a:ext uri="{FF2B5EF4-FFF2-40B4-BE49-F238E27FC236}">
                    <a16:creationId xmlns:a16="http://schemas.microsoft.com/office/drawing/2014/main" id="{EFD3C8C8-BB59-449C-B55E-01F014FF2BD1}"/>
                  </a:ext>
                </a:extLst>
              </p:cNvPr>
              <p:cNvSpPr/>
              <p:nvPr/>
            </p:nvSpPr>
            <p:spPr>
              <a:xfrm>
                <a:off x="591167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91" name="Freeform: Shape 290">
                <a:extLst>
                  <a:ext uri="{FF2B5EF4-FFF2-40B4-BE49-F238E27FC236}">
                    <a16:creationId xmlns:a16="http://schemas.microsoft.com/office/drawing/2014/main" id="{F67091D2-B1F6-4D9C-BE4A-EE3988A464AF}"/>
                  </a:ext>
                </a:extLst>
              </p:cNvPr>
              <p:cNvSpPr/>
              <p:nvPr/>
            </p:nvSpPr>
            <p:spPr>
              <a:xfrm>
                <a:off x="597082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92" name="Freeform: Shape 291">
                <a:extLst>
                  <a:ext uri="{FF2B5EF4-FFF2-40B4-BE49-F238E27FC236}">
                    <a16:creationId xmlns:a16="http://schemas.microsoft.com/office/drawing/2014/main" id="{E696DB2D-BF32-49CF-A3D0-B5BCFFFC3A7C}"/>
                  </a:ext>
                </a:extLst>
              </p:cNvPr>
              <p:cNvSpPr/>
              <p:nvPr/>
            </p:nvSpPr>
            <p:spPr>
              <a:xfrm>
                <a:off x="6030074"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93" name="Freeform: Shape 292">
                <a:extLst>
                  <a:ext uri="{FF2B5EF4-FFF2-40B4-BE49-F238E27FC236}">
                    <a16:creationId xmlns:a16="http://schemas.microsoft.com/office/drawing/2014/main" id="{DA9DFC77-4503-4E27-81F8-4EC423EE7F26}"/>
                  </a:ext>
                </a:extLst>
              </p:cNvPr>
              <p:cNvSpPr/>
              <p:nvPr/>
            </p:nvSpPr>
            <p:spPr>
              <a:xfrm>
                <a:off x="6089224"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94" name="Freeform: Shape 293">
                <a:extLst>
                  <a:ext uri="{FF2B5EF4-FFF2-40B4-BE49-F238E27FC236}">
                    <a16:creationId xmlns:a16="http://schemas.microsoft.com/office/drawing/2014/main" id="{C9750606-8257-49A8-BAC6-8AF5245F225F}"/>
                  </a:ext>
                </a:extLst>
              </p:cNvPr>
              <p:cNvSpPr/>
              <p:nvPr/>
            </p:nvSpPr>
            <p:spPr>
              <a:xfrm>
                <a:off x="5734038" y="359977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95" name="Freeform: Shape 294">
                <a:extLst>
                  <a:ext uri="{FF2B5EF4-FFF2-40B4-BE49-F238E27FC236}">
                    <a16:creationId xmlns:a16="http://schemas.microsoft.com/office/drawing/2014/main" id="{1FAF9961-6FEB-4F37-AA12-4123C2F348CF}"/>
                  </a:ext>
                </a:extLst>
              </p:cNvPr>
              <p:cNvSpPr/>
              <p:nvPr/>
            </p:nvSpPr>
            <p:spPr>
              <a:xfrm>
                <a:off x="5793283" y="359977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96" name="Freeform: Shape 295">
                <a:extLst>
                  <a:ext uri="{FF2B5EF4-FFF2-40B4-BE49-F238E27FC236}">
                    <a16:creationId xmlns:a16="http://schemas.microsoft.com/office/drawing/2014/main" id="{ECEB85EF-07A3-4915-972B-41652BD77A0A}"/>
                  </a:ext>
                </a:extLst>
              </p:cNvPr>
              <p:cNvSpPr/>
              <p:nvPr/>
            </p:nvSpPr>
            <p:spPr>
              <a:xfrm>
                <a:off x="5852433"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97" name="Freeform: Shape 296">
                <a:extLst>
                  <a:ext uri="{FF2B5EF4-FFF2-40B4-BE49-F238E27FC236}">
                    <a16:creationId xmlns:a16="http://schemas.microsoft.com/office/drawing/2014/main" id="{70E3C169-E198-408B-8C0B-6D107638EEA4}"/>
                  </a:ext>
                </a:extLst>
              </p:cNvPr>
              <p:cNvSpPr/>
              <p:nvPr/>
            </p:nvSpPr>
            <p:spPr>
              <a:xfrm>
                <a:off x="591167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98" name="Freeform: Shape 297">
                <a:extLst>
                  <a:ext uri="{FF2B5EF4-FFF2-40B4-BE49-F238E27FC236}">
                    <a16:creationId xmlns:a16="http://schemas.microsoft.com/office/drawing/2014/main" id="{F55D2648-69AF-4F06-B4E2-ED7EB64562C0}"/>
                  </a:ext>
                </a:extLst>
              </p:cNvPr>
              <p:cNvSpPr/>
              <p:nvPr/>
            </p:nvSpPr>
            <p:spPr>
              <a:xfrm>
                <a:off x="597082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99" name="Freeform: Shape 298">
                <a:extLst>
                  <a:ext uri="{FF2B5EF4-FFF2-40B4-BE49-F238E27FC236}">
                    <a16:creationId xmlns:a16="http://schemas.microsoft.com/office/drawing/2014/main" id="{808EE613-DBD4-40A5-B2FC-FFE52B379596}"/>
                  </a:ext>
                </a:extLst>
              </p:cNvPr>
              <p:cNvSpPr/>
              <p:nvPr/>
            </p:nvSpPr>
            <p:spPr>
              <a:xfrm>
                <a:off x="6030073" y="3599770"/>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00" name="Freeform: Shape 299">
                <a:extLst>
                  <a:ext uri="{FF2B5EF4-FFF2-40B4-BE49-F238E27FC236}">
                    <a16:creationId xmlns:a16="http://schemas.microsoft.com/office/drawing/2014/main" id="{5CF13D94-C51E-4F0C-93ED-89C74D5967D4}"/>
                  </a:ext>
                </a:extLst>
              </p:cNvPr>
              <p:cNvSpPr/>
              <p:nvPr/>
            </p:nvSpPr>
            <p:spPr>
              <a:xfrm>
                <a:off x="6089224"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01" name="Freeform: Shape 300">
                <a:extLst>
                  <a:ext uri="{FF2B5EF4-FFF2-40B4-BE49-F238E27FC236}">
                    <a16:creationId xmlns:a16="http://schemas.microsoft.com/office/drawing/2014/main" id="{D02372BC-9E3F-430B-9E13-B750B7548287}"/>
                  </a:ext>
                </a:extLst>
              </p:cNvPr>
              <p:cNvSpPr/>
              <p:nvPr/>
            </p:nvSpPr>
            <p:spPr>
              <a:xfrm>
                <a:off x="5734037" y="365901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02" name="Freeform: Shape 301">
                <a:extLst>
                  <a:ext uri="{FF2B5EF4-FFF2-40B4-BE49-F238E27FC236}">
                    <a16:creationId xmlns:a16="http://schemas.microsoft.com/office/drawing/2014/main" id="{5CC5A4DF-827D-4F25-A560-89C50AFC96F9}"/>
                  </a:ext>
                </a:extLst>
              </p:cNvPr>
              <p:cNvSpPr/>
              <p:nvPr/>
            </p:nvSpPr>
            <p:spPr>
              <a:xfrm>
                <a:off x="5793282" y="3659014"/>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03" name="Freeform: Shape 302">
                <a:extLst>
                  <a:ext uri="{FF2B5EF4-FFF2-40B4-BE49-F238E27FC236}">
                    <a16:creationId xmlns:a16="http://schemas.microsoft.com/office/drawing/2014/main" id="{C664ED74-3F99-4CD6-9B08-8C66D3C2384C}"/>
                  </a:ext>
                </a:extLst>
              </p:cNvPr>
              <p:cNvSpPr/>
              <p:nvPr/>
            </p:nvSpPr>
            <p:spPr>
              <a:xfrm>
                <a:off x="5852432"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04" name="Freeform: Shape 303">
                <a:extLst>
                  <a:ext uri="{FF2B5EF4-FFF2-40B4-BE49-F238E27FC236}">
                    <a16:creationId xmlns:a16="http://schemas.microsoft.com/office/drawing/2014/main" id="{A366A050-ABC8-404E-9D19-88C1BFD746AD}"/>
                  </a:ext>
                </a:extLst>
              </p:cNvPr>
              <p:cNvSpPr/>
              <p:nvPr/>
            </p:nvSpPr>
            <p:spPr>
              <a:xfrm>
                <a:off x="591167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05" name="Freeform: Shape 304">
                <a:extLst>
                  <a:ext uri="{FF2B5EF4-FFF2-40B4-BE49-F238E27FC236}">
                    <a16:creationId xmlns:a16="http://schemas.microsoft.com/office/drawing/2014/main" id="{E54F9189-EFA8-450C-9A79-2642C2815DC1}"/>
                  </a:ext>
                </a:extLst>
              </p:cNvPr>
              <p:cNvSpPr/>
              <p:nvPr/>
            </p:nvSpPr>
            <p:spPr>
              <a:xfrm>
                <a:off x="597082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06" name="Freeform: Shape 305">
                <a:extLst>
                  <a:ext uri="{FF2B5EF4-FFF2-40B4-BE49-F238E27FC236}">
                    <a16:creationId xmlns:a16="http://schemas.microsoft.com/office/drawing/2014/main" id="{83474EF4-3910-4D27-8CE9-6B0571690FB0}"/>
                  </a:ext>
                </a:extLst>
              </p:cNvPr>
              <p:cNvSpPr/>
              <p:nvPr/>
            </p:nvSpPr>
            <p:spPr>
              <a:xfrm>
                <a:off x="6030073" y="3659014"/>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07" name="Freeform: Shape 306">
                <a:extLst>
                  <a:ext uri="{FF2B5EF4-FFF2-40B4-BE49-F238E27FC236}">
                    <a16:creationId xmlns:a16="http://schemas.microsoft.com/office/drawing/2014/main" id="{07AF992F-ECBF-4DC7-AAD7-C89A905F51C3}"/>
                  </a:ext>
                </a:extLst>
              </p:cNvPr>
              <p:cNvSpPr/>
              <p:nvPr/>
            </p:nvSpPr>
            <p:spPr>
              <a:xfrm>
                <a:off x="6089224"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08" name="Freeform: Shape 307">
                <a:extLst>
                  <a:ext uri="{FF2B5EF4-FFF2-40B4-BE49-F238E27FC236}">
                    <a16:creationId xmlns:a16="http://schemas.microsoft.com/office/drawing/2014/main" id="{8DF44771-0BBE-4ABF-A1A0-4F21168E9496}"/>
                  </a:ext>
                </a:extLst>
              </p:cNvPr>
              <p:cNvSpPr/>
              <p:nvPr/>
            </p:nvSpPr>
            <p:spPr>
              <a:xfrm>
                <a:off x="5734039" y="371816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09" name="Freeform: Shape 308">
                <a:extLst>
                  <a:ext uri="{FF2B5EF4-FFF2-40B4-BE49-F238E27FC236}">
                    <a16:creationId xmlns:a16="http://schemas.microsoft.com/office/drawing/2014/main" id="{A83A06AC-4FF7-4E63-8018-3EC97686E21C}"/>
                  </a:ext>
                </a:extLst>
              </p:cNvPr>
              <p:cNvSpPr/>
              <p:nvPr/>
            </p:nvSpPr>
            <p:spPr>
              <a:xfrm>
                <a:off x="5793284" y="371816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10" name="Freeform: Shape 309">
                <a:extLst>
                  <a:ext uri="{FF2B5EF4-FFF2-40B4-BE49-F238E27FC236}">
                    <a16:creationId xmlns:a16="http://schemas.microsoft.com/office/drawing/2014/main" id="{CF2D1DA8-92C8-41E9-B8CA-AA39868CBF09}"/>
                  </a:ext>
                </a:extLst>
              </p:cNvPr>
              <p:cNvSpPr/>
              <p:nvPr/>
            </p:nvSpPr>
            <p:spPr>
              <a:xfrm>
                <a:off x="5852434"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11" name="Freeform: Shape 310">
                <a:extLst>
                  <a:ext uri="{FF2B5EF4-FFF2-40B4-BE49-F238E27FC236}">
                    <a16:creationId xmlns:a16="http://schemas.microsoft.com/office/drawing/2014/main" id="{CE7EB8CC-07A4-47A7-928A-8984C4706850}"/>
                  </a:ext>
                </a:extLst>
              </p:cNvPr>
              <p:cNvSpPr/>
              <p:nvPr/>
            </p:nvSpPr>
            <p:spPr>
              <a:xfrm>
                <a:off x="591167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12" name="Freeform: Shape 311">
                <a:extLst>
                  <a:ext uri="{FF2B5EF4-FFF2-40B4-BE49-F238E27FC236}">
                    <a16:creationId xmlns:a16="http://schemas.microsoft.com/office/drawing/2014/main" id="{DD8F57F4-0054-4907-A5A4-FEA9B509AD36}"/>
                  </a:ext>
                </a:extLst>
              </p:cNvPr>
              <p:cNvSpPr/>
              <p:nvPr/>
            </p:nvSpPr>
            <p:spPr>
              <a:xfrm>
                <a:off x="597082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13" name="Freeform: Shape 312">
                <a:extLst>
                  <a:ext uri="{FF2B5EF4-FFF2-40B4-BE49-F238E27FC236}">
                    <a16:creationId xmlns:a16="http://schemas.microsoft.com/office/drawing/2014/main" id="{60ED5BA9-E036-40AE-A6CC-0DECB39D5A46}"/>
                  </a:ext>
                </a:extLst>
              </p:cNvPr>
              <p:cNvSpPr/>
              <p:nvPr/>
            </p:nvSpPr>
            <p:spPr>
              <a:xfrm>
                <a:off x="6030074" y="371816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14" name="Freeform: Shape 313">
                <a:extLst>
                  <a:ext uri="{FF2B5EF4-FFF2-40B4-BE49-F238E27FC236}">
                    <a16:creationId xmlns:a16="http://schemas.microsoft.com/office/drawing/2014/main" id="{0FD10507-E725-4668-A9B2-F1C23A57A161}"/>
                  </a:ext>
                </a:extLst>
              </p:cNvPr>
              <p:cNvSpPr/>
              <p:nvPr/>
            </p:nvSpPr>
            <p:spPr>
              <a:xfrm>
                <a:off x="6089225"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15" name="Freeform: Shape 314">
                <a:extLst>
                  <a:ext uri="{FF2B5EF4-FFF2-40B4-BE49-F238E27FC236}">
                    <a16:creationId xmlns:a16="http://schemas.microsoft.com/office/drawing/2014/main" id="{D1C0A19B-7E91-4068-9AA4-14FA512E22BD}"/>
                  </a:ext>
                </a:extLst>
              </p:cNvPr>
              <p:cNvSpPr/>
              <p:nvPr/>
            </p:nvSpPr>
            <p:spPr>
              <a:xfrm>
                <a:off x="5734040" y="377741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16" name="Freeform: Shape 315">
                <a:extLst>
                  <a:ext uri="{FF2B5EF4-FFF2-40B4-BE49-F238E27FC236}">
                    <a16:creationId xmlns:a16="http://schemas.microsoft.com/office/drawing/2014/main" id="{280850D2-6E89-4131-9FB7-A009F965BDEB}"/>
                  </a:ext>
                </a:extLst>
              </p:cNvPr>
              <p:cNvSpPr/>
              <p:nvPr/>
            </p:nvSpPr>
            <p:spPr>
              <a:xfrm>
                <a:off x="5793285"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17" name="Freeform: Shape 316">
                <a:extLst>
                  <a:ext uri="{FF2B5EF4-FFF2-40B4-BE49-F238E27FC236}">
                    <a16:creationId xmlns:a16="http://schemas.microsoft.com/office/drawing/2014/main" id="{9FE1F233-525B-490D-92CE-E84B86136916}"/>
                  </a:ext>
                </a:extLst>
              </p:cNvPr>
              <p:cNvSpPr/>
              <p:nvPr/>
            </p:nvSpPr>
            <p:spPr>
              <a:xfrm>
                <a:off x="5852436"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18" name="Freeform: Shape 317">
                <a:extLst>
                  <a:ext uri="{FF2B5EF4-FFF2-40B4-BE49-F238E27FC236}">
                    <a16:creationId xmlns:a16="http://schemas.microsoft.com/office/drawing/2014/main" id="{7181D01C-96B5-44C1-A386-30CE0F738E0D}"/>
                  </a:ext>
                </a:extLst>
              </p:cNvPr>
              <p:cNvSpPr/>
              <p:nvPr/>
            </p:nvSpPr>
            <p:spPr>
              <a:xfrm>
                <a:off x="5911683"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19" name="Freeform: Shape 318">
                <a:extLst>
                  <a:ext uri="{FF2B5EF4-FFF2-40B4-BE49-F238E27FC236}">
                    <a16:creationId xmlns:a16="http://schemas.microsoft.com/office/drawing/2014/main" id="{E2B633A1-C30D-4403-AC8F-43AC6B9B7EA1}"/>
                  </a:ext>
                </a:extLst>
              </p:cNvPr>
              <p:cNvSpPr/>
              <p:nvPr/>
            </p:nvSpPr>
            <p:spPr>
              <a:xfrm>
                <a:off x="5970835"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20" name="Freeform: Shape 319">
                <a:extLst>
                  <a:ext uri="{FF2B5EF4-FFF2-40B4-BE49-F238E27FC236}">
                    <a16:creationId xmlns:a16="http://schemas.microsoft.com/office/drawing/2014/main" id="{6A8ADFAF-7B99-4AF5-8AD0-6F6396B1E2AC}"/>
                  </a:ext>
                </a:extLst>
              </p:cNvPr>
              <p:cNvSpPr/>
              <p:nvPr/>
            </p:nvSpPr>
            <p:spPr>
              <a:xfrm>
                <a:off x="6030082"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21" name="Freeform: Shape 320">
                <a:extLst>
                  <a:ext uri="{FF2B5EF4-FFF2-40B4-BE49-F238E27FC236}">
                    <a16:creationId xmlns:a16="http://schemas.microsoft.com/office/drawing/2014/main" id="{BF24EED6-9FF6-4D3B-B888-7C128BA748FD}"/>
                  </a:ext>
                </a:extLst>
              </p:cNvPr>
              <p:cNvSpPr/>
              <p:nvPr/>
            </p:nvSpPr>
            <p:spPr>
              <a:xfrm>
                <a:off x="6089231"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22" name="Freeform: Shape 321">
                <a:extLst>
                  <a:ext uri="{FF2B5EF4-FFF2-40B4-BE49-F238E27FC236}">
                    <a16:creationId xmlns:a16="http://schemas.microsoft.com/office/drawing/2014/main" id="{6120BD91-6B39-4427-90EE-7F3AA46700A4}"/>
                  </a:ext>
                </a:extLst>
              </p:cNvPr>
              <p:cNvSpPr/>
              <p:nvPr/>
            </p:nvSpPr>
            <p:spPr>
              <a:xfrm>
                <a:off x="6148476" y="3481374"/>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23" name="Freeform: Shape 322">
                <a:extLst>
                  <a:ext uri="{FF2B5EF4-FFF2-40B4-BE49-F238E27FC236}">
                    <a16:creationId xmlns:a16="http://schemas.microsoft.com/office/drawing/2014/main" id="{99BA16F9-242B-4140-BC3F-17E348414733}"/>
                  </a:ext>
                </a:extLst>
              </p:cNvPr>
              <p:cNvSpPr/>
              <p:nvPr/>
            </p:nvSpPr>
            <p:spPr>
              <a:xfrm>
                <a:off x="6207627"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24" name="Freeform: Shape 323">
                <a:extLst>
                  <a:ext uri="{FF2B5EF4-FFF2-40B4-BE49-F238E27FC236}">
                    <a16:creationId xmlns:a16="http://schemas.microsoft.com/office/drawing/2014/main" id="{814ACF54-DEC1-429C-85FA-022FE7302222}"/>
                  </a:ext>
                </a:extLst>
              </p:cNvPr>
              <p:cNvSpPr/>
              <p:nvPr/>
            </p:nvSpPr>
            <p:spPr>
              <a:xfrm>
                <a:off x="6266872" y="3481374"/>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25" name="Freeform: Shape 324">
                <a:extLst>
                  <a:ext uri="{FF2B5EF4-FFF2-40B4-BE49-F238E27FC236}">
                    <a16:creationId xmlns:a16="http://schemas.microsoft.com/office/drawing/2014/main" id="{8E30803D-601A-44AA-8D2C-F89DB4ADF487}"/>
                  </a:ext>
                </a:extLst>
              </p:cNvPr>
              <p:cNvSpPr/>
              <p:nvPr/>
            </p:nvSpPr>
            <p:spPr>
              <a:xfrm>
                <a:off x="6326022"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26" name="Freeform: Shape 325">
                <a:extLst>
                  <a:ext uri="{FF2B5EF4-FFF2-40B4-BE49-F238E27FC236}">
                    <a16:creationId xmlns:a16="http://schemas.microsoft.com/office/drawing/2014/main" id="{4E6EEE87-0C42-4413-8EA5-706C464D32B5}"/>
                  </a:ext>
                </a:extLst>
              </p:cNvPr>
              <p:cNvSpPr/>
              <p:nvPr/>
            </p:nvSpPr>
            <p:spPr>
              <a:xfrm>
                <a:off x="638526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27" name="Freeform: Shape 326">
                <a:extLst>
                  <a:ext uri="{FF2B5EF4-FFF2-40B4-BE49-F238E27FC236}">
                    <a16:creationId xmlns:a16="http://schemas.microsoft.com/office/drawing/2014/main" id="{0832DF18-6AAF-4499-8D30-5A79B18EC003}"/>
                  </a:ext>
                </a:extLst>
              </p:cNvPr>
              <p:cNvSpPr/>
              <p:nvPr/>
            </p:nvSpPr>
            <p:spPr>
              <a:xfrm>
                <a:off x="6444417" y="348137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28" name="Freeform: Shape 327">
                <a:extLst>
                  <a:ext uri="{FF2B5EF4-FFF2-40B4-BE49-F238E27FC236}">
                    <a16:creationId xmlns:a16="http://schemas.microsoft.com/office/drawing/2014/main" id="{4AD66F08-011B-4A20-B1E5-D3A9A35AA4EB}"/>
                  </a:ext>
                </a:extLst>
              </p:cNvPr>
              <p:cNvSpPr/>
              <p:nvPr/>
            </p:nvSpPr>
            <p:spPr>
              <a:xfrm>
                <a:off x="6148476" y="354062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29" name="Freeform: Shape 328">
                <a:extLst>
                  <a:ext uri="{FF2B5EF4-FFF2-40B4-BE49-F238E27FC236}">
                    <a16:creationId xmlns:a16="http://schemas.microsoft.com/office/drawing/2014/main" id="{BBD23BB3-08F2-47BC-B141-4E6ED9492AA2}"/>
                  </a:ext>
                </a:extLst>
              </p:cNvPr>
              <p:cNvSpPr/>
              <p:nvPr/>
            </p:nvSpPr>
            <p:spPr>
              <a:xfrm>
                <a:off x="6207627" y="354062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30" name="Freeform: Shape 329">
                <a:extLst>
                  <a:ext uri="{FF2B5EF4-FFF2-40B4-BE49-F238E27FC236}">
                    <a16:creationId xmlns:a16="http://schemas.microsoft.com/office/drawing/2014/main" id="{B3CE711A-2069-42C1-98C4-4508B5943F6A}"/>
                  </a:ext>
                </a:extLst>
              </p:cNvPr>
              <p:cNvSpPr/>
              <p:nvPr/>
            </p:nvSpPr>
            <p:spPr>
              <a:xfrm>
                <a:off x="6266872" y="35406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31" name="Freeform: Shape 330">
                <a:extLst>
                  <a:ext uri="{FF2B5EF4-FFF2-40B4-BE49-F238E27FC236}">
                    <a16:creationId xmlns:a16="http://schemas.microsoft.com/office/drawing/2014/main" id="{26B8F21B-C222-4784-8D4C-7D5D24EA1F38}"/>
                  </a:ext>
                </a:extLst>
              </p:cNvPr>
              <p:cNvSpPr/>
              <p:nvPr/>
            </p:nvSpPr>
            <p:spPr>
              <a:xfrm>
                <a:off x="6326022" y="354062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32" name="Freeform: Shape 331">
                <a:extLst>
                  <a:ext uri="{FF2B5EF4-FFF2-40B4-BE49-F238E27FC236}">
                    <a16:creationId xmlns:a16="http://schemas.microsoft.com/office/drawing/2014/main" id="{58C4C653-04CF-45EA-92F4-3B76B0AA9719}"/>
                  </a:ext>
                </a:extLst>
              </p:cNvPr>
              <p:cNvSpPr/>
              <p:nvPr/>
            </p:nvSpPr>
            <p:spPr>
              <a:xfrm>
                <a:off x="6385268" y="35406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33" name="Freeform: Shape 332">
                <a:extLst>
                  <a:ext uri="{FF2B5EF4-FFF2-40B4-BE49-F238E27FC236}">
                    <a16:creationId xmlns:a16="http://schemas.microsoft.com/office/drawing/2014/main" id="{755FD61D-1008-46FD-86B1-4F633814A453}"/>
                  </a:ext>
                </a:extLst>
              </p:cNvPr>
              <p:cNvSpPr/>
              <p:nvPr/>
            </p:nvSpPr>
            <p:spPr>
              <a:xfrm>
                <a:off x="6444417" y="3540631"/>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34" name="Freeform: Shape 333">
                <a:extLst>
                  <a:ext uri="{FF2B5EF4-FFF2-40B4-BE49-F238E27FC236}">
                    <a16:creationId xmlns:a16="http://schemas.microsoft.com/office/drawing/2014/main" id="{A3DBC891-2610-4AC1-B1D3-806E504EF435}"/>
                  </a:ext>
                </a:extLst>
              </p:cNvPr>
              <p:cNvSpPr/>
              <p:nvPr/>
            </p:nvSpPr>
            <p:spPr>
              <a:xfrm>
                <a:off x="6148476" y="35997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35" name="Freeform: Shape 334">
                <a:extLst>
                  <a:ext uri="{FF2B5EF4-FFF2-40B4-BE49-F238E27FC236}">
                    <a16:creationId xmlns:a16="http://schemas.microsoft.com/office/drawing/2014/main" id="{4D9F77CB-AC06-45E2-B791-BA0A7FC6A6C5}"/>
                  </a:ext>
                </a:extLst>
              </p:cNvPr>
              <p:cNvSpPr/>
              <p:nvPr/>
            </p:nvSpPr>
            <p:spPr>
              <a:xfrm>
                <a:off x="6207627"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36" name="Freeform: Shape 335">
                <a:extLst>
                  <a:ext uri="{FF2B5EF4-FFF2-40B4-BE49-F238E27FC236}">
                    <a16:creationId xmlns:a16="http://schemas.microsoft.com/office/drawing/2014/main" id="{9006458F-4478-468F-ADDA-3A1A260F2798}"/>
                  </a:ext>
                </a:extLst>
              </p:cNvPr>
              <p:cNvSpPr/>
              <p:nvPr/>
            </p:nvSpPr>
            <p:spPr>
              <a:xfrm>
                <a:off x="6266872" y="35997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37" name="Freeform: Shape 336">
                <a:extLst>
                  <a:ext uri="{FF2B5EF4-FFF2-40B4-BE49-F238E27FC236}">
                    <a16:creationId xmlns:a16="http://schemas.microsoft.com/office/drawing/2014/main" id="{366818E9-6C2E-4220-8542-BD64F8B7EE81}"/>
                  </a:ext>
                </a:extLst>
              </p:cNvPr>
              <p:cNvSpPr/>
              <p:nvPr/>
            </p:nvSpPr>
            <p:spPr>
              <a:xfrm>
                <a:off x="6326022"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38" name="Freeform: Shape 337">
                <a:extLst>
                  <a:ext uri="{FF2B5EF4-FFF2-40B4-BE49-F238E27FC236}">
                    <a16:creationId xmlns:a16="http://schemas.microsoft.com/office/drawing/2014/main" id="{BD7BF3C8-FAD3-44BA-A91A-7FCE6DCE83E9}"/>
                  </a:ext>
                </a:extLst>
              </p:cNvPr>
              <p:cNvSpPr/>
              <p:nvPr/>
            </p:nvSpPr>
            <p:spPr>
              <a:xfrm>
                <a:off x="6385268" y="35997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39" name="Freeform: Shape 338">
                <a:extLst>
                  <a:ext uri="{FF2B5EF4-FFF2-40B4-BE49-F238E27FC236}">
                    <a16:creationId xmlns:a16="http://schemas.microsoft.com/office/drawing/2014/main" id="{A675950D-FE3F-4100-8304-02525FC59CA4}"/>
                  </a:ext>
                </a:extLst>
              </p:cNvPr>
              <p:cNvSpPr/>
              <p:nvPr/>
            </p:nvSpPr>
            <p:spPr>
              <a:xfrm>
                <a:off x="6444417" y="359978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40" name="Freeform: Shape 339">
                <a:extLst>
                  <a:ext uri="{FF2B5EF4-FFF2-40B4-BE49-F238E27FC236}">
                    <a16:creationId xmlns:a16="http://schemas.microsoft.com/office/drawing/2014/main" id="{67959628-A9E4-4868-B5C4-02A208D9EABC}"/>
                  </a:ext>
                </a:extLst>
              </p:cNvPr>
              <p:cNvSpPr/>
              <p:nvPr/>
            </p:nvSpPr>
            <p:spPr>
              <a:xfrm>
                <a:off x="6148476" y="365902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41" name="Freeform: Shape 340">
                <a:extLst>
                  <a:ext uri="{FF2B5EF4-FFF2-40B4-BE49-F238E27FC236}">
                    <a16:creationId xmlns:a16="http://schemas.microsoft.com/office/drawing/2014/main" id="{ADECC7F1-0F45-486A-A990-EB276BB3384F}"/>
                  </a:ext>
                </a:extLst>
              </p:cNvPr>
              <p:cNvSpPr/>
              <p:nvPr/>
            </p:nvSpPr>
            <p:spPr>
              <a:xfrm>
                <a:off x="620762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42" name="Freeform: Shape 341">
                <a:extLst>
                  <a:ext uri="{FF2B5EF4-FFF2-40B4-BE49-F238E27FC236}">
                    <a16:creationId xmlns:a16="http://schemas.microsoft.com/office/drawing/2014/main" id="{1245F143-DC77-4399-A4A7-A1F3B3918032}"/>
                  </a:ext>
                </a:extLst>
              </p:cNvPr>
              <p:cNvSpPr/>
              <p:nvPr/>
            </p:nvSpPr>
            <p:spPr>
              <a:xfrm>
                <a:off x="6266872" y="36590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43" name="Freeform: Shape 342">
                <a:extLst>
                  <a:ext uri="{FF2B5EF4-FFF2-40B4-BE49-F238E27FC236}">
                    <a16:creationId xmlns:a16="http://schemas.microsoft.com/office/drawing/2014/main" id="{475F08F8-55E9-4206-9AAE-E916FC31406E}"/>
                  </a:ext>
                </a:extLst>
              </p:cNvPr>
              <p:cNvSpPr/>
              <p:nvPr/>
            </p:nvSpPr>
            <p:spPr>
              <a:xfrm>
                <a:off x="6326022"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44" name="Freeform: Shape 343">
                <a:extLst>
                  <a:ext uri="{FF2B5EF4-FFF2-40B4-BE49-F238E27FC236}">
                    <a16:creationId xmlns:a16="http://schemas.microsoft.com/office/drawing/2014/main" id="{B161936D-1B88-4DE0-9773-06D8E71E803C}"/>
                  </a:ext>
                </a:extLst>
              </p:cNvPr>
              <p:cNvSpPr/>
              <p:nvPr/>
            </p:nvSpPr>
            <p:spPr>
              <a:xfrm>
                <a:off x="6385268"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45" name="Freeform: Shape 344">
                <a:extLst>
                  <a:ext uri="{FF2B5EF4-FFF2-40B4-BE49-F238E27FC236}">
                    <a16:creationId xmlns:a16="http://schemas.microsoft.com/office/drawing/2014/main" id="{D9EA60CC-AC1F-49D4-94B1-48FD127B43A7}"/>
                  </a:ext>
                </a:extLst>
              </p:cNvPr>
              <p:cNvSpPr/>
              <p:nvPr/>
            </p:nvSpPr>
            <p:spPr>
              <a:xfrm>
                <a:off x="644441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46" name="Freeform: Shape 345">
                <a:extLst>
                  <a:ext uri="{FF2B5EF4-FFF2-40B4-BE49-F238E27FC236}">
                    <a16:creationId xmlns:a16="http://schemas.microsoft.com/office/drawing/2014/main" id="{56AE36DF-ED72-4751-A123-9AD7BA0CEEE0}"/>
                  </a:ext>
                </a:extLst>
              </p:cNvPr>
              <p:cNvSpPr/>
              <p:nvPr/>
            </p:nvSpPr>
            <p:spPr>
              <a:xfrm>
                <a:off x="6148476" y="371817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47" name="Freeform: Shape 346">
                <a:extLst>
                  <a:ext uri="{FF2B5EF4-FFF2-40B4-BE49-F238E27FC236}">
                    <a16:creationId xmlns:a16="http://schemas.microsoft.com/office/drawing/2014/main" id="{856DA2E5-CBAE-4B4F-A30B-DFC1EE9B592C}"/>
                  </a:ext>
                </a:extLst>
              </p:cNvPr>
              <p:cNvSpPr/>
              <p:nvPr/>
            </p:nvSpPr>
            <p:spPr>
              <a:xfrm>
                <a:off x="6207627"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48" name="Freeform: Shape 347">
                <a:extLst>
                  <a:ext uri="{FF2B5EF4-FFF2-40B4-BE49-F238E27FC236}">
                    <a16:creationId xmlns:a16="http://schemas.microsoft.com/office/drawing/2014/main" id="{5E60101A-81EF-48E2-B67D-EB8847278D98}"/>
                  </a:ext>
                </a:extLst>
              </p:cNvPr>
              <p:cNvSpPr/>
              <p:nvPr/>
            </p:nvSpPr>
            <p:spPr>
              <a:xfrm>
                <a:off x="6266872" y="371817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49" name="Freeform: Shape 348">
                <a:extLst>
                  <a:ext uri="{FF2B5EF4-FFF2-40B4-BE49-F238E27FC236}">
                    <a16:creationId xmlns:a16="http://schemas.microsoft.com/office/drawing/2014/main" id="{623BF631-A52C-4AAD-B012-1FD678A1F657}"/>
                  </a:ext>
                </a:extLst>
              </p:cNvPr>
              <p:cNvSpPr/>
              <p:nvPr/>
            </p:nvSpPr>
            <p:spPr>
              <a:xfrm>
                <a:off x="6326022"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50" name="Freeform: Shape 349">
                <a:extLst>
                  <a:ext uri="{FF2B5EF4-FFF2-40B4-BE49-F238E27FC236}">
                    <a16:creationId xmlns:a16="http://schemas.microsoft.com/office/drawing/2014/main" id="{3BA8C092-E3E4-4EA7-A73A-3BB13B493E2D}"/>
                  </a:ext>
                </a:extLst>
              </p:cNvPr>
              <p:cNvSpPr/>
              <p:nvPr/>
            </p:nvSpPr>
            <p:spPr>
              <a:xfrm>
                <a:off x="6385268" y="371817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51" name="Freeform: Shape 350">
                <a:extLst>
                  <a:ext uri="{FF2B5EF4-FFF2-40B4-BE49-F238E27FC236}">
                    <a16:creationId xmlns:a16="http://schemas.microsoft.com/office/drawing/2014/main" id="{E4D5F4C5-FFAD-41D1-9E66-8DEA9AE3C68A}"/>
                  </a:ext>
                </a:extLst>
              </p:cNvPr>
              <p:cNvSpPr/>
              <p:nvPr/>
            </p:nvSpPr>
            <p:spPr>
              <a:xfrm>
                <a:off x="6444417" y="371817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52" name="Freeform: Shape 351">
                <a:extLst>
                  <a:ext uri="{FF2B5EF4-FFF2-40B4-BE49-F238E27FC236}">
                    <a16:creationId xmlns:a16="http://schemas.microsoft.com/office/drawing/2014/main" id="{1B80E2AD-D598-4076-9A70-3FF60D761AAE}"/>
                  </a:ext>
                </a:extLst>
              </p:cNvPr>
              <p:cNvSpPr/>
              <p:nvPr/>
            </p:nvSpPr>
            <p:spPr>
              <a:xfrm>
                <a:off x="6148472" y="377741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53" name="Freeform: Shape 352">
                <a:extLst>
                  <a:ext uri="{FF2B5EF4-FFF2-40B4-BE49-F238E27FC236}">
                    <a16:creationId xmlns:a16="http://schemas.microsoft.com/office/drawing/2014/main" id="{1E139F40-06E7-4E2F-A479-392BC2D27152}"/>
                  </a:ext>
                </a:extLst>
              </p:cNvPr>
              <p:cNvSpPr/>
              <p:nvPr/>
            </p:nvSpPr>
            <p:spPr>
              <a:xfrm>
                <a:off x="6207622" y="377741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54" name="Freeform: Shape 353">
                <a:extLst>
                  <a:ext uri="{FF2B5EF4-FFF2-40B4-BE49-F238E27FC236}">
                    <a16:creationId xmlns:a16="http://schemas.microsoft.com/office/drawing/2014/main" id="{57B33B74-723F-44E4-8CF7-F68B6BBEE243}"/>
                  </a:ext>
                </a:extLst>
              </p:cNvPr>
              <p:cNvSpPr/>
              <p:nvPr/>
            </p:nvSpPr>
            <p:spPr>
              <a:xfrm>
                <a:off x="6266868" y="3777419"/>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55" name="Freeform: Shape 354">
                <a:extLst>
                  <a:ext uri="{FF2B5EF4-FFF2-40B4-BE49-F238E27FC236}">
                    <a16:creationId xmlns:a16="http://schemas.microsoft.com/office/drawing/2014/main" id="{3300C380-880A-440E-AD73-941A859A69BF}"/>
                  </a:ext>
                </a:extLst>
              </p:cNvPr>
              <p:cNvSpPr/>
              <p:nvPr/>
            </p:nvSpPr>
            <p:spPr>
              <a:xfrm>
                <a:off x="6326024" y="3777383"/>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56" name="Freeform: Shape 355">
                <a:extLst>
                  <a:ext uri="{FF2B5EF4-FFF2-40B4-BE49-F238E27FC236}">
                    <a16:creationId xmlns:a16="http://schemas.microsoft.com/office/drawing/2014/main" id="{8649CE7C-4F6C-4C19-9A37-881B022144B8}"/>
                  </a:ext>
                </a:extLst>
              </p:cNvPr>
              <p:cNvSpPr/>
              <p:nvPr/>
            </p:nvSpPr>
            <p:spPr>
              <a:xfrm>
                <a:off x="6385287" y="37774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57" name="Freeform: Shape 356">
                <a:extLst>
                  <a:ext uri="{FF2B5EF4-FFF2-40B4-BE49-F238E27FC236}">
                    <a16:creationId xmlns:a16="http://schemas.microsoft.com/office/drawing/2014/main" id="{88A320C2-A1D9-4FC0-89CA-B951E12B32C0}"/>
                  </a:ext>
                </a:extLst>
              </p:cNvPr>
              <p:cNvSpPr/>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grpSp>
        <p:grpSp>
          <p:nvGrpSpPr>
            <p:cNvPr id="19" name="Graphic 4">
              <a:extLst>
                <a:ext uri="{FF2B5EF4-FFF2-40B4-BE49-F238E27FC236}">
                  <a16:creationId xmlns:a16="http://schemas.microsoft.com/office/drawing/2014/main" id="{723EE676-95B0-40B5-BB3B-183555D2F1A1}"/>
                </a:ext>
              </a:extLst>
            </p:cNvPr>
            <p:cNvGrpSpPr/>
            <p:nvPr/>
          </p:nvGrpSpPr>
          <p:grpSpPr>
            <a:xfrm>
              <a:off x="10154386" y="4452483"/>
              <a:ext cx="1443404" cy="1443418"/>
              <a:chOff x="5734037" y="3067039"/>
              <a:chExt cx="724483" cy="724489"/>
            </a:xfrm>
            <a:grpFill/>
          </p:grpSpPr>
          <p:sp>
            <p:nvSpPr>
              <p:cNvPr id="20" name="Freeform: Shape 19">
                <a:extLst>
                  <a:ext uri="{FF2B5EF4-FFF2-40B4-BE49-F238E27FC236}">
                    <a16:creationId xmlns:a16="http://schemas.microsoft.com/office/drawing/2014/main" id="{13EE9E24-328D-4967-A7D6-9AD696D5C918}"/>
                  </a:ext>
                </a:extLst>
              </p:cNvPr>
              <p:cNvSpPr/>
              <p:nvPr/>
            </p:nvSpPr>
            <p:spPr>
              <a:xfrm>
                <a:off x="5734038" y="3067039"/>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1" name="Freeform: Shape 20">
                <a:extLst>
                  <a:ext uri="{FF2B5EF4-FFF2-40B4-BE49-F238E27FC236}">
                    <a16:creationId xmlns:a16="http://schemas.microsoft.com/office/drawing/2014/main" id="{7F066982-3E06-46AC-8C85-3AA30F5EFDB9}"/>
                  </a:ext>
                </a:extLst>
              </p:cNvPr>
              <p:cNvSpPr/>
              <p:nvPr/>
            </p:nvSpPr>
            <p:spPr>
              <a:xfrm>
                <a:off x="5793283"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2" name="Freeform: Shape 21">
                <a:extLst>
                  <a:ext uri="{FF2B5EF4-FFF2-40B4-BE49-F238E27FC236}">
                    <a16:creationId xmlns:a16="http://schemas.microsoft.com/office/drawing/2014/main" id="{E699AAE6-74C2-4138-8B31-465764562509}"/>
                  </a:ext>
                </a:extLst>
              </p:cNvPr>
              <p:cNvSpPr/>
              <p:nvPr/>
            </p:nvSpPr>
            <p:spPr>
              <a:xfrm>
                <a:off x="5852433"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3" name="Freeform: Shape 22">
                <a:extLst>
                  <a:ext uri="{FF2B5EF4-FFF2-40B4-BE49-F238E27FC236}">
                    <a16:creationId xmlns:a16="http://schemas.microsoft.com/office/drawing/2014/main" id="{2FB875D4-122F-435D-8C34-5FA4B0BBE089}"/>
                  </a:ext>
                </a:extLst>
              </p:cNvPr>
              <p:cNvSpPr/>
              <p:nvPr/>
            </p:nvSpPr>
            <p:spPr>
              <a:xfrm>
                <a:off x="591167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4" name="Freeform: Shape 23">
                <a:extLst>
                  <a:ext uri="{FF2B5EF4-FFF2-40B4-BE49-F238E27FC236}">
                    <a16:creationId xmlns:a16="http://schemas.microsoft.com/office/drawing/2014/main" id="{A1E1023F-42A9-42FC-86FB-4730DD3158D0}"/>
                  </a:ext>
                </a:extLst>
              </p:cNvPr>
              <p:cNvSpPr/>
              <p:nvPr/>
            </p:nvSpPr>
            <p:spPr>
              <a:xfrm>
                <a:off x="597082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5" name="Freeform: Shape 24">
                <a:extLst>
                  <a:ext uri="{FF2B5EF4-FFF2-40B4-BE49-F238E27FC236}">
                    <a16:creationId xmlns:a16="http://schemas.microsoft.com/office/drawing/2014/main" id="{219FA068-A7DA-424C-81C0-CCA59AFF2910}"/>
                  </a:ext>
                </a:extLst>
              </p:cNvPr>
              <p:cNvSpPr/>
              <p:nvPr/>
            </p:nvSpPr>
            <p:spPr>
              <a:xfrm>
                <a:off x="6030074"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6" name="Freeform: Shape 25">
                <a:extLst>
                  <a:ext uri="{FF2B5EF4-FFF2-40B4-BE49-F238E27FC236}">
                    <a16:creationId xmlns:a16="http://schemas.microsoft.com/office/drawing/2014/main" id="{76050C48-FA99-47E4-9729-B386AD54EA47}"/>
                  </a:ext>
                </a:extLst>
              </p:cNvPr>
              <p:cNvSpPr/>
              <p:nvPr/>
            </p:nvSpPr>
            <p:spPr>
              <a:xfrm>
                <a:off x="608922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7" name="Freeform: Shape 26">
                <a:extLst>
                  <a:ext uri="{FF2B5EF4-FFF2-40B4-BE49-F238E27FC236}">
                    <a16:creationId xmlns:a16="http://schemas.microsoft.com/office/drawing/2014/main" id="{A327ECE9-CE51-4C29-9AFB-D740BC96774A}"/>
                  </a:ext>
                </a:extLst>
              </p:cNvPr>
              <p:cNvSpPr/>
              <p:nvPr/>
            </p:nvSpPr>
            <p:spPr>
              <a:xfrm>
                <a:off x="5734038" y="312628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8" name="Freeform: Shape 27">
                <a:extLst>
                  <a:ext uri="{FF2B5EF4-FFF2-40B4-BE49-F238E27FC236}">
                    <a16:creationId xmlns:a16="http://schemas.microsoft.com/office/drawing/2014/main" id="{3314F941-FE16-4684-AD11-40031407E28F}"/>
                  </a:ext>
                </a:extLst>
              </p:cNvPr>
              <p:cNvSpPr/>
              <p:nvPr/>
            </p:nvSpPr>
            <p:spPr>
              <a:xfrm>
                <a:off x="5793283" y="312628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9" name="Freeform: Shape 28">
                <a:extLst>
                  <a:ext uri="{FF2B5EF4-FFF2-40B4-BE49-F238E27FC236}">
                    <a16:creationId xmlns:a16="http://schemas.microsoft.com/office/drawing/2014/main" id="{A12ED5B2-85E7-4C0F-911D-84166633F6CF}"/>
                  </a:ext>
                </a:extLst>
              </p:cNvPr>
              <p:cNvSpPr/>
              <p:nvPr/>
            </p:nvSpPr>
            <p:spPr>
              <a:xfrm>
                <a:off x="5852433"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0" name="Freeform: Shape 29">
                <a:extLst>
                  <a:ext uri="{FF2B5EF4-FFF2-40B4-BE49-F238E27FC236}">
                    <a16:creationId xmlns:a16="http://schemas.microsoft.com/office/drawing/2014/main" id="{E16B5A61-8CFF-4FDF-9B21-09C8297A4DAB}"/>
                  </a:ext>
                </a:extLst>
              </p:cNvPr>
              <p:cNvSpPr/>
              <p:nvPr/>
            </p:nvSpPr>
            <p:spPr>
              <a:xfrm>
                <a:off x="591167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1" name="Freeform: Shape 30">
                <a:extLst>
                  <a:ext uri="{FF2B5EF4-FFF2-40B4-BE49-F238E27FC236}">
                    <a16:creationId xmlns:a16="http://schemas.microsoft.com/office/drawing/2014/main" id="{CE0A8595-93E1-4499-86A8-9B43B07C11D1}"/>
                  </a:ext>
                </a:extLst>
              </p:cNvPr>
              <p:cNvSpPr/>
              <p:nvPr/>
            </p:nvSpPr>
            <p:spPr>
              <a:xfrm>
                <a:off x="597082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2" name="Freeform: Shape 31">
                <a:extLst>
                  <a:ext uri="{FF2B5EF4-FFF2-40B4-BE49-F238E27FC236}">
                    <a16:creationId xmlns:a16="http://schemas.microsoft.com/office/drawing/2014/main" id="{2C380735-19C3-47FA-978D-3E9904679374}"/>
                  </a:ext>
                </a:extLst>
              </p:cNvPr>
              <p:cNvSpPr/>
              <p:nvPr/>
            </p:nvSpPr>
            <p:spPr>
              <a:xfrm>
                <a:off x="6030073" y="312628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3" name="Freeform: Shape 32">
                <a:extLst>
                  <a:ext uri="{FF2B5EF4-FFF2-40B4-BE49-F238E27FC236}">
                    <a16:creationId xmlns:a16="http://schemas.microsoft.com/office/drawing/2014/main" id="{CA6B2F2B-1750-4093-AD58-D2AA9CF8266F}"/>
                  </a:ext>
                </a:extLst>
              </p:cNvPr>
              <p:cNvSpPr/>
              <p:nvPr/>
            </p:nvSpPr>
            <p:spPr>
              <a:xfrm>
                <a:off x="6089224"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4" name="Freeform: Shape 33">
                <a:extLst>
                  <a:ext uri="{FF2B5EF4-FFF2-40B4-BE49-F238E27FC236}">
                    <a16:creationId xmlns:a16="http://schemas.microsoft.com/office/drawing/2014/main" id="{AB32A52B-3F30-43A0-88FD-9AB3DD78B034}"/>
                  </a:ext>
                </a:extLst>
              </p:cNvPr>
              <p:cNvSpPr/>
              <p:nvPr/>
            </p:nvSpPr>
            <p:spPr>
              <a:xfrm>
                <a:off x="5734038" y="318543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5" name="Freeform: Shape 34">
                <a:extLst>
                  <a:ext uri="{FF2B5EF4-FFF2-40B4-BE49-F238E27FC236}">
                    <a16:creationId xmlns:a16="http://schemas.microsoft.com/office/drawing/2014/main" id="{C94B2563-F4BE-4780-ABE8-8359DBB2371F}"/>
                  </a:ext>
                </a:extLst>
              </p:cNvPr>
              <p:cNvSpPr/>
              <p:nvPr/>
            </p:nvSpPr>
            <p:spPr>
              <a:xfrm>
                <a:off x="5793283"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6" name="Freeform: Shape 35">
                <a:extLst>
                  <a:ext uri="{FF2B5EF4-FFF2-40B4-BE49-F238E27FC236}">
                    <a16:creationId xmlns:a16="http://schemas.microsoft.com/office/drawing/2014/main" id="{372DFDDB-1231-49CA-84CA-E4BE438A3182}"/>
                  </a:ext>
                </a:extLst>
              </p:cNvPr>
              <p:cNvSpPr/>
              <p:nvPr/>
            </p:nvSpPr>
            <p:spPr>
              <a:xfrm>
                <a:off x="5852433"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7" name="Freeform: Shape 36">
                <a:extLst>
                  <a:ext uri="{FF2B5EF4-FFF2-40B4-BE49-F238E27FC236}">
                    <a16:creationId xmlns:a16="http://schemas.microsoft.com/office/drawing/2014/main" id="{930DEA24-357A-4CE2-A894-9CC59149E6BB}"/>
                  </a:ext>
                </a:extLst>
              </p:cNvPr>
              <p:cNvSpPr/>
              <p:nvPr/>
            </p:nvSpPr>
            <p:spPr>
              <a:xfrm>
                <a:off x="591167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8" name="Freeform: Shape 37">
                <a:extLst>
                  <a:ext uri="{FF2B5EF4-FFF2-40B4-BE49-F238E27FC236}">
                    <a16:creationId xmlns:a16="http://schemas.microsoft.com/office/drawing/2014/main" id="{5334C62D-A806-464B-86FF-63BA4B4B7DB0}"/>
                  </a:ext>
                </a:extLst>
              </p:cNvPr>
              <p:cNvSpPr/>
              <p:nvPr/>
            </p:nvSpPr>
            <p:spPr>
              <a:xfrm>
                <a:off x="597082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9" name="Freeform: Shape 38">
                <a:extLst>
                  <a:ext uri="{FF2B5EF4-FFF2-40B4-BE49-F238E27FC236}">
                    <a16:creationId xmlns:a16="http://schemas.microsoft.com/office/drawing/2014/main" id="{DC0AE61D-5513-4496-AF95-4F1FA2D368B3}"/>
                  </a:ext>
                </a:extLst>
              </p:cNvPr>
              <p:cNvSpPr/>
              <p:nvPr/>
            </p:nvSpPr>
            <p:spPr>
              <a:xfrm>
                <a:off x="6030074"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40" name="Freeform: Shape 39">
                <a:extLst>
                  <a:ext uri="{FF2B5EF4-FFF2-40B4-BE49-F238E27FC236}">
                    <a16:creationId xmlns:a16="http://schemas.microsoft.com/office/drawing/2014/main" id="{7D604D00-5107-4CA5-8461-DBF2520C1636}"/>
                  </a:ext>
                </a:extLst>
              </p:cNvPr>
              <p:cNvSpPr/>
              <p:nvPr/>
            </p:nvSpPr>
            <p:spPr>
              <a:xfrm>
                <a:off x="6089224"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41" name="Freeform: Shape 40">
                <a:extLst>
                  <a:ext uri="{FF2B5EF4-FFF2-40B4-BE49-F238E27FC236}">
                    <a16:creationId xmlns:a16="http://schemas.microsoft.com/office/drawing/2014/main" id="{ABF1B949-6E40-46C3-BCE9-DA2A24C5D2AF}"/>
                  </a:ext>
                </a:extLst>
              </p:cNvPr>
              <p:cNvSpPr/>
              <p:nvPr/>
            </p:nvSpPr>
            <p:spPr>
              <a:xfrm>
                <a:off x="5734038" y="324467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42" name="Freeform: Shape 41">
                <a:extLst>
                  <a:ext uri="{FF2B5EF4-FFF2-40B4-BE49-F238E27FC236}">
                    <a16:creationId xmlns:a16="http://schemas.microsoft.com/office/drawing/2014/main" id="{9C0D9DE4-3D59-4B4F-8054-99080988D424}"/>
                  </a:ext>
                </a:extLst>
              </p:cNvPr>
              <p:cNvSpPr/>
              <p:nvPr/>
            </p:nvSpPr>
            <p:spPr>
              <a:xfrm>
                <a:off x="5793283" y="3244677"/>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43" name="Freeform: Shape 42">
                <a:extLst>
                  <a:ext uri="{FF2B5EF4-FFF2-40B4-BE49-F238E27FC236}">
                    <a16:creationId xmlns:a16="http://schemas.microsoft.com/office/drawing/2014/main" id="{DF2EC95B-927F-4B94-B878-CD68D0DC4E24}"/>
                  </a:ext>
                </a:extLst>
              </p:cNvPr>
              <p:cNvSpPr/>
              <p:nvPr/>
            </p:nvSpPr>
            <p:spPr>
              <a:xfrm>
                <a:off x="5852433"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44" name="Freeform: Shape 43">
                <a:extLst>
                  <a:ext uri="{FF2B5EF4-FFF2-40B4-BE49-F238E27FC236}">
                    <a16:creationId xmlns:a16="http://schemas.microsoft.com/office/drawing/2014/main" id="{7001FEFB-AE24-4CF7-8EEF-084BCD466D81}"/>
                  </a:ext>
                </a:extLst>
              </p:cNvPr>
              <p:cNvSpPr/>
              <p:nvPr/>
            </p:nvSpPr>
            <p:spPr>
              <a:xfrm>
                <a:off x="591167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45" name="Freeform: Shape 44">
                <a:extLst>
                  <a:ext uri="{FF2B5EF4-FFF2-40B4-BE49-F238E27FC236}">
                    <a16:creationId xmlns:a16="http://schemas.microsoft.com/office/drawing/2014/main" id="{459BD4F3-A5E1-4F7D-A7AB-EF6BED5BE889}"/>
                  </a:ext>
                </a:extLst>
              </p:cNvPr>
              <p:cNvSpPr/>
              <p:nvPr/>
            </p:nvSpPr>
            <p:spPr>
              <a:xfrm>
                <a:off x="597082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46" name="Freeform: Shape 45">
                <a:extLst>
                  <a:ext uri="{FF2B5EF4-FFF2-40B4-BE49-F238E27FC236}">
                    <a16:creationId xmlns:a16="http://schemas.microsoft.com/office/drawing/2014/main" id="{F1687F6E-4940-4782-A3A7-5C9C1552BF4B}"/>
                  </a:ext>
                </a:extLst>
              </p:cNvPr>
              <p:cNvSpPr/>
              <p:nvPr/>
            </p:nvSpPr>
            <p:spPr>
              <a:xfrm>
                <a:off x="6030073" y="324467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47" name="Freeform: Shape 46">
                <a:extLst>
                  <a:ext uri="{FF2B5EF4-FFF2-40B4-BE49-F238E27FC236}">
                    <a16:creationId xmlns:a16="http://schemas.microsoft.com/office/drawing/2014/main" id="{BEC7FFDC-A904-44D2-8F0B-91A5C76CC514}"/>
                  </a:ext>
                </a:extLst>
              </p:cNvPr>
              <p:cNvSpPr/>
              <p:nvPr/>
            </p:nvSpPr>
            <p:spPr>
              <a:xfrm>
                <a:off x="6089224"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48" name="Freeform: Shape 47">
                <a:extLst>
                  <a:ext uri="{FF2B5EF4-FFF2-40B4-BE49-F238E27FC236}">
                    <a16:creationId xmlns:a16="http://schemas.microsoft.com/office/drawing/2014/main" id="{EA15C8BC-5975-40E1-A988-EB34FBCF078A}"/>
                  </a:ext>
                </a:extLst>
              </p:cNvPr>
              <p:cNvSpPr/>
              <p:nvPr/>
            </p:nvSpPr>
            <p:spPr>
              <a:xfrm>
                <a:off x="5734038" y="330382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49" name="Freeform: Shape 48">
                <a:extLst>
                  <a:ext uri="{FF2B5EF4-FFF2-40B4-BE49-F238E27FC236}">
                    <a16:creationId xmlns:a16="http://schemas.microsoft.com/office/drawing/2014/main" id="{371BAC0D-2BF9-4781-A7BB-06AA16D0E6C2}"/>
                  </a:ext>
                </a:extLst>
              </p:cNvPr>
              <p:cNvSpPr/>
              <p:nvPr/>
            </p:nvSpPr>
            <p:spPr>
              <a:xfrm>
                <a:off x="5793283"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50" name="Freeform: Shape 49">
                <a:extLst>
                  <a:ext uri="{FF2B5EF4-FFF2-40B4-BE49-F238E27FC236}">
                    <a16:creationId xmlns:a16="http://schemas.microsoft.com/office/drawing/2014/main" id="{8FD04182-650D-498F-A066-FE4C0FA6DA1E}"/>
                  </a:ext>
                </a:extLst>
              </p:cNvPr>
              <p:cNvSpPr/>
              <p:nvPr/>
            </p:nvSpPr>
            <p:spPr>
              <a:xfrm>
                <a:off x="5852433"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51" name="Freeform: Shape 50">
                <a:extLst>
                  <a:ext uri="{FF2B5EF4-FFF2-40B4-BE49-F238E27FC236}">
                    <a16:creationId xmlns:a16="http://schemas.microsoft.com/office/drawing/2014/main" id="{6E839DFF-01B4-4B5E-9910-024EC8FE1DA7}"/>
                  </a:ext>
                </a:extLst>
              </p:cNvPr>
              <p:cNvSpPr/>
              <p:nvPr/>
            </p:nvSpPr>
            <p:spPr>
              <a:xfrm>
                <a:off x="591167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52" name="Freeform: Shape 51">
                <a:extLst>
                  <a:ext uri="{FF2B5EF4-FFF2-40B4-BE49-F238E27FC236}">
                    <a16:creationId xmlns:a16="http://schemas.microsoft.com/office/drawing/2014/main" id="{0C100C3D-5A4C-4D50-AAEC-07A4457548DE}"/>
                  </a:ext>
                </a:extLst>
              </p:cNvPr>
              <p:cNvSpPr/>
              <p:nvPr/>
            </p:nvSpPr>
            <p:spPr>
              <a:xfrm>
                <a:off x="597082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53" name="Freeform: Shape 52">
                <a:extLst>
                  <a:ext uri="{FF2B5EF4-FFF2-40B4-BE49-F238E27FC236}">
                    <a16:creationId xmlns:a16="http://schemas.microsoft.com/office/drawing/2014/main" id="{C8647050-08AF-4BD8-87C4-CA230312901B}"/>
                  </a:ext>
                </a:extLst>
              </p:cNvPr>
              <p:cNvSpPr/>
              <p:nvPr/>
            </p:nvSpPr>
            <p:spPr>
              <a:xfrm>
                <a:off x="6030073" y="330382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54" name="Freeform: Shape 53">
                <a:extLst>
                  <a:ext uri="{FF2B5EF4-FFF2-40B4-BE49-F238E27FC236}">
                    <a16:creationId xmlns:a16="http://schemas.microsoft.com/office/drawing/2014/main" id="{9A0F33E0-AADA-44E2-A5AC-31DF5EE3D381}"/>
                  </a:ext>
                </a:extLst>
              </p:cNvPr>
              <p:cNvSpPr/>
              <p:nvPr/>
            </p:nvSpPr>
            <p:spPr>
              <a:xfrm>
                <a:off x="608922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55" name="Freeform: Shape 54">
                <a:extLst>
                  <a:ext uri="{FF2B5EF4-FFF2-40B4-BE49-F238E27FC236}">
                    <a16:creationId xmlns:a16="http://schemas.microsoft.com/office/drawing/2014/main" id="{32C8FA1D-A02A-4388-9886-69EBC58C077E}"/>
                  </a:ext>
                </a:extLst>
              </p:cNvPr>
              <p:cNvSpPr/>
              <p:nvPr/>
            </p:nvSpPr>
            <p:spPr>
              <a:xfrm>
                <a:off x="5734038" y="3363074"/>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56" name="Freeform: Shape 55">
                <a:extLst>
                  <a:ext uri="{FF2B5EF4-FFF2-40B4-BE49-F238E27FC236}">
                    <a16:creationId xmlns:a16="http://schemas.microsoft.com/office/drawing/2014/main" id="{99421FD3-355A-4629-BFAD-527ECD82EE07}"/>
                  </a:ext>
                </a:extLst>
              </p:cNvPr>
              <p:cNvSpPr/>
              <p:nvPr/>
            </p:nvSpPr>
            <p:spPr>
              <a:xfrm>
                <a:off x="5793283"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57" name="Freeform: Shape 56">
                <a:extLst>
                  <a:ext uri="{FF2B5EF4-FFF2-40B4-BE49-F238E27FC236}">
                    <a16:creationId xmlns:a16="http://schemas.microsoft.com/office/drawing/2014/main" id="{2AB71DCF-EB57-4B33-9FF7-11CA0CB96573}"/>
                  </a:ext>
                </a:extLst>
              </p:cNvPr>
              <p:cNvSpPr/>
              <p:nvPr/>
            </p:nvSpPr>
            <p:spPr>
              <a:xfrm>
                <a:off x="5852433"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58" name="Freeform: Shape 57">
                <a:extLst>
                  <a:ext uri="{FF2B5EF4-FFF2-40B4-BE49-F238E27FC236}">
                    <a16:creationId xmlns:a16="http://schemas.microsoft.com/office/drawing/2014/main" id="{CE86AA54-A444-4823-A6DC-491E77E34B4A}"/>
                  </a:ext>
                </a:extLst>
              </p:cNvPr>
              <p:cNvSpPr/>
              <p:nvPr/>
            </p:nvSpPr>
            <p:spPr>
              <a:xfrm>
                <a:off x="591167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59" name="Freeform: Shape 58">
                <a:extLst>
                  <a:ext uri="{FF2B5EF4-FFF2-40B4-BE49-F238E27FC236}">
                    <a16:creationId xmlns:a16="http://schemas.microsoft.com/office/drawing/2014/main" id="{750E2DF6-23A6-4192-BD64-7997AABE595B}"/>
                  </a:ext>
                </a:extLst>
              </p:cNvPr>
              <p:cNvSpPr/>
              <p:nvPr/>
            </p:nvSpPr>
            <p:spPr>
              <a:xfrm>
                <a:off x="597082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60" name="Freeform: Shape 59">
                <a:extLst>
                  <a:ext uri="{FF2B5EF4-FFF2-40B4-BE49-F238E27FC236}">
                    <a16:creationId xmlns:a16="http://schemas.microsoft.com/office/drawing/2014/main" id="{DC3D9758-1EA4-43A6-8375-DDED592A9AB6}"/>
                  </a:ext>
                </a:extLst>
              </p:cNvPr>
              <p:cNvSpPr/>
              <p:nvPr/>
            </p:nvSpPr>
            <p:spPr>
              <a:xfrm>
                <a:off x="6030073" y="3363074"/>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61" name="Freeform: Shape 60">
                <a:extLst>
                  <a:ext uri="{FF2B5EF4-FFF2-40B4-BE49-F238E27FC236}">
                    <a16:creationId xmlns:a16="http://schemas.microsoft.com/office/drawing/2014/main" id="{1DFC1416-C64A-4C0B-8898-ABAABA0FCBC2}"/>
                  </a:ext>
                </a:extLst>
              </p:cNvPr>
              <p:cNvSpPr/>
              <p:nvPr/>
            </p:nvSpPr>
            <p:spPr>
              <a:xfrm>
                <a:off x="608922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62" name="Freeform: Shape 61">
                <a:extLst>
                  <a:ext uri="{FF2B5EF4-FFF2-40B4-BE49-F238E27FC236}">
                    <a16:creationId xmlns:a16="http://schemas.microsoft.com/office/drawing/2014/main" id="{D2A221D1-7EAA-4907-A58E-8E81E7BA4748}"/>
                  </a:ext>
                </a:extLst>
              </p:cNvPr>
              <p:cNvSpPr/>
              <p:nvPr/>
            </p:nvSpPr>
            <p:spPr>
              <a:xfrm>
                <a:off x="5734038" y="34222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63" name="Freeform: Shape 62">
                <a:extLst>
                  <a:ext uri="{FF2B5EF4-FFF2-40B4-BE49-F238E27FC236}">
                    <a16:creationId xmlns:a16="http://schemas.microsoft.com/office/drawing/2014/main" id="{AAC899B4-B060-44A9-9E5E-60A775CE2D41}"/>
                  </a:ext>
                </a:extLst>
              </p:cNvPr>
              <p:cNvSpPr/>
              <p:nvPr/>
            </p:nvSpPr>
            <p:spPr>
              <a:xfrm>
                <a:off x="5793283"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64" name="Freeform: Shape 63">
                <a:extLst>
                  <a:ext uri="{FF2B5EF4-FFF2-40B4-BE49-F238E27FC236}">
                    <a16:creationId xmlns:a16="http://schemas.microsoft.com/office/drawing/2014/main" id="{F68A0E9C-6E97-4889-8C4E-1771D6465B4D}"/>
                  </a:ext>
                </a:extLst>
              </p:cNvPr>
              <p:cNvSpPr/>
              <p:nvPr/>
            </p:nvSpPr>
            <p:spPr>
              <a:xfrm>
                <a:off x="5852433"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65" name="Freeform: Shape 64">
                <a:extLst>
                  <a:ext uri="{FF2B5EF4-FFF2-40B4-BE49-F238E27FC236}">
                    <a16:creationId xmlns:a16="http://schemas.microsoft.com/office/drawing/2014/main" id="{D705A29F-351D-4D7D-AB5F-B6A24011D559}"/>
                  </a:ext>
                </a:extLst>
              </p:cNvPr>
              <p:cNvSpPr/>
              <p:nvPr/>
            </p:nvSpPr>
            <p:spPr>
              <a:xfrm>
                <a:off x="591167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66" name="Freeform: Shape 65">
                <a:extLst>
                  <a:ext uri="{FF2B5EF4-FFF2-40B4-BE49-F238E27FC236}">
                    <a16:creationId xmlns:a16="http://schemas.microsoft.com/office/drawing/2014/main" id="{EC0BB292-2828-40AB-A869-CF6D114F0630}"/>
                  </a:ext>
                </a:extLst>
              </p:cNvPr>
              <p:cNvSpPr/>
              <p:nvPr/>
            </p:nvSpPr>
            <p:spPr>
              <a:xfrm>
                <a:off x="597082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67" name="Freeform: Shape 66">
                <a:extLst>
                  <a:ext uri="{FF2B5EF4-FFF2-40B4-BE49-F238E27FC236}">
                    <a16:creationId xmlns:a16="http://schemas.microsoft.com/office/drawing/2014/main" id="{78EEFC2A-B463-4C2F-8D33-BA746EEC561E}"/>
                  </a:ext>
                </a:extLst>
              </p:cNvPr>
              <p:cNvSpPr/>
              <p:nvPr/>
            </p:nvSpPr>
            <p:spPr>
              <a:xfrm>
                <a:off x="6030073" y="34222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68" name="Freeform: Shape 67">
                <a:extLst>
                  <a:ext uri="{FF2B5EF4-FFF2-40B4-BE49-F238E27FC236}">
                    <a16:creationId xmlns:a16="http://schemas.microsoft.com/office/drawing/2014/main" id="{669784EC-901F-43E1-9785-CA274A2E37AE}"/>
                  </a:ext>
                </a:extLst>
              </p:cNvPr>
              <p:cNvSpPr/>
              <p:nvPr/>
            </p:nvSpPr>
            <p:spPr>
              <a:xfrm>
                <a:off x="608922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69" name="Freeform: Shape 68">
                <a:extLst>
                  <a:ext uri="{FF2B5EF4-FFF2-40B4-BE49-F238E27FC236}">
                    <a16:creationId xmlns:a16="http://schemas.microsoft.com/office/drawing/2014/main" id="{EA79E5A7-5CA0-40FF-86F1-17C44CDA5EE3}"/>
                  </a:ext>
                </a:extLst>
              </p:cNvPr>
              <p:cNvSpPr/>
              <p:nvPr/>
            </p:nvSpPr>
            <p:spPr>
              <a:xfrm>
                <a:off x="6148469"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70" name="Freeform: Shape 69">
                <a:extLst>
                  <a:ext uri="{FF2B5EF4-FFF2-40B4-BE49-F238E27FC236}">
                    <a16:creationId xmlns:a16="http://schemas.microsoft.com/office/drawing/2014/main" id="{CA733E24-831B-4F88-B794-2CBF062D1F34}"/>
                  </a:ext>
                </a:extLst>
              </p:cNvPr>
              <p:cNvSpPr/>
              <p:nvPr/>
            </p:nvSpPr>
            <p:spPr>
              <a:xfrm>
                <a:off x="620762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71" name="Freeform: Shape 70">
                <a:extLst>
                  <a:ext uri="{FF2B5EF4-FFF2-40B4-BE49-F238E27FC236}">
                    <a16:creationId xmlns:a16="http://schemas.microsoft.com/office/drawing/2014/main" id="{6C529298-268D-4F6A-8278-B794C72F612D}"/>
                  </a:ext>
                </a:extLst>
              </p:cNvPr>
              <p:cNvSpPr/>
              <p:nvPr/>
            </p:nvSpPr>
            <p:spPr>
              <a:xfrm>
                <a:off x="6266865" y="3067039"/>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72" name="Freeform: Shape 71">
                <a:extLst>
                  <a:ext uri="{FF2B5EF4-FFF2-40B4-BE49-F238E27FC236}">
                    <a16:creationId xmlns:a16="http://schemas.microsoft.com/office/drawing/2014/main" id="{9025A9CB-F748-49F6-BD88-DACA23F6D574}"/>
                  </a:ext>
                </a:extLst>
              </p:cNvPr>
              <p:cNvSpPr/>
              <p:nvPr/>
            </p:nvSpPr>
            <p:spPr>
              <a:xfrm>
                <a:off x="632601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73" name="Freeform: Shape 72">
                <a:extLst>
                  <a:ext uri="{FF2B5EF4-FFF2-40B4-BE49-F238E27FC236}">
                    <a16:creationId xmlns:a16="http://schemas.microsoft.com/office/drawing/2014/main" id="{54D26918-0834-40FF-888A-16AB573AB42D}"/>
                  </a:ext>
                </a:extLst>
              </p:cNvPr>
              <p:cNvSpPr/>
              <p:nvPr/>
            </p:nvSpPr>
            <p:spPr>
              <a:xfrm>
                <a:off x="638526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74" name="Freeform: Shape 73">
                <a:extLst>
                  <a:ext uri="{FF2B5EF4-FFF2-40B4-BE49-F238E27FC236}">
                    <a16:creationId xmlns:a16="http://schemas.microsoft.com/office/drawing/2014/main" id="{3BA0D0AD-9F3E-4A88-AD9A-027E61780550}"/>
                  </a:ext>
                </a:extLst>
              </p:cNvPr>
              <p:cNvSpPr/>
              <p:nvPr/>
            </p:nvSpPr>
            <p:spPr>
              <a:xfrm>
                <a:off x="644441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75" name="Freeform: Shape 74">
                <a:extLst>
                  <a:ext uri="{FF2B5EF4-FFF2-40B4-BE49-F238E27FC236}">
                    <a16:creationId xmlns:a16="http://schemas.microsoft.com/office/drawing/2014/main" id="{C89DCC43-513D-49FC-AF25-83BBD29B7661}"/>
                  </a:ext>
                </a:extLst>
              </p:cNvPr>
              <p:cNvSpPr/>
              <p:nvPr/>
            </p:nvSpPr>
            <p:spPr>
              <a:xfrm>
                <a:off x="6148469" y="312628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76" name="Freeform: Shape 75">
                <a:extLst>
                  <a:ext uri="{FF2B5EF4-FFF2-40B4-BE49-F238E27FC236}">
                    <a16:creationId xmlns:a16="http://schemas.microsoft.com/office/drawing/2014/main" id="{AFEAF63A-AFBF-4F67-88D7-ADA3D9E00FC4}"/>
                  </a:ext>
                </a:extLst>
              </p:cNvPr>
              <p:cNvSpPr/>
              <p:nvPr/>
            </p:nvSpPr>
            <p:spPr>
              <a:xfrm>
                <a:off x="620762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77" name="Freeform: Shape 76">
                <a:extLst>
                  <a:ext uri="{FF2B5EF4-FFF2-40B4-BE49-F238E27FC236}">
                    <a16:creationId xmlns:a16="http://schemas.microsoft.com/office/drawing/2014/main" id="{448DE51B-423E-482E-903E-5139E42BDD4C}"/>
                  </a:ext>
                </a:extLst>
              </p:cNvPr>
              <p:cNvSpPr/>
              <p:nvPr/>
            </p:nvSpPr>
            <p:spPr>
              <a:xfrm>
                <a:off x="6266865" y="312628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78" name="Freeform: Shape 77">
                <a:extLst>
                  <a:ext uri="{FF2B5EF4-FFF2-40B4-BE49-F238E27FC236}">
                    <a16:creationId xmlns:a16="http://schemas.microsoft.com/office/drawing/2014/main" id="{5449ADB8-318D-4965-814B-D6A13F780F1D}"/>
                  </a:ext>
                </a:extLst>
              </p:cNvPr>
              <p:cNvSpPr/>
              <p:nvPr/>
            </p:nvSpPr>
            <p:spPr>
              <a:xfrm>
                <a:off x="6326014"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79" name="Freeform: Shape 78">
                <a:extLst>
                  <a:ext uri="{FF2B5EF4-FFF2-40B4-BE49-F238E27FC236}">
                    <a16:creationId xmlns:a16="http://schemas.microsoft.com/office/drawing/2014/main" id="{FD514D12-AA49-408C-BEE1-BBCF4C036159}"/>
                  </a:ext>
                </a:extLst>
              </p:cNvPr>
              <p:cNvSpPr/>
              <p:nvPr/>
            </p:nvSpPr>
            <p:spPr>
              <a:xfrm>
                <a:off x="638526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80" name="Freeform: Shape 79">
                <a:extLst>
                  <a:ext uri="{FF2B5EF4-FFF2-40B4-BE49-F238E27FC236}">
                    <a16:creationId xmlns:a16="http://schemas.microsoft.com/office/drawing/2014/main" id="{05A785BE-E570-4DB4-8F7F-0AC9077116D8}"/>
                  </a:ext>
                </a:extLst>
              </p:cNvPr>
              <p:cNvSpPr/>
              <p:nvPr/>
            </p:nvSpPr>
            <p:spPr>
              <a:xfrm>
                <a:off x="6444410" y="312628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81" name="Freeform: Shape 80">
                <a:extLst>
                  <a:ext uri="{FF2B5EF4-FFF2-40B4-BE49-F238E27FC236}">
                    <a16:creationId xmlns:a16="http://schemas.microsoft.com/office/drawing/2014/main" id="{97E79511-3F2F-4B2E-8830-7B7F555DA83E}"/>
                  </a:ext>
                </a:extLst>
              </p:cNvPr>
              <p:cNvSpPr/>
              <p:nvPr/>
            </p:nvSpPr>
            <p:spPr>
              <a:xfrm>
                <a:off x="6148469" y="3185433"/>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82" name="Freeform: Shape 81">
                <a:extLst>
                  <a:ext uri="{FF2B5EF4-FFF2-40B4-BE49-F238E27FC236}">
                    <a16:creationId xmlns:a16="http://schemas.microsoft.com/office/drawing/2014/main" id="{DB7310B7-0080-4264-91E4-C548107F6D72}"/>
                  </a:ext>
                </a:extLst>
              </p:cNvPr>
              <p:cNvSpPr/>
              <p:nvPr/>
            </p:nvSpPr>
            <p:spPr>
              <a:xfrm>
                <a:off x="620762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83" name="Freeform: Shape 82">
                <a:extLst>
                  <a:ext uri="{FF2B5EF4-FFF2-40B4-BE49-F238E27FC236}">
                    <a16:creationId xmlns:a16="http://schemas.microsoft.com/office/drawing/2014/main" id="{45FF82DB-4737-404E-9ACA-B19B6A089EA8}"/>
                  </a:ext>
                </a:extLst>
              </p:cNvPr>
              <p:cNvSpPr/>
              <p:nvPr/>
            </p:nvSpPr>
            <p:spPr>
              <a:xfrm>
                <a:off x="6266865" y="3185433"/>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84" name="Freeform: Shape 83">
                <a:extLst>
                  <a:ext uri="{FF2B5EF4-FFF2-40B4-BE49-F238E27FC236}">
                    <a16:creationId xmlns:a16="http://schemas.microsoft.com/office/drawing/2014/main" id="{43A6BFE2-F1B0-4924-9302-9DA895CA44C3}"/>
                  </a:ext>
                </a:extLst>
              </p:cNvPr>
              <p:cNvSpPr/>
              <p:nvPr/>
            </p:nvSpPr>
            <p:spPr>
              <a:xfrm>
                <a:off x="6326014"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85" name="Freeform: Shape 84">
                <a:extLst>
                  <a:ext uri="{FF2B5EF4-FFF2-40B4-BE49-F238E27FC236}">
                    <a16:creationId xmlns:a16="http://schemas.microsoft.com/office/drawing/2014/main" id="{9CDDEDDC-F6C4-4D85-8B8D-DA09731DAC62}"/>
                  </a:ext>
                </a:extLst>
              </p:cNvPr>
              <p:cNvSpPr/>
              <p:nvPr/>
            </p:nvSpPr>
            <p:spPr>
              <a:xfrm>
                <a:off x="638526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86" name="Freeform: Shape 85">
                <a:extLst>
                  <a:ext uri="{FF2B5EF4-FFF2-40B4-BE49-F238E27FC236}">
                    <a16:creationId xmlns:a16="http://schemas.microsoft.com/office/drawing/2014/main" id="{DA23F74A-EE1B-414F-A58F-CB49D8A32924}"/>
                  </a:ext>
                </a:extLst>
              </p:cNvPr>
              <p:cNvSpPr/>
              <p:nvPr/>
            </p:nvSpPr>
            <p:spPr>
              <a:xfrm>
                <a:off x="6444410" y="318543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87" name="Freeform: Shape 86">
                <a:extLst>
                  <a:ext uri="{FF2B5EF4-FFF2-40B4-BE49-F238E27FC236}">
                    <a16:creationId xmlns:a16="http://schemas.microsoft.com/office/drawing/2014/main" id="{56AFD036-E68B-45F9-9B76-E4B3A4B50800}"/>
                  </a:ext>
                </a:extLst>
              </p:cNvPr>
              <p:cNvSpPr/>
              <p:nvPr/>
            </p:nvSpPr>
            <p:spPr>
              <a:xfrm>
                <a:off x="6148469" y="3244676"/>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88" name="Freeform: Shape 87">
                <a:extLst>
                  <a:ext uri="{FF2B5EF4-FFF2-40B4-BE49-F238E27FC236}">
                    <a16:creationId xmlns:a16="http://schemas.microsoft.com/office/drawing/2014/main" id="{2ACC9D1B-CB8B-4193-B702-DA68B92DE9F9}"/>
                  </a:ext>
                </a:extLst>
              </p:cNvPr>
              <p:cNvSpPr/>
              <p:nvPr/>
            </p:nvSpPr>
            <p:spPr>
              <a:xfrm>
                <a:off x="620762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89" name="Freeform: Shape 88">
                <a:extLst>
                  <a:ext uri="{FF2B5EF4-FFF2-40B4-BE49-F238E27FC236}">
                    <a16:creationId xmlns:a16="http://schemas.microsoft.com/office/drawing/2014/main" id="{0FBC88AB-930A-4D32-8DB1-82563BFF0EAE}"/>
                  </a:ext>
                </a:extLst>
              </p:cNvPr>
              <p:cNvSpPr/>
              <p:nvPr/>
            </p:nvSpPr>
            <p:spPr>
              <a:xfrm>
                <a:off x="6266865" y="3244676"/>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90" name="Freeform: Shape 89">
                <a:extLst>
                  <a:ext uri="{FF2B5EF4-FFF2-40B4-BE49-F238E27FC236}">
                    <a16:creationId xmlns:a16="http://schemas.microsoft.com/office/drawing/2014/main" id="{74274EB1-FC6D-4C4D-965D-DEBA45892216}"/>
                  </a:ext>
                </a:extLst>
              </p:cNvPr>
              <p:cNvSpPr/>
              <p:nvPr/>
            </p:nvSpPr>
            <p:spPr>
              <a:xfrm>
                <a:off x="6326014"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91" name="Freeform: Shape 90">
                <a:extLst>
                  <a:ext uri="{FF2B5EF4-FFF2-40B4-BE49-F238E27FC236}">
                    <a16:creationId xmlns:a16="http://schemas.microsoft.com/office/drawing/2014/main" id="{FE4E35D8-7704-40DC-A190-5B4E8BE44974}"/>
                  </a:ext>
                </a:extLst>
              </p:cNvPr>
              <p:cNvSpPr/>
              <p:nvPr/>
            </p:nvSpPr>
            <p:spPr>
              <a:xfrm>
                <a:off x="638526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92" name="Freeform: Shape 91">
                <a:extLst>
                  <a:ext uri="{FF2B5EF4-FFF2-40B4-BE49-F238E27FC236}">
                    <a16:creationId xmlns:a16="http://schemas.microsoft.com/office/drawing/2014/main" id="{EDB1E803-1D4D-4912-BA76-9EF947E19AF0}"/>
                  </a:ext>
                </a:extLst>
              </p:cNvPr>
              <p:cNvSpPr/>
              <p:nvPr/>
            </p:nvSpPr>
            <p:spPr>
              <a:xfrm>
                <a:off x="6444410" y="32446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93" name="Freeform: Shape 92">
                <a:extLst>
                  <a:ext uri="{FF2B5EF4-FFF2-40B4-BE49-F238E27FC236}">
                    <a16:creationId xmlns:a16="http://schemas.microsoft.com/office/drawing/2014/main" id="{7E241842-A248-438B-B3B4-37A05240BCBE}"/>
                  </a:ext>
                </a:extLst>
              </p:cNvPr>
              <p:cNvSpPr/>
              <p:nvPr/>
            </p:nvSpPr>
            <p:spPr>
              <a:xfrm>
                <a:off x="6148469"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94" name="Freeform: Shape 93">
                <a:extLst>
                  <a:ext uri="{FF2B5EF4-FFF2-40B4-BE49-F238E27FC236}">
                    <a16:creationId xmlns:a16="http://schemas.microsoft.com/office/drawing/2014/main" id="{C6E092F6-1BFE-4656-9029-9A2EEE8F79FD}"/>
                  </a:ext>
                </a:extLst>
              </p:cNvPr>
              <p:cNvSpPr/>
              <p:nvPr/>
            </p:nvSpPr>
            <p:spPr>
              <a:xfrm>
                <a:off x="620762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95" name="Freeform: Shape 94">
                <a:extLst>
                  <a:ext uri="{FF2B5EF4-FFF2-40B4-BE49-F238E27FC236}">
                    <a16:creationId xmlns:a16="http://schemas.microsoft.com/office/drawing/2014/main" id="{F4A890A0-353B-4CBB-8FD1-059BE94011AD}"/>
                  </a:ext>
                </a:extLst>
              </p:cNvPr>
              <p:cNvSpPr/>
              <p:nvPr/>
            </p:nvSpPr>
            <p:spPr>
              <a:xfrm>
                <a:off x="6266865" y="330382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96" name="Freeform: Shape 95">
                <a:extLst>
                  <a:ext uri="{FF2B5EF4-FFF2-40B4-BE49-F238E27FC236}">
                    <a16:creationId xmlns:a16="http://schemas.microsoft.com/office/drawing/2014/main" id="{6EFA174A-A4E5-4264-BD07-007305986AAF}"/>
                  </a:ext>
                </a:extLst>
              </p:cNvPr>
              <p:cNvSpPr/>
              <p:nvPr/>
            </p:nvSpPr>
            <p:spPr>
              <a:xfrm>
                <a:off x="632601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97" name="Freeform: Shape 96">
                <a:extLst>
                  <a:ext uri="{FF2B5EF4-FFF2-40B4-BE49-F238E27FC236}">
                    <a16:creationId xmlns:a16="http://schemas.microsoft.com/office/drawing/2014/main" id="{3FBAD25F-2FFC-4CEC-9B8A-5ED34707E666}"/>
                  </a:ext>
                </a:extLst>
              </p:cNvPr>
              <p:cNvSpPr/>
              <p:nvPr/>
            </p:nvSpPr>
            <p:spPr>
              <a:xfrm>
                <a:off x="638526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98" name="Freeform: Shape 97">
                <a:extLst>
                  <a:ext uri="{FF2B5EF4-FFF2-40B4-BE49-F238E27FC236}">
                    <a16:creationId xmlns:a16="http://schemas.microsoft.com/office/drawing/2014/main" id="{342EF4A1-21C1-45D4-B700-6EA4BF21BE00}"/>
                  </a:ext>
                </a:extLst>
              </p:cNvPr>
              <p:cNvSpPr/>
              <p:nvPr/>
            </p:nvSpPr>
            <p:spPr>
              <a:xfrm>
                <a:off x="644441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99" name="Freeform: Shape 98">
                <a:extLst>
                  <a:ext uri="{FF2B5EF4-FFF2-40B4-BE49-F238E27FC236}">
                    <a16:creationId xmlns:a16="http://schemas.microsoft.com/office/drawing/2014/main" id="{B2CCF840-70EA-4C9C-848E-B27B79A75DB1}"/>
                  </a:ext>
                </a:extLst>
              </p:cNvPr>
              <p:cNvSpPr/>
              <p:nvPr/>
            </p:nvSpPr>
            <p:spPr>
              <a:xfrm>
                <a:off x="6148469"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00" name="Freeform: Shape 99">
                <a:extLst>
                  <a:ext uri="{FF2B5EF4-FFF2-40B4-BE49-F238E27FC236}">
                    <a16:creationId xmlns:a16="http://schemas.microsoft.com/office/drawing/2014/main" id="{8E311D1C-5934-4C97-809E-E996B3845BA4}"/>
                  </a:ext>
                </a:extLst>
              </p:cNvPr>
              <p:cNvSpPr/>
              <p:nvPr/>
            </p:nvSpPr>
            <p:spPr>
              <a:xfrm>
                <a:off x="620762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01" name="Freeform: Shape 100">
                <a:extLst>
                  <a:ext uri="{FF2B5EF4-FFF2-40B4-BE49-F238E27FC236}">
                    <a16:creationId xmlns:a16="http://schemas.microsoft.com/office/drawing/2014/main" id="{B13F883A-929B-46F7-A9A8-547ACE9C0471}"/>
                  </a:ext>
                </a:extLst>
              </p:cNvPr>
              <p:cNvSpPr/>
              <p:nvPr/>
            </p:nvSpPr>
            <p:spPr>
              <a:xfrm>
                <a:off x="6266865" y="3363072"/>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02" name="Freeform: Shape 101">
                <a:extLst>
                  <a:ext uri="{FF2B5EF4-FFF2-40B4-BE49-F238E27FC236}">
                    <a16:creationId xmlns:a16="http://schemas.microsoft.com/office/drawing/2014/main" id="{16D72D9D-260C-42C4-B864-6AFFB236A12B}"/>
                  </a:ext>
                </a:extLst>
              </p:cNvPr>
              <p:cNvSpPr/>
              <p:nvPr/>
            </p:nvSpPr>
            <p:spPr>
              <a:xfrm>
                <a:off x="632601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03" name="Freeform: Shape 102">
                <a:extLst>
                  <a:ext uri="{FF2B5EF4-FFF2-40B4-BE49-F238E27FC236}">
                    <a16:creationId xmlns:a16="http://schemas.microsoft.com/office/drawing/2014/main" id="{57F62680-33C3-4510-A3B0-40F179FCEF84}"/>
                  </a:ext>
                </a:extLst>
              </p:cNvPr>
              <p:cNvSpPr/>
              <p:nvPr/>
            </p:nvSpPr>
            <p:spPr>
              <a:xfrm>
                <a:off x="638526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04" name="Freeform: Shape 103">
                <a:extLst>
                  <a:ext uri="{FF2B5EF4-FFF2-40B4-BE49-F238E27FC236}">
                    <a16:creationId xmlns:a16="http://schemas.microsoft.com/office/drawing/2014/main" id="{8C3F6DBC-3B3A-429F-A49A-485EF9960069}"/>
                  </a:ext>
                </a:extLst>
              </p:cNvPr>
              <p:cNvSpPr/>
              <p:nvPr/>
            </p:nvSpPr>
            <p:spPr>
              <a:xfrm>
                <a:off x="6444410" y="3363074"/>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05" name="Freeform: Shape 104">
                <a:extLst>
                  <a:ext uri="{FF2B5EF4-FFF2-40B4-BE49-F238E27FC236}">
                    <a16:creationId xmlns:a16="http://schemas.microsoft.com/office/drawing/2014/main" id="{09CFDDBA-E518-4324-B18A-EF6E4B50B845}"/>
                  </a:ext>
                </a:extLst>
              </p:cNvPr>
              <p:cNvSpPr/>
              <p:nvPr/>
            </p:nvSpPr>
            <p:spPr>
              <a:xfrm>
                <a:off x="6148469"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06" name="Freeform: Shape 105">
                <a:extLst>
                  <a:ext uri="{FF2B5EF4-FFF2-40B4-BE49-F238E27FC236}">
                    <a16:creationId xmlns:a16="http://schemas.microsoft.com/office/drawing/2014/main" id="{C8579CBC-E6AF-4829-AA1D-7B277821341A}"/>
                  </a:ext>
                </a:extLst>
              </p:cNvPr>
              <p:cNvSpPr/>
              <p:nvPr/>
            </p:nvSpPr>
            <p:spPr>
              <a:xfrm>
                <a:off x="620762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07" name="Freeform: Shape 106">
                <a:extLst>
                  <a:ext uri="{FF2B5EF4-FFF2-40B4-BE49-F238E27FC236}">
                    <a16:creationId xmlns:a16="http://schemas.microsoft.com/office/drawing/2014/main" id="{F4F87C77-9949-468A-9B86-3D4A3CB1D080}"/>
                  </a:ext>
                </a:extLst>
              </p:cNvPr>
              <p:cNvSpPr/>
              <p:nvPr/>
            </p:nvSpPr>
            <p:spPr>
              <a:xfrm>
                <a:off x="6266865" y="3422225"/>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08" name="Freeform: Shape 107">
                <a:extLst>
                  <a:ext uri="{FF2B5EF4-FFF2-40B4-BE49-F238E27FC236}">
                    <a16:creationId xmlns:a16="http://schemas.microsoft.com/office/drawing/2014/main" id="{C0DAD71F-08D6-41FB-93B2-448EB15BCB30}"/>
                  </a:ext>
                </a:extLst>
              </p:cNvPr>
              <p:cNvSpPr/>
              <p:nvPr/>
            </p:nvSpPr>
            <p:spPr>
              <a:xfrm>
                <a:off x="632601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09" name="Freeform: Shape 108">
                <a:extLst>
                  <a:ext uri="{FF2B5EF4-FFF2-40B4-BE49-F238E27FC236}">
                    <a16:creationId xmlns:a16="http://schemas.microsoft.com/office/drawing/2014/main" id="{BFE5B582-FC98-4E72-9AFF-067166B79359}"/>
                  </a:ext>
                </a:extLst>
              </p:cNvPr>
              <p:cNvSpPr/>
              <p:nvPr/>
            </p:nvSpPr>
            <p:spPr>
              <a:xfrm>
                <a:off x="638526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10" name="Freeform: Shape 109">
                <a:extLst>
                  <a:ext uri="{FF2B5EF4-FFF2-40B4-BE49-F238E27FC236}">
                    <a16:creationId xmlns:a16="http://schemas.microsoft.com/office/drawing/2014/main" id="{AA87FE08-67A7-40C4-BA28-5C87D875EB1A}"/>
                  </a:ext>
                </a:extLst>
              </p:cNvPr>
              <p:cNvSpPr/>
              <p:nvPr/>
            </p:nvSpPr>
            <p:spPr>
              <a:xfrm>
                <a:off x="6444410" y="34222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11" name="Freeform: Shape 110">
                <a:extLst>
                  <a:ext uri="{FF2B5EF4-FFF2-40B4-BE49-F238E27FC236}">
                    <a16:creationId xmlns:a16="http://schemas.microsoft.com/office/drawing/2014/main" id="{601F8489-E1AB-4730-8A77-EFF164E47BCC}"/>
                  </a:ext>
                </a:extLst>
              </p:cNvPr>
              <p:cNvSpPr/>
              <p:nvPr/>
            </p:nvSpPr>
            <p:spPr>
              <a:xfrm>
                <a:off x="5734038" y="3481374"/>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12" name="Freeform: Shape 111">
                <a:extLst>
                  <a:ext uri="{FF2B5EF4-FFF2-40B4-BE49-F238E27FC236}">
                    <a16:creationId xmlns:a16="http://schemas.microsoft.com/office/drawing/2014/main" id="{D3E2442A-D936-4EBA-A666-6E82DB2DA28A}"/>
                  </a:ext>
                </a:extLst>
              </p:cNvPr>
              <p:cNvSpPr/>
              <p:nvPr/>
            </p:nvSpPr>
            <p:spPr>
              <a:xfrm>
                <a:off x="5793283"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13" name="Freeform: Shape 112">
                <a:extLst>
                  <a:ext uri="{FF2B5EF4-FFF2-40B4-BE49-F238E27FC236}">
                    <a16:creationId xmlns:a16="http://schemas.microsoft.com/office/drawing/2014/main" id="{2E891E37-78A2-43D1-99C0-5F53AC4AD9D4}"/>
                  </a:ext>
                </a:extLst>
              </p:cNvPr>
              <p:cNvSpPr/>
              <p:nvPr/>
            </p:nvSpPr>
            <p:spPr>
              <a:xfrm>
                <a:off x="5852433"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14" name="Freeform: Shape 113">
                <a:extLst>
                  <a:ext uri="{FF2B5EF4-FFF2-40B4-BE49-F238E27FC236}">
                    <a16:creationId xmlns:a16="http://schemas.microsoft.com/office/drawing/2014/main" id="{FF5FE9C1-0A9F-4E0A-8F9E-3EF3223F9E09}"/>
                  </a:ext>
                </a:extLst>
              </p:cNvPr>
              <p:cNvSpPr/>
              <p:nvPr/>
            </p:nvSpPr>
            <p:spPr>
              <a:xfrm>
                <a:off x="591167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15" name="Freeform: Shape 114">
                <a:extLst>
                  <a:ext uri="{FF2B5EF4-FFF2-40B4-BE49-F238E27FC236}">
                    <a16:creationId xmlns:a16="http://schemas.microsoft.com/office/drawing/2014/main" id="{57C2FED7-F344-47E5-BB1E-E7CB26B335F8}"/>
                  </a:ext>
                </a:extLst>
              </p:cNvPr>
              <p:cNvSpPr/>
              <p:nvPr/>
            </p:nvSpPr>
            <p:spPr>
              <a:xfrm>
                <a:off x="597082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16" name="Freeform: Shape 115">
                <a:extLst>
                  <a:ext uri="{FF2B5EF4-FFF2-40B4-BE49-F238E27FC236}">
                    <a16:creationId xmlns:a16="http://schemas.microsoft.com/office/drawing/2014/main" id="{C95DD38F-B4B9-40A1-B7BD-EDF00AFD64F9}"/>
                  </a:ext>
                </a:extLst>
              </p:cNvPr>
              <p:cNvSpPr/>
              <p:nvPr/>
            </p:nvSpPr>
            <p:spPr>
              <a:xfrm>
                <a:off x="6030074"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17" name="Freeform: Shape 116">
                <a:extLst>
                  <a:ext uri="{FF2B5EF4-FFF2-40B4-BE49-F238E27FC236}">
                    <a16:creationId xmlns:a16="http://schemas.microsoft.com/office/drawing/2014/main" id="{B1334E03-6B96-4D5A-8314-2AAB15396089}"/>
                  </a:ext>
                </a:extLst>
              </p:cNvPr>
              <p:cNvSpPr/>
              <p:nvPr/>
            </p:nvSpPr>
            <p:spPr>
              <a:xfrm>
                <a:off x="6089224"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18" name="Freeform: Shape 117">
                <a:extLst>
                  <a:ext uri="{FF2B5EF4-FFF2-40B4-BE49-F238E27FC236}">
                    <a16:creationId xmlns:a16="http://schemas.microsoft.com/office/drawing/2014/main" id="{59EFDAF0-6330-4D40-B4E4-57C5891A998C}"/>
                  </a:ext>
                </a:extLst>
              </p:cNvPr>
              <p:cNvSpPr/>
              <p:nvPr/>
            </p:nvSpPr>
            <p:spPr>
              <a:xfrm>
                <a:off x="5734038" y="354062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19" name="Freeform: Shape 118">
                <a:extLst>
                  <a:ext uri="{FF2B5EF4-FFF2-40B4-BE49-F238E27FC236}">
                    <a16:creationId xmlns:a16="http://schemas.microsoft.com/office/drawing/2014/main" id="{6EDDC210-93CC-4464-BDA2-3CC18C0C693B}"/>
                  </a:ext>
                </a:extLst>
              </p:cNvPr>
              <p:cNvSpPr/>
              <p:nvPr/>
            </p:nvSpPr>
            <p:spPr>
              <a:xfrm>
                <a:off x="5793283"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20" name="Freeform: Shape 119">
                <a:extLst>
                  <a:ext uri="{FF2B5EF4-FFF2-40B4-BE49-F238E27FC236}">
                    <a16:creationId xmlns:a16="http://schemas.microsoft.com/office/drawing/2014/main" id="{9E521203-1A0B-470B-B729-1B8B0AFF5A39}"/>
                  </a:ext>
                </a:extLst>
              </p:cNvPr>
              <p:cNvSpPr/>
              <p:nvPr/>
            </p:nvSpPr>
            <p:spPr>
              <a:xfrm>
                <a:off x="5852433"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21" name="Freeform: Shape 120">
                <a:extLst>
                  <a:ext uri="{FF2B5EF4-FFF2-40B4-BE49-F238E27FC236}">
                    <a16:creationId xmlns:a16="http://schemas.microsoft.com/office/drawing/2014/main" id="{091C18AB-4BE0-4C09-ABC6-05334DF7826F}"/>
                  </a:ext>
                </a:extLst>
              </p:cNvPr>
              <p:cNvSpPr/>
              <p:nvPr/>
            </p:nvSpPr>
            <p:spPr>
              <a:xfrm>
                <a:off x="591167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22" name="Freeform: Shape 121">
                <a:extLst>
                  <a:ext uri="{FF2B5EF4-FFF2-40B4-BE49-F238E27FC236}">
                    <a16:creationId xmlns:a16="http://schemas.microsoft.com/office/drawing/2014/main" id="{4EA1AE17-D725-411E-AFAC-60B5A959DF4E}"/>
                  </a:ext>
                </a:extLst>
              </p:cNvPr>
              <p:cNvSpPr/>
              <p:nvPr/>
            </p:nvSpPr>
            <p:spPr>
              <a:xfrm>
                <a:off x="597082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23" name="Freeform: Shape 122">
                <a:extLst>
                  <a:ext uri="{FF2B5EF4-FFF2-40B4-BE49-F238E27FC236}">
                    <a16:creationId xmlns:a16="http://schemas.microsoft.com/office/drawing/2014/main" id="{6D6D2AB0-DEA8-4510-96C2-B8547E8A7DD6}"/>
                  </a:ext>
                </a:extLst>
              </p:cNvPr>
              <p:cNvSpPr/>
              <p:nvPr/>
            </p:nvSpPr>
            <p:spPr>
              <a:xfrm>
                <a:off x="6030074"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24" name="Freeform: Shape 123">
                <a:extLst>
                  <a:ext uri="{FF2B5EF4-FFF2-40B4-BE49-F238E27FC236}">
                    <a16:creationId xmlns:a16="http://schemas.microsoft.com/office/drawing/2014/main" id="{5D2C70B9-3A29-4A3F-B9E2-02A556FB509F}"/>
                  </a:ext>
                </a:extLst>
              </p:cNvPr>
              <p:cNvSpPr/>
              <p:nvPr/>
            </p:nvSpPr>
            <p:spPr>
              <a:xfrm>
                <a:off x="6089224"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25" name="Freeform: Shape 124">
                <a:extLst>
                  <a:ext uri="{FF2B5EF4-FFF2-40B4-BE49-F238E27FC236}">
                    <a16:creationId xmlns:a16="http://schemas.microsoft.com/office/drawing/2014/main" id="{B7B5EA85-B9B6-47B1-9156-980D6B0EE597}"/>
                  </a:ext>
                </a:extLst>
              </p:cNvPr>
              <p:cNvSpPr/>
              <p:nvPr/>
            </p:nvSpPr>
            <p:spPr>
              <a:xfrm>
                <a:off x="5734038" y="359977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26" name="Freeform: Shape 125">
                <a:extLst>
                  <a:ext uri="{FF2B5EF4-FFF2-40B4-BE49-F238E27FC236}">
                    <a16:creationId xmlns:a16="http://schemas.microsoft.com/office/drawing/2014/main" id="{2C8DB9BF-A31E-45AC-8271-73868A63504C}"/>
                  </a:ext>
                </a:extLst>
              </p:cNvPr>
              <p:cNvSpPr/>
              <p:nvPr/>
            </p:nvSpPr>
            <p:spPr>
              <a:xfrm>
                <a:off x="5793283" y="359977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27" name="Freeform: Shape 126">
                <a:extLst>
                  <a:ext uri="{FF2B5EF4-FFF2-40B4-BE49-F238E27FC236}">
                    <a16:creationId xmlns:a16="http://schemas.microsoft.com/office/drawing/2014/main" id="{3F5BC346-9C8F-4FC2-884E-BC40B09E9461}"/>
                  </a:ext>
                </a:extLst>
              </p:cNvPr>
              <p:cNvSpPr/>
              <p:nvPr/>
            </p:nvSpPr>
            <p:spPr>
              <a:xfrm>
                <a:off x="5852433"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28" name="Freeform: Shape 127">
                <a:extLst>
                  <a:ext uri="{FF2B5EF4-FFF2-40B4-BE49-F238E27FC236}">
                    <a16:creationId xmlns:a16="http://schemas.microsoft.com/office/drawing/2014/main" id="{4E18F1FE-B933-45C8-9F4F-53DCCC1FA2CA}"/>
                  </a:ext>
                </a:extLst>
              </p:cNvPr>
              <p:cNvSpPr/>
              <p:nvPr/>
            </p:nvSpPr>
            <p:spPr>
              <a:xfrm>
                <a:off x="591167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29" name="Freeform: Shape 128">
                <a:extLst>
                  <a:ext uri="{FF2B5EF4-FFF2-40B4-BE49-F238E27FC236}">
                    <a16:creationId xmlns:a16="http://schemas.microsoft.com/office/drawing/2014/main" id="{8CF9F0AF-3E92-4593-88F2-0A9691F8FEA5}"/>
                  </a:ext>
                </a:extLst>
              </p:cNvPr>
              <p:cNvSpPr/>
              <p:nvPr/>
            </p:nvSpPr>
            <p:spPr>
              <a:xfrm>
                <a:off x="597082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30" name="Freeform: Shape 129">
                <a:extLst>
                  <a:ext uri="{FF2B5EF4-FFF2-40B4-BE49-F238E27FC236}">
                    <a16:creationId xmlns:a16="http://schemas.microsoft.com/office/drawing/2014/main" id="{5F8E407F-7C3D-4C6D-A845-CE6C18A4E19E}"/>
                  </a:ext>
                </a:extLst>
              </p:cNvPr>
              <p:cNvSpPr/>
              <p:nvPr/>
            </p:nvSpPr>
            <p:spPr>
              <a:xfrm>
                <a:off x="6030073" y="3599770"/>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31" name="Freeform: Shape 130">
                <a:extLst>
                  <a:ext uri="{FF2B5EF4-FFF2-40B4-BE49-F238E27FC236}">
                    <a16:creationId xmlns:a16="http://schemas.microsoft.com/office/drawing/2014/main" id="{65B86F18-3F82-406B-A6B8-73508323F5B1}"/>
                  </a:ext>
                </a:extLst>
              </p:cNvPr>
              <p:cNvSpPr/>
              <p:nvPr/>
            </p:nvSpPr>
            <p:spPr>
              <a:xfrm>
                <a:off x="6089224"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32" name="Freeform: Shape 131">
                <a:extLst>
                  <a:ext uri="{FF2B5EF4-FFF2-40B4-BE49-F238E27FC236}">
                    <a16:creationId xmlns:a16="http://schemas.microsoft.com/office/drawing/2014/main" id="{282DBE01-A20A-44FA-B824-6B6AE5B47541}"/>
                  </a:ext>
                </a:extLst>
              </p:cNvPr>
              <p:cNvSpPr/>
              <p:nvPr/>
            </p:nvSpPr>
            <p:spPr>
              <a:xfrm>
                <a:off x="5734037" y="365901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33" name="Freeform: Shape 132">
                <a:extLst>
                  <a:ext uri="{FF2B5EF4-FFF2-40B4-BE49-F238E27FC236}">
                    <a16:creationId xmlns:a16="http://schemas.microsoft.com/office/drawing/2014/main" id="{525BA03A-821A-451C-974A-5BC54F600152}"/>
                  </a:ext>
                </a:extLst>
              </p:cNvPr>
              <p:cNvSpPr/>
              <p:nvPr/>
            </p:nvSpPr>
            <p:spPr>
              <a:xfrm>
                <a:off x="5793282" y="3659014"/>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34" name="Freeform: Shape 133">
                <a:extLst>
                  <a:ext uri="{FF2B5EF4-FFF2-40B4-BE49-F238E27FC236}">
                    <a16:creationId xmlns:a16="http://schemas.microsoft.com/office/drawing/2014/main" id="{C4A1A8AE-42A8-458F-9647-2B1E0080C328}"/>
                  </a:ext>
                </a:extLst>
              </p:cNvPr>
              <p:cNvSpPr/>
              <p:nvPr/>
            </p:nvSpPr>
            <p:spPr>
              <a:xfrm>
                <a:off x="5852432"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35" name="Freeform: Shape 134">
                <a:extLst>
                  <a:ext uri="{FF2B5EF4-FFF2-40B4-BE49-F238E27FC236}">
                    <a16:creationId xmlns:a16="http://schemas.microsoft.com/office/drawing/2014/main" id="{1061C57A-74C4-42DF-837D-4BD2480F5637}"/>
                  </a:ext>
                </a:extLst>
              </p:cNvPr>
              <p:cNvSpPr/>
              <p:nvPr/>
            </p:nvSpPr>
            <p:spPr>
              <a:xfrm>
                <a:off x="591167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36" name="Freeform: Shape 135">
                <a:extLst>
                  <a:ext uri="{FF2B5EF4-FFF2-40B4-BE49-F238E27FC236}">
                    <a16:creationId xmlns:a16="http://schemas.microsoft.com/office/drawing/2014/main" id="{2E72CD8D-308B-4DA6-A9E9-29C5289A64AF}"/>
                  </a:ext>
                </a:extLst>
              </p:cNvPr>
              <p:cNvSpPr/>
              <p:nvPr/>
            </p:nvSpPr>
            <p:spPr>
              <a:xfrm>
                <a:off x="597082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37" name="Freeform: Shape 136">
                <a:extLst>
                  <a:ext uri="{FF2B5EF4-FFF2-40B4-BE49-F238E27FC236}">
                    <a16:creationId xmlns:a16="http://schemas.microsoft.com/office/drawing/2014/main" id="{67DA1353-3400-4417-AE74-101830D91305}"/>
                  </a:ext>
                </a:extLst>
              </p:cNvPr>
              <p:cNvSpPr/>
              <p:nvPr/>
            </p:nvSpPr>
            <p:spPr>
              <a:xfrm>
                <a:off x="6030073" y="3659014"/>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38" name="Freeform: Shape 137">
                <a:extLst>
                  <a:ext uri="{FF2B5EF4-FFF2-40B4-BE49-F238E27FC236}">
                    <a16:creationId xmlns:a16="http://schemas.microsoft.com/office/drawing/2014/main" id="{780402F0-99E7-4BC1-8B33-8C28B061254B}"/>
                  </a:ext>
                </a:extLst>
              </p:cNvPr>
              <p:cNvSpPr/>
              <p:nvPr/>
            </p:nvSpPr>
            <p:spPr>
              <a:xfrm>
                <a:off x="6089224"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39" name="Freeform: Shape 138">
                <a:extLst>
                  <a:ext uri="{FF2B5EF4-FFF2-40B4-BE49-F238E27FC236}">
                    <a16:creationId xmlns:a16="http://schemas.microsoft.com/office/drawing/2014/main" id="{D8F0B222-EDEC-4F73-BFBF-EEF77FCEFE6D}"/>
                  </a:ext>
                </a:extLst>
              </p:cNvPr>
              <p:cNvSpPr/>
              <p:nvPr/>
            </p:nvSpPr>
            <p:spPr>
              <a:xfrm>
                <a:off x="5734039" y="371816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40" name="Freeform: Shape 139">
                <a:extLst>
                  <a:ext uri="{FF2B5EF4-FFF2-40B4-BE49-F238E27FC236}">
                    <a16:creationId xmlns:a16="http://schemas.microsoft.com/office/drawing/2014/main" id="{99DFF4C5-2EF0-4C23-99F5-6FBA3C2FDECA}"/>
                  </a:ext>
                </a:extLst>
              </p:cNvPr>
              <p:cNvSpPr/>
              <p:nvPr/>
            </p:nvSpPr>
            <p:spPr>
              <a:xfrm>
                <a:off x="5793284" y="371816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41" name="Freeform: Shape 140">
                <a:extLst>
                  <a:ext uri="{FF2B5EF4-FFF2-40B4-BE49-F238E27FC236}">
                    <a16:creationId xmlns:a16="http://schemas.microsoft.com/office/drawing/2014/main" id="{42099B1E-BE83-48FA-A883-6B86E3781583}"/>
                  </a:ext>
                </a:extLst>
              </p:cNvPr>
              <p:cNvSpPr/>
              <p:nvPr/>
            </p:nvSpPr>
            <p:spPr>
              <a:xfrm>
                <a:off x="5852434"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42" name="Freeform: Shape 141">
                <a:extLst>
                  <a:ext uri="{FF2B5EF4-FFF2-40B4-BE49-F238E27FC236}">
                    <a16:creationId xmlns:a16="http://schemas.microsoft.com/office/drawing/2014/main" id="{0642570B-F261-403D-8AE5-755725C5C683}"/>
                  </a:ext>
                </a:extLst>
              </p:cNvPr>
              <p:cNvSpPr/>
              <p:nvPr/>
            </p:nvSpPr>
            <p:spPr>
              <a:xfrm>
                <a:off x="591167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43" name="Freeform: Shape 142">
                <a:extLst>
                  <a:ext uri="{FF2B5EF4-FFF2-40B4-BE49-F238E27FC236}">
                    <a16:creationId xmlns:a16="http://schemas.microsoft.com/office/drawing/2014/main" id="{0289D3E0-1FCD-421F-B82C-57D48531197C}"/>
                  </a:ext>
                </a:extLst>
              </p:cNvPr>
              <p:cNvSpPr/>
              <p:nvPr/>
            </p:nvSpPr>
            <p:spPr>
              <a:xfrm>
                <a:off x="597082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44" name="Freeform: Shape 143">
                <a:extLst>
                  <a:ext uri="{FF2B5EF4-FFF2-40B4-BE49-F238E27FC236}">
                    <a16:creationId xmlns:a16="http://schemas.microsoft.com/office/drawing/2014/main" id="{B0CDB835-A9B8-4DD1-8E4A-94CB352EBA4C}"/>
                  </a:ext>
                </a:extLst>
              </p:cNvPr>
              <p:cNvSpPr/>
              <p:nvPr/>
            </p:nvSpPr>
            <p:spPr>
              <a:xfrm>
                <a:off x="6030074" y="371816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45" name="Freeform: Shape 144">
                <a:extLst>
                  <a:ext uri="{FF2B5EF4-FFF2-40B4-BE49-F238E27FC236}">
                    <a16:creationId xmlns:a16="http://schemas.microsoft.com/office/drawing/2014/main" id="{A959ACD8-7B03-425E-A568-DD933FE53D29}"/>
                  </a:ext>
                </a:extLst>
              </p:cNvPr>
              <p:cNvSpPr/>
              <p:nvPr/>
            </p:nvSpPr>
            <p:spPr>
              <a:xfrm>
                <a:off x="6089225"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46" name="Freeform: Shape 145">
                <a:extLst>
                  <a:ext uri="{FF2B5EF4-FFF2-40B4-BE49-F238E27FC236}">
                    <a16:creationId xmlns:a16="http://schemas.microsoft.com/office/drawing/2014/main" id="{C1417EAD-6931-45DD-A71C-649A3A1E1742}"/>
                  </a:ext>
                </a:extLst>
              </p:cNvPr>
              <p:cNvSpPr/>
              <p:nvPr/>
            </p:nvSpPr>
            <p:spPr>
              <a:xfrm>
                <a:off x="5734040" y="377741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47" name="Freeform: Shape 146">
                <a:extLst>
                  <a:ext uri="{FF2B5EF4-FFF2-40B4-BE49-F238E27FC236}">
                    <a16:creationId xmlns:a16="http://schemas.microsoft.com/office/drawing/2014/main" id="{3F8F5897-91C8-4949-B3E2-08E8C4D10561}"/>
                  </a:ext>
                </a:extLst>
              </p:cNvPr>
              <p:cNvSpPr/>
              <p:nvPr/>
            </p:nvSpPr>
            <p:spPr>
              <a:xfrm>
                <a:off x="5793285"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48" name="Freeform: Shape 147">
                <a:extLst>
                  <a:ext uri="{FF2B5EF4-FFF2-40B4-BE49-F238E27FC236}">
                    <a16:creationId xmlns:a16="http://schemas.microsoft.com/office/drawing/2014/main" id="{818AF2B2-848E-432A-853D-4171DB436AB9}"/>
                  </a:ext>
                </a:extLst>
              </p:cNvPr>
              <p:cNvSpPr/>
              <p:nvPr/>
            </p:nvSpPr>
            <p:spPr>
              <a:xfrm>
                <a:off x="5852436"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49" name="Freeform: Shape 148">
                <a:extLst>
                  <a:ext uri="{FF2B5EF4-FFF2-40B4-BE49-F238E27FC236}">
                    <a16:creationId xmlns:a16="http://schemas.microsoft.com/office/drawing/2014/main" id="{A95D8E15-C401-4021-A442-B2B29505E22D}"/>
                  </a:ext>
                </a:extLst>
              </p:cNvPr>
              <p:cNvSpPr/>
              <p:nvPr/>
            </p:nvSpPr>
            <p:spPr>
              <a:xfrm>
                <a:off x="5911683"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50" name="Freeform: Shape 149">
                <a:extLst>
                  <a:ext uri="{FF2B5EF4-FFF2-40B4-BE49-F238E27FC236}">
                    <a16:creationId xmlns:a16="http://schemas.microsoft.com/office/drawing/2014/main" id="{91B6E7C4-CA47-4FE7-84A9-629E655725F3}"/>
                  </a:ext>
                </a:extLst>
              </p:cNvPr>
              <p:cNvSpPr/>
              <p:nvPr/>
            </p:nvSpPr>
            <p:spPr>
              <a:xfrm>
                <a:off x="5970835"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51" name="Freeform: Shape 150">
                <a:extLst>
                  <a:ext uri="{FF2B5EF4-FFF2-40B4-BE49-F238E27FC236}">
                    <a16:creationId xmlns:a16="http://schemas.microsoft.com/office/drawing/2014/main" id="{AD49B82B-2837-42BA-9DE4-DF33E912C8C5}"/>
                  </a:ext>
                </a:extLst>
              </p:cNvPr>
              <p:cNvSpPr/>
              <p:nvPr/>
            </p:nvSpPr>
            <p:spPr>
              <a:xfrm>
                <a:off x="6030082"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52" name="Freeform: Shape 151">
                <a:extLst>
                  <a:ext uri="{FF2B5EF4-FFF2-40B4-BE49-F238E27FC236}">
                    <a16:creationId xmlns:a16="http://schemas.microsoft.com/office/drawing/2014/main" id="{173AEBBC-7300-434A-90D2-797E21B1434C}"/>
                  </a:ext>
                </a:extLst>
              </p:cNvPr>
              <p:cNvSpPr/>
              <p:nvPr/>
            </p:nvSpPr>
            <p:spPr>
              <a:xfrm>
                <a:off x="6089231"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53" name="Freeform: Shape 152">
                <a:extLst>
                  <a:ext uri="{FF2B5EF4-FFF2-40B4-BE49-F238E27FC236}">
                    <a16:creationId xmlns:a16="http://schemas.microsoft.com/office/drawing/2014/main" id="{079F400B-1FBB-4723-AE19-B242DD4F5F4D}"/>
                  </a:ext>
                </a:extLst>
              </p:cNvPr>
              <p:cNvSpPr/>
              <p:nvPr/>
            </p:nvSpPr>
            <p:spPr>
              <a:xfrm>
                <a:off x="6148476" y="3481374"/>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54" name="Freeform: Shape 153">
                <a:extLst>
                  <a:ext uri="{FF2B5EF4-FFF2-40B4-BE49-F238E27FC236}">
                    <a16:creationId xmlns:a16="http://schemas.microsoft.com/office/drawing/2014/main" id="{F3220893-28AF-4796-89C4-497A3E0F7375}"/>
                  </a:ext>
                </a:extLst>
              </p:cNvPr>
              <p:cNvSpPr/>
              <p:nvPr/>
            </p:nvSpPr>
            <p:spPr>
              <a:xfrm>
                <a:off x="6207627"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55" name="Freeform: Shape 154">
                <a:extLst>
                  <a:ext uri="{FF2B5EF4-FFF2-40B4-BE49-F238E27FC236}">
                    <a16:creationId xmlns:a16="http://schemas.microsoft.com/office/drawing/2014/main" id="{E37B6154-8BF3-4B1F-8CE6-4E1F92E2A756}"/>
                  </a:ext>
                </a:extLst>
              </p:cNvPr>
              <p:cNvSpPr/>
              <p:nvPr/>
            </p:nvSpPr>
            <p:spPr>
              <a:xfrm>
                <a:off x="6266872" y="3481374"/>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56" name="Freeform: Shape 155">
                <a:extLst>
                  <a:ext uri="{FF2B5EF4-FFF2-40B4-BE49-F238E27FC236}">
                    <a16:creationId xmlns:a16="http://schemas.microsoft.com/office/drawing/2014/main" id="{AF054118-31C5-405F-98FD-C52552668115}"/>
                  </a:ext>
                </a:extLst>
              </p:cNvPr>
              <p:cNvSpPr/>
              <p:nvPr/>
            </p:nvSpPr>
            <p:spPr>
              <a:xfrm>
                <a:off x="6326022"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57" name="Freeform: Shape 156">
                <a:extLst>
                  <a:ext uri="{FF2B5EF4-FFF2-40B4-BE49-F238E27FC236}">
                    <a16:creationId xmlns:a16="http://schemas.microsoft.com/office/drawing/2014/main" id="{BC580ECA-94B5-4EEE-8B3E-D13068010A85}"/>
                  </a:ext>
                </a:extLst>
              </p:cNvPr>
              <p:cNvSpPr/>
              <p:nvPr/>
            </p:nvSpPr>
            <p:spPr>
              <a:xfrm>
                <a:off x="638526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58" name="Freeform: Shape 157">
                <a:extLst>
                  <a:ext uri="{FF2B5EF4-FFF2-40B4-BE49-F238E27FC236}">
                    <a16:creationId xmlns:a16="http://schemas.microsoft.com/office/drawing/2014/main" id="{B5EC5FD6-0D19-498D-BDFC-1C65B1405374}"/>
                  </a:ext>
                </a:extLst>
              </p:cNvPr>
              <p:cNvSpPr/>
              <p:nvPr/>
            </p:nvSpPr>
            <p:spPr>
              <a:xfrm>
                <a:off x="6444417" y="348137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59" name="Freeform: Shape 158">
                <a:extLst>
                  <a:ext uri="{FF2B5EF4-FFF2-40B4-BE49-F238E27FC236}">
                    <a16:creationId xmlns:a16="http://schemas.microsoft.com/office/drawing/2014/main" id="{1F47A1FC-F8D5-4DF4-B1D1-0B0F9CD2BD6C}"/>
                  </a:ext>
                </a:extLst>
              </p:cNvPr>
              <p:cNvSpPr/>
              <p:nvPr/>
            </p:nvSpPr>
            <p:spPr>
              <a:xfrm>
                <a:off x="6148476" y="354062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60" name="Freeform: Shape 159">
                <a:extLst>
                  <a:ext uri="{FF2B5EF4-FFF2-40B4-BE49-F238E27FC236}">
                    <a16:creationId xmlns:a16="http://schemas.microsoft.com/office/drawing/2014/main" id="{503D5622-B726-487F-B57C-23162F37592D}"/>
                  </a:ext>
                </a:extLst>
              </p:cNvPr>
              <p:cNvSpPr/>
              <p:nvPr/>
            </p:nvSpPr>
            <p:spPr>
              <a:xfrm>
                <a:off x="6207627" y="354062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61" name="Freeform: Shape 160">
                <a:extLst>
                  <a:ext uri="{FF2B5EF4-FFF2-40B4-BE49-F238E27FC236}">
                    <a16:creationId xmlns:a16="http://schemas.microsoft.com/office/drawing/2014/main" id="{25E5A90C-2EF7-4B6F-A358-5BB4E600DD66}"/>
                  </a:ext>
                </a:extLst>
              </p:cNvPr>
              <p:cNvSpPr/>
              <p:nvPr/>
            </p:nvSpPr>
            <p:spPr>
              <a:xfrm>
                <a:off x="6266872" y="35406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62" name="Freeform: Shape 161">
                <a:extLst>
                  <a:ext uri="{FF2B5EF4-FFF2-40B4-BE49-F238E27FC236}">
                    <a16:creationId xmlns:a16="http://schemas.microsoft.com/office/drawing/2014/main" id="{302D610A-8A29-4084-9D8E-4D2CC0453FA3}"/>
                  </a:ext>
                </a:extLst>
              </p:cNvPr>
              <p:cNvSpPr/>
              <p:nvPr/>
            </p:nvSpPr>
            <p:spPr>
              <a:xfrm>
                <a:off x="6326022" y="354062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63" name="Freeform: Shape 162">
                <a:extLst>
                  <a:ext uri="{FF2B5EF4-FFF2-40B4-BE49-F238E27FC236}">
                    <a16:creationId xmlns:a16="http://schemas.microsoft.com/office/drawing/2014/main" id="{4512BE54-08BA-409A-9F16-0B3A63534F25}"/>
                  </a:ext>
                </a:extLst>
              </p:cNvPr>
              <p:cNvSpPr/>
              <p:nvPr/>
            </p:nvSpPr>
            <p:spPr>
              <a:xfrm>
                <a:off x="6385268" y="35406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64" name="Freeform: Shape 163">
                <a:extLst>
                  <a:ext uri="{FF2B5EF4-FFF2-40B4-BE49-F238E27FC236}">
                    <a16:creationId xmlns:a16="http://schemas.microsoft.com/office/drawing/2014/main" id="{21517A1B-623C-4FB6-A8DE-C70DE126139A}"/>
                  </a:ext>
                </a:extLst>
              </p:cNvPr>
              <p:cNvSpPr/>
              <p:nvPr/>
            </p:nvSpPr>
            <p:spPr>
              <a:xfrm>
                <a:off x="6444417" y="3540631"/>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65" name="Freeform: Shape 164">
                <a:extLst>
                  <a:ext uri="{FF2B5EF4-FFF2-40B4-BE49-F238E27FC236}">
                    <a16:creationId xmlns:a16="http://schemas.microsoft.com/office/drawing/2014/main" id="{8F788AA1-211E-4C56-B36D-9863A62BC9E9}"/>
                  </a:ext>
                </a:extLst>
              </p:cNvPr>
              <p:cNvSpPr/>
              <p:nvPr/>
            </p:nvSpPr>
            <p:spPr>
              <a:xfrm>
                <a:off x="6148476" y="35997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66" name="Freeform: Shape 165">
                <a:extLst>
                  <a:ext uri="{FF2B5EF4-FFF2-40B4-BE49-F238E27FC236}">
                    <a16:creationId xmlns:a16="http://schemas.microsoft.com/office/drawing/2014/main" id="{8B12D240-C258-4FE9-A423-E46A6773F17B}"/>
                  </a:ext>
                </a:extLst>
              </p:cNvPr>
              <p:cNvSpPr/>
              <p:nvPr/>
            </p:nvSpPr>
            <p:spPr>
              <a:xfrm>
                <a:off x="6207627"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67" name="Freeform: Shape 166">
                <a:extLst>
                  <a:ext uri="{FF2B5EF4-FFF2-40B4-BE49-F238E27FC236}">
                    <a16:creationId xmlns:a16="http://schemas.microsoft.com/office/drawing/2014/main" id="{1A0AAA9A-6C12-4257-AC9C-FBFA0F0EEE0F}"/>
                  </a:ext>
                </a:extLst>
              </p:cNvPr>
              <p:cNvSpPr/>
              <p:nvPr/>
            </p:nvSpPr>
            <p:spPr>
              <a:xfrm>
                <a:off x="6266872" y="35997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68" name="Freeform: Shape 167">
                <a:extLst>
                  <a:ext uri="{FF2B5EF4-FFF2-40B4-BE49-F238E27FC236}">
                    <a16:creationId xmlns:a16="http://schemas.microsoft.com/office/drawing/2014/main" id="{61819836-2D65-4DA6-B1B2-20437FAD689A}"/>
                  </a:ext>
                </a:extLst>
              </p:cNvPr>
              <p:cNvSpPr/>
              <p:nvPr/>
            </p:nvSpPr>
            <p:spPr>
              <a:xfrm>
                <a:off x="6326022"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69" name="Freeform: Shape 168">
                <a:extLst>
                  <a:ext uri="{FF2B5EF4-FFF2-40B4-BE49-F238E27FC236}">
                    <a16:creationId xmlns:a16="http://schemas.microsoft.com/office/drawing/2014/main" id="{F89C4CF7-D75F-44C1-BC4D-DE7AA1E0D642}"/>
                  </a:ext>
                </a:extLst>
              </p:cNvPr>
              <p:cNvSpPr/>
              <p:nvPr/>
            </p:nvSpPr>
            <p:spPr>
              <a:xfrm>
                <a:off x="6385268" y="35997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70" name="Freeform: Shape 169">
                <a:extLst>
                  <a:ext uri="{FF2B5EF4-FFF2-40B4-BE49-F238E27FC236}">
                    <a16:creationId xmlns:a16="http://schemas.microsoft.com/office/drawing/2014/main" id="{A00CB392-768D-49BF-BA72-092945C55ACD}"/>
                  </a:ext>
                </a:extLst>
              </p:cNvPr>
              <p:cNvSpPr/>
              <p:nvPr/>
            </p:nvSpPr>
            <p:spPr>
              <a:xfrm>
                <a:off x="6444417" y="359978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71" name="Freeform: Shape 170">
                <a:extLst>
                  <a:ext uri="{FF2B5EF4-FFF2-40B4-BE49-F238E27FC236}">
                    <a16:creationId xmlns:a16="http://schemas.microsoft.com/office/drawing/2014/main" id="{CF276FAA-41F5-4B48-9482-8481D80FD916}"/>
                  </a:ext>
                </a:extLst>
              </p:cNvPr>
              <p:cNvSpPr/>
              <p:nvPr/>
            </p:nvSpPr>
            <p:spPr>
              <a:xfrm>
                <a:off x="6148476" y="365902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72" name="Freeform: Shape 171">
                <a:extLst>
                  <a:ext uri="{FF2B5EF4-FFF2-40B4-BE49-F238E27FC236}">
                    <a16:creationId xmlns:a16="http://schemas.microsoft.com/office/drawing/2014/main" id="{B023AAE1-1E09-438C-94E4-1AA2E1261749}"/>
                  </a:ext>
                </a:extLst>
              </p:cNvPr>
              <p:cNvSpPr/>
              <p:nvPr/>
            </p:nvSpPr>
            <p:spPr>
              <a:xfrm>
                <a:off x="620762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73" name="Freeform: Shape 172">
                <a:extLst>
                  <a:ext uri="{FF2B5EF4-FFF2-40B4-BE49-F238E27FC236}">
                    <a16:creationId xmlns:a16="http://schemas.microsoft.com/office/drawing/2014/main" id="{6AF45571-CE43-461D-A8D7-2B47BADAC7A2}"/>
                  </a:ext>
                </a:extLst>
              </p:cNvPr>
              <p:cNvSpPr/>
              <p:nvPr/>
            </p:nvSpPr>
            <p:spPr>
              <a:xfrm>
                <a:off x="6266872" y="36590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74" name="Freeform: Shape 173">
                <a:extLst>
                  <a:ext uri="{FF2B5EF4-FFF2-40B4-BE49-F238E27FC236}">
                    <a16:creationId xmlns:a16="http://schemas.microsoft.com/office/drawing/2014/main" id="{D5EB8CB6-6D13-433E-A200-C3F33606CBA0}"/>
                  </a:ext>
                </a:extLst>
              </p:cNvPr>
              <p:cNvSpPr/>
              <p:nvPr/>
            </p:nvSpPr>
            <p:spPr>
              <a:xfrm>
                <a:off x="6326022"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75" name="Freeform: Shape 174">
                <a:extLst>
                  <a:ext uri="{FF2B5EF4-FFF2-40B4-BE49-F238E27FC236}">
                    <a16:creationId xmlns:a16="http://schemas.microsoft.com/office/drawing/2014/main" id="{F97E0D79-0FE9-4E61-B180-D44663AE43FB}"/>
                  </a:ext>
                </a:extLst>
              </p:cNvPr>
              <p:cNvSpPr/>
              <p:nvPr/>
            </p:nvSpPr>
            <p:spPr>
              <a:xfrm>
                <a:off x="6385268"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76" name="Freeform: Shape 175">
                <a:extLst>
                  <a:ext uri="{FF2B5EF4-FFF2-40B4-BE49-F238E27FC236}">
                    <a16:creationId xmlns:a16="http://schemas.microsoft.com/office/drawing/2014/main" id="{0E7A30CB-3A49-440A-8BFF-DDECDE64AFB9}"/>
                  </a:ext>
                </a:extLst>
              </p:cNvPr>
              <p:cNvSpPr/>
              <p:nvPr/>
            </p:nvSpPr>
            <p:spPr>
              <a:xfrm>
                <a:off x="644441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77" name="Freeform: Shape 176">
                <a:extLst>
                  <a:ext uri="{FF2B5EF4-FFF2-40B4-BE49-F238E27FC236}">
                    <a16:creationId xmlns:a16="http://schemas.microsoft.com/office/drawing/2014/main" id="{2C9C1DFA-72DD-49AD-8233-893910818926}"/>
                  </a:ext>
                </a:extLst>
              </p:cNvPr>
              <p:cNvSpPr/>
              <p:nvPr/>
            </p:nvSpPr>
            <p:spPr>
              <a:xfrm>
                <a:off x="6148476" y="371817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78" name="Freeform: Shape 177">
                <a:extLst>
                  <a:ext uri="{FF2B5EF4-FFF2-40B4-BE49-F238E27FC236}">
                    <a16:creationId xmlns:a16="http://schemas.microsoft.com/office/drawing/2014/main" id="{01E06A40-B44B-42D2-8166-86EA71277133}"/>
                  </a:ext>
                </a:extLst>
              </p:cNvPr>
              <p:cNvSpPr/>
              <p:nvPr/>
            </p:nvSpPr>
            <p:spPr>
              <a:xfrm>
                <a:off x="6207627"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79" name="Freeform: Shape 178">
                <a:extLst>
                  <a:ext uri="{FF2B5EF4-FFF2-40B4-BE49-F238E27FC236}">
                    <a16:creationId xmlns:a16="http://schemas.microsoft.com/office/drawing/2014/main" id="{AAD1390C-B164-4DA1-8585-4920E900C857}"/>
                  </a:ext>
                </a:extLst>
              </p:cNvPr>
              <p:cNvSpPr/>
              <p:nvPr/>
            </p:nvSpPr>
            <p:spPr>
              <a:xfrm>
                <a:off x="6266872" y="371817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80" name="Freeform: Shape 179">
                <a:extLst>
                  <a:ext uri="{FF2B5EF4-FFF2-40B4-BE49-F238E27FC236}">
                    <a16:creationId xmlns:a16="http://schemas.microsoft.com/office/drawing/2014/main" id="{6E37C65D-A0AE-4C3D-871A-FC32207011DF}"/>
                  </a:ext>
                </a:extLst>
              </p:cNvPr>
              <p:cNvSpPr/>
              <p:nvPr/>
            </p:nvSpPr>
            <p:spPr>
              <a:xfrm>
                <a:off x="6326022"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81" name="Freeform: Shape 180">
                <a:extLst>
                  <a:ext uri="{FF2B5EF4-FFF2-40B4-BE49-F238E27FC236}">
                    <a16:creationId xmlns:a16="http://schemas.microsoft.com/office/drawing/2014/main" id="{0F946D8A-AA88-4AD8-8CFC-060E4352D7C7}"/>
                  </a:ext>
                </a:extLst>
              </p:cNvPr>
              <p:cNvSpPr/>
              <p:nvPr/>
            </p:nvSpPr>
            <p:spPr>
              <a:xfrm>
                <a:off x="6385268" y="371817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82" name="Freeform: Shape 181">
                <a:extLst>
                  <a:ext uri="{FF2B5EF4-FFF2-40B4-BE49-F238E27FC236}">
                    <a16:creationId xmlns:a16="http://schemas.microsoft.com/office/drawing/2014/main" id="{26C69E7E-139D-4304-9A47-E443E0325007}"/>
                  </a:ext>
                </a:extLst>
              </p:cNvPr>
              <p:cNvSpPr/>
              <p:nvPr/>
            </p:nvSpPr>
            <p:spPr>
              <a:xfrm>
                <a:off x="6444417" y="371817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83" name="Freeform: Shape 182">
                <a:extLst>
                  <a:ext uri="{FF2B5EF4-FFF2-40B4-BE49-F238E27FC236}">
                    <a16:creationId xmlns:a16="http://schemas.microsoft.com/office/drawing/2014/main" id="{643619BB-998A-4688-9EA8-E1A29493B652}"/>
                  </a:ext>
                </a:extLst>
              </p:cNvPr>
              <p:cNvSpPr/>
              <p:nvPr/>
            </p:nvSpPr>
            <p:spPr>
              <a:xfrm>
                <a:off x="6148472" y="377741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84" name="Freeform: Shape 183">
                <a:extLst>
                  <a:ext uri="{FF2B5EF4-FFF2-40B4-BE49-F238E27FC236}">
                    <a16:creationId xmlns:a16="http://schemas.microsoft.com/office/drawing/2014/main" id="{CA567F32-881E-43C4-BBB0-CDDAFDD276A3}"/>
                  </a:ext>
                </a:extLst>
              </p:cNvPr>
              <p:cNvSpPr/>
              <p:nvPr/>
            </p:nvSpPr>
            <p:spPr>
              <a:xfrm>
                <a:off x="6207622" y="377741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85" name="Freeform: Shape 184">
                <a:extLst>
                  <a:ext uri="{FF2B5EF4-FFF2-40B4-BE49-F238E27FC236}">
                    <a16:creationId xmlns:a16="http://schemas.microsoft.com/office/drawing/2014/main" id="{D1E4C6D4-84CE-4DDC-AC0F-FEDBD9A4BC7B}"/>
                  </a:ext>
                </a:extLst>
              </p:cNvPr>
              <p:cNvSpPr/>
              <p:nvPr/>
            </p:nvSpPr>
            <p:spPr>
              <a:xfrm>
                <a:off x="6266868" y="3777419"/>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86" name="Freeform: Shape 185">
                <a:extLst>
                  <a:ext uri="{FF2B5EF4-FFF2-40B4-BE49-F238E27FC236}">
                    <a16:creationId xmlns:a16="http://schemas.microsoft.com/office/drawing/2014/main" id="{0A2F5831-8F83-4A7E-8185-CA727AF7CAA1}"/>
                  </a:ext>
                </a:extLst>
              </p:cNvPr>
              <p:cNvSpPr/>
              <p:nvPr/>
            </p:nvSpPr>
            <p:spPr>
              <a:xfrm>
                <a:off x="6326024" y="3777383"/>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87" name="Freeform: Shape 186">
                <a:extLst>
                  <a:ext uri="{FF2B5EF4-FFF2-40B4-BE49-F238E27FC236}">
                    <a16:creationId xmlns:a16="http://schemas.microsoft.com/office/drawing/2014/main" id="{33B1C91A-AFEE-4375-83C7-8C346ECB6CB6}"/>
                  </a:ext>
                </a:extLst>
              </p:cNvPr>
              <p:cNvSpPr/>
              <p:nvPr/>
            </p:nvSpPr>
            <p:spPr>
              <a:xfrm>
                <a:off x="6385287" y="37774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88" name="Freeform: Shape 187">
                <a:extLst>
                  <a:ext uri="{FF2B5EF4-FFF2-40B4-BE49-F238E27FC236}">
                    <a16:creationId xmlns:a16="http://schemas.microsoft.com/office/drawing/2014/main" id="{8F328456-0E85-48D3-820F-81CCF861C7C0}"/>
                  </a:ext>
                </a:extLst>
              </p:cNvPr>
              <p:cNvSpPr/>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grpSp>
      </p:grpSp>
    </p:spTree>
    <p:extLst>
      <p:ext uri="{BB962C8B-B14F-4D97-AF65-F5344CB8AC3E}">
        <p14:creationId xmlns:p14="http://schemas.microsoft.com/office/powerpoint/2010/main" val="305070525"/>
      </p:ext>
    </p:extLst>
  </p:cSld>
  <p:clrMapOvr>
    <a:masterClrMapping/>
  </p:clrMapOvr>
  <p:hf hdr="0"/>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Section Break">
    <p:spTree>
      <p:nvGrpSpPr>
        <p:cNvPr id="1" name=""/>
        <p:cNvGrpSpPr/>
        <p:nvPr/>
      </p:nvGrpSpPr>
      <p:grpSpPr>
        <a:xfrm>
          <a:off x="0" y="0"/>
          <a:ext cx="0" cy="0"/>
          <a:chOff x="0" y="0"/>
          <a:chExt cx="0" cy="0"/>
        </a:xfrm>
      </p:grpSpPr>
      <p:sp>
        <p:nvSpPr>
          <p:cNvPr id="37" name="Freeform: Shape 36">
            <a:extLst>
              <a:ext uri="{FF2B5EF4-FFF2-40B4-BE49-F238E27FC236}">
                <a16:creationId xmlns:a16="http://schemas.microsoft.com/office/drawing/2014/main" id="{9B6909CF-743B-4DF1-8060-7377C3B0EC96}"/>
              </a:ext>
              <a:ext uri="{C183D7F6-B498-43B3-948B-1728B52AA6E4}">
                <adec:decorative xmlns:adec="http://schemas.microsoft.com/office/drawing/2017/decorative" val="1"/>
              </a:ext>
            </a:extLst>
          </p:cNvPr>
          <p:cNvSpPr/>
          <p:nvPr userDrawn="1"/>
        </p:nvSpPr>
        <p:spPr>
          <a:xfrm>
            <a:off x="1408103" y="-15159"/>
            <a:ext cx="4902679" cy="4616801"/>
          </a:xfrm>
          <a:custGeom>
            <a:avLst/>
            <a:gdLst>
              <a:gd name="connsiteX0" fmla="*/ 1825048 w 6355652"/>
              <a:gd name="connsiteY0" fmla="*/ 0 h 6050127"/>
              <a:gd name="connsiteX1" fmla="*/ 4530604 w 6355652"/>
              <a:gd name="connsiteY1" fmla="*/ 0 h 6050127"/>
              <a:gd name="connsiteX2" fmla="*/ 4692567 w 6355652"/>
              <a:gd name="connsiteY2" fmla="*/ 78022 h 6050127"/>
              <a:gd name="connsiteX3" fmla="*/ 6355652 w 6355652"/>
              <a:gd name="connsiteY3" fmla="*/ 2872301 h 6050127"/>
              <a:gd name="connsiteX4" fmla="*/ 3177826 w 6355652"/>
              <a:gd name="connsiteY4" fmla="*/ 6050127 h 6050127"/>
              <a:gd name="connsiteX5" fmla="*/ 0 w 6355652"/>
              <a:gd name="connsiteY5" fmla="*/ 2872301 h 6050127"/>
              <a:gd name="connsiteX6" fmla="*/ 1663086 w 6355652"/>
              <a:gd name="connsiteY6" fmla="*/ 78022 h 6050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55652" h="6050127">
                <a:moveTo>
                  <a:pt x="1825048" y="0"/>
                </a:moveTo>
                <a:lnTo>
                  <a:pt x="4530604" y="0"/>
                </a:lnTo>
                <a:lnTo>
                  <a:pt x="4692567" y="78022"/>
                </a:lnTo>
                <a:cubicBezTo>
                  <a:pt x="5683175" y="616152"/>
                  <a:pt x="6355652" y="1665694"/>
                  <a:pt x="6355652" y="2872301"/>
                </a:cubicBezTo>
                <a:cubicBezTo>
                  <a:pt x="6355652" y="4627366"/>
                  <a:pt x="4932891" y="6050127"/>
                  <a:pt x="3177826" y="6050127"/>
                </a:cubicBezTo>
                <a:cubicBezTo>
                  <a:pt x="1422761" y="6050127"/>
                  <a:pt x="0" y="4627366"/>
                  <a:pt x="0" y="2872301"/>
                </a:cubicBezTo>
                <a:cubicBezTo>
                  <a:pt x="0" y="1665694"/>
                  <a:pt x="672477" y="616152"/>
                  <a:pt x="1663086" y="78022"/>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grpSp>
        <p:nvGrpSpPr>
          <p:cNvPr id="38" name="Group 37">
            <a:extLst>
              <a:ext uri="{FF2B5EF4-FFF2-40B4-BE49-F238E27FC236}">
                <a16:creationId xmlns:a16="http://schemas.microsoft.com/office/drawing/2014/main" id="{5525794F-443C-40B3-AC9C-14F574B044C9}"/>
              </a:ext>
              <a:ext uri="{C183D7F6-B498-43B3-948B-1728B52AA6E4}">
                <adec:decorative xmlns:adec="http://schemas.microsoft.com/office/drawing/2017/decorative" val="1"/>
              </a:ext>
            </a:extLst>
          </p:cNvPr>
          <p:cNvGrpSpPr/>
          <p:nvPr userDrawn="1"/>
        </p:nvGrpSpPr>
        <p:grpSpPr>
          <a:xfrm>
            <a:off x="0" y="1479558"/>
            <a:ext cx="1861854" cy="717514"/>
            <a:chOff x="0" y="1479558"/>
            <a:chExt cx="1861854" cy="717514"/>
          </a:xfrm>
          <a:solidFill>
            <a:schemeClr val="tx1"/>
          </a:solidFill>
        </p:grpSpPr>
        <p:sp>
          <p:nvSpPr>
            <p:cNvPr id="39" name="Freeform: Shape 38">
              <a:extLst>
                <a:ext uri="{FF2B5EF4-FFF2-40B4-BE49-F238E27FC236}">
                  <a16:creationId xmlns:a16="http://schemas.microsoft.com/office/drawing/2014/main" id="{D60C3E59-61BE-442E-9897-D92166F40D31}"/>
                </a:ext>
              </a:extLst>
            </p:cNvPr>
            <p:cNvSpPr/>
            <p:nvPr/>
          </p:nvSpPr>
          <p:spPr>
            <a:xfrm>
              <a:off x="0" y="147955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40" name="Freeform: Shape 39">
              <a:extLst>
                <a:ext uri="{FF2B5EF4-FFF2-40B4-BE49-F238E27FC236}">
                  <a16:creationId xmlns:a16="http://schemas.microsoft.com/office/drawing/2014/main" id="{12C7B4DA-5162-484A-9B4D-A784EF13976B}"/>
                </a:ext>
              </a:extLst>
            </p:cNvPr>
            <p:cNvSpPr/>
            <p:nvPr/>
          </p:nvSpPr>
          <p:spPr>
            <a:xfrm>
              <a:off x="0" y="19192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grpSp>
      <p:sp>
        <p:nvSpPr>
          <p:cNvPr id="41" name="Freeform: Shape 40">
            <a:extLst>
              <a:ext uri="{FF2B5EF4-FFF2-40B4-BE49-F238E27FC236}">
                <a16:creationId xmlns:a16="http://schemas.microsoft.com/office/drawing/2014/main" id="{1E3F66BB-BDA3-4747-BDE0-3D814CBE5AF5}"/>
              </a:ext>
              <a:ext uri="{C183D7F6-B498-43B3-948B-1728B52AA6E4}">
                <adec:decorative xmlns:adec="http://schemas.microsoft.com/office/drawing/2017/decorative" val="1"/>
              </a:ext>
            </a:extLst>
          </p:cNvPr>
          <p:cNvSpPr/>
          <p:nvPr userDrawn="1"/>
        </p:nvSpPr>
        <p:spPr>
          <a:xfrm>
            <a:off x="1417246" y="-12193"/>
            <a:ext cx="4902679" cy="4616801"/>
          </a:xfrm>
          <a:custGeom>
            <a:avLst/>
            <a:gdLst>
              <a:gd name="connsiteX0" fmla="*/ 1825048 w 6355652"/>
              <a:gd name="connsiteY0" fmla="*/ 0 h 6050127"/>
              <a:gd name="connsiteX1" fmla="*/ 4530604 w 6355652"/>
              <a:gd name="connsiteY1" fmla="*/ 0 h 6050127"/>
              <a:gd name="connsiteX2" fmla="*/ 4692567 w 6355652"/>
              <a:gd name="connsiteY2" fmla="*/ 78022 h 6050127"/>
              <a:gd name="connsiteX3" fmla="*/ 6355652 w 6355652"/>
              <a:gd name="connsiteY3" fmla="*/ 2872301 h 6050127"/>
              <a:gd name="connsiteX4" fmla="*/ 3177826 w 6355652"/>
              <a:gd name="connsiteY4" fmla="*/ 6050127 h 6050127"/>
              <a:gd name="connsiteX5" fmla="*/ 0 w 6355652"/>
              <a:gd name="connsiteY5" fmla="*/ 2872301 h 6050127"/>
              <a:gd name="connsiteX6" fmla="*/ 1663086 w 6355652"/>
              <a:gd name="connsiteY6" fmla="*/ 78022 h 6050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55652" h="6050127">
                <a:moveTo>
                  <a:pt x="1825048" y="0"/>
                </a:moveTo>
                <a:lnTo>
                  <a:pt x="4530604" y="0"/>
                </a:lnTo>
                <a:lnTo>
                  <a:pt x="4692567" y="78022"/>
                </a:lnTo>
                <a:cubicBezTo>
                  <a:pt x="5683175" y="616152"/>
                  <a:pt x="6355652" y="1665694"/>
                  <a:pt x="6355652" y="2872301"/>
                </a:cubicBezTo>
                <a:cubicBezTo>
                  <a:pt x="6355652" y="4627366"/>
                  <a:pt x="4932891" y="6050127"/>
                  <a:pt x="3177826" y="6050127"/>
                </a:cubicBezTo>
                <a:cubicBezTo>
                  <a:pt x="1422761" y="6050127"/>
                  <a:pt x="0" y="4627366"/>
                  <a:pt x="0" y="2872301"/>
                </a:cubicBezTo>
                <a:cubicBezTo>
                  <a:pt x="0" y="1665694"/>
                  <a:pt x="672477" y="616152"/>
                  <a:pt x="1663086" y="78022"/>
                </a:cubicBezTo>
                <a:close/>
              </a:path>
            </a:pathLst>
          </a:custGeom>
          <a:solidFill>
            <a:schemeClr val="accent1">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sp useBgFill="1">
        <p:nvSpPr>
          <p:cNvPr id="42" name="Freeform: Shape 41">
            <a:extLst>
              <a:ext uri="{FF2B5EF4-FFF2-40B4-BE49-F238E27FC236}">
                <a16:creationId xmlns:a16="http://schemas.microsoft.com/office/drawing/2014/main" id="{FA21FCC9-56C2-419C-BADF-9C928DDAD289}"/>
              </a:ext>
              <a:ext uri="{C183D7F6-B498-43B3-948B-1728B52AA6E4}">
                <adec:decorative xmlns:adec="http://schemas.microsoft.com/office/drawing/2017/decorative" val="1"/>
              </a:ext>
            </a:extLst>
          </p:cNvPr>
          <p:cNvSpPr/>
          <p:nvPr userDrawn="1"/>
        </p:nvSpPr>
        <p:spPr>
          <a:xfrm>
            <a:off x="1305243" y="-12192"/>
            <a:ext cx="4902678" cy="4544235"/>
          </a:xfrm>
          <a:custGeom>
            <a:avLst/>
            <a:gdLst>
              <a:gd name="connsiteX0" fmla="*/ 1529549 w 6355652"/>
              <a:gd name="connsiteY0" fmla="*/ 0 h 5890980"/>
              <a:gd name="connsiteX1" fmla="*/ 4826104 w 6355652"/>
              <a:gd name="connsiteY1" fmla="*/ 0 h 5890980"/>
              <a:gd name="connsiteX2" fmla="*/ 4954579 w 6355652"/>
              <a:gd name="connsiteY2" fmla="*/ 78051 h 5890980"/>
              <a:gd name="connsiteX3" fmla="*/ 6355652 w 6355652"/>
              <a:gd name="connsiteY3" fmla="*/ 2713154 h 5890980"/>
              <a:gd name="connsiteX4" fmla="*/ 3177826 w 6355652"/>
              <a:gd name="connsiteY4" fmla="*/ 5890980 h 5890980"/>
              <a:gd name="connsiteX5" fmla="*/ 0 w 6355652"/>
              <a:gd name="connsiteY5" fmla="*/ 2713154 h 5890980"/>
              <a:gd name="connsiteX6" fmla="*/ 1401073 w 6355652"/>
              <a:gd name="connsiteY6" fmla="*/ 78051 h 58909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55652" h="5890980">
                <a:moveTo>
                  <a:pt x="1529549" y="0"/>
                </a:moveTo>
                <a:lnTo>
                  <a:pt x="4826104" y="0"/>
                </a:lnTo>
                <a:lnTo>
                  <a:pt x="4954579" y="78051"/>
                </a:lnTo>
                <a:cubicBezTo>
                  <a:pt x="5799886" y="649129"/>
                  <a:pt x="6355652" y="1616239"/>
                  <a:pt x="6355652" y="2713154"/>
                </a:cubicBezTo>
                <a:cubicBezTo>
                  <a:pt x="6355652" y="4468219"/>
                  <a:pt x="4932891" y="5890980"/>
                  <a:pt x="3177826" y="5890980"/>
                </a:cubicBezTo>
                <a:cubicBezTo>
                  <a:pt x="1422761" y="5890980"/>
                  <a:pt x="0" y="4468219"/>
                  <a:pt x="0" y="2713154"/>
                </a:cubicBezTo>
                <a:cubicBezTo>
                  <a:pt x="0" y="1616239"/>
                  <a:pt x="555766" y="649129"/>
                  <a:pt x="1401073" y="78051"/>
                </a:cubicBezTo>
                <a:close/>
              </a:path>
            </a:pathLst>
          </a:custGeom>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sp>
        <p:nvSpPr>
          <p:cNvPr id="43" name="Title 1">
            <a:extLst>
              <a:ext uri="{FF2B5EF4-FFF2-40B4-BE49-F238E27FC236}">
                <a16:creationId xmlns:a16="http://schemas.microsoft.com/office/drawing/2014/main" id="{464FCAEB-7D76-4806-B8EA-F97A887CED73}"/>
              </a:ext>
            </a:extLst>
          </p:cNvPr>
          <p:cNvSpPr>
            <a:spLocks noGrp="1"/>
          </p:cNvSpPr>
          <p:nvPr>
            <p:ph type="ctrTitle" hasCustomPrompt="1"/>
          </p:nvPr>
        </p:nvSpPr>
        <p:spPr>
          <a:xfrm>
            <a:off x="1760765" y="324937"/>
            <a:ext cx="4024032" cy="2885715"/>
          </a:xfrm>
        </p:spPr>
        <p:txBody>
          <a:bodyPr/>
          <a:lstStyle>
            <a:lvl1pPr algn="ctr">
              <a:defRPr sz="6000" b="1" spc="1500" baseline="0"/>
            </a:lvl1pPr>
          </a:lstStyle>
          <a:p>
            <a:r>
              <a:rPr lang="en-US" dirty="0"/>
              <a:t>CLICK</a:t>
            </a:r>
            <a:br>
              <a:rPr lang="en-US" dirty="0"/>
            </a:br>
            <a:r>
              <a:rPr lang="en-US" dirty="0"/>
              <a:t>TO ADD TITLE</a:t>
            </a:r>
          </a:p>
        </p:txBody>
      </p:sp>
      <p:sp>
        <p:nvSpPr>
          <p:cNvPr id="44" name="Subtitle 2">
            <a:extLst>
              <a:ext uri="{FF2B5EF4-FFF2-40B4-BE49-F238E27FC236}">
                <a16:creationId xmlns:a16="http://schemas.microsoft.com/office/drawing/2014/main" id="{192D33E3-D5C6-4492-9AB0-13294FD469B1}"/>
              </a:ext>
            </a:extLst>
          </p:cNvPr>
          <p:cNvSpPr>
            <a:spLocks noGrp="1"/>
          </p:cNvSpPr>
          <p:nvPr>
            <p:ph type="subTitle" idx="1" hasCustomPrompt="1"/>
          </p:nvPr>
        </p:nvSpPr>
        <p:spPr>
          <a:xfrm>
            <a:off x="1760765" y="3166312"/>
            <a:ext cx="4024032" cy="771802"/>
          </a:xfrm>
        </p:spPr>
        <p:txBody>
          <a:bodyPr/>
          <a:lstStyle>
            <a:lvl1pPr algn="ctr">
              <a:buFontTx/>
              <a:buNone/>
              <a:defRPr sz="2400" spc="400" baseline="0"/>
            </a:lvl1pPr>
          </a:lstStyle>
          <a:p>
            <a:r>
              <a:rPr lang="en-US" dirty="0"/>
              <a:t>CLICK TO ADD SUBTITLE</a:t>
            </a:r>
          </a:p>
        </p:txBody>
      </p:sp>
      <p:sp>
        <p:nvSpPr>
          <p:cNvPr id="45" name="Graphic 212">
            <a:extLst>
              <a:ext uri="{FF2B5EF4-FFF2-40B4-BE49-F238E27FC236}">
                <a16:creationId xmlns:a16="http://schemas.microsoft.com/office/drawing/2014/main" id="{55253C8E-0DF4-4187-8CFA-8E892B59BEC2}"/>
              </a:ext>
              <a:ext uri="{C183D7F6-B498-43B3-948B-1728B52AA6E4}">
                <adec:decorative xmlns:adec="http://schemas.microsoft.com/office/drawing/2017/decorative" val="1"/>
              </a:ext>
            </a:extLst>
          </p:cNvPr>
          <p:cNvSpPr/>
          <p:nvPr userDrawn="1"/>
        </p:nvSpPr>
        <p:spPr>
          <a:xfrm>
            <a:off x="7649933" y="1550555"/>
            <a:ext cx="413564" cy="413564"/>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sp>
        <p:nvSpPr>
          <p:cNvPr id="46" name="Graphic 212">
            <a:extLst>
              <a:ext uri="{FF2B5EF4-FFF2-40B4-BE49-F238E27FC236}">
                <a16:creationId xmlns:a16="http://schemas.microsoft.com/office/drawing/2014/main" id="{3E81479D-EC31-42B5-A3A1-02155919F878}"/>
              </a:ext>
              <a:ext uri="{C183D7F6-B498-43B3-948B-1728B52AA6E4}">
                <adec:decorative xmlns:adec="http://schemas.microsoft.com/office/drawing/2017/decorative" val="1"/>
              </a:ext>
            </a:extLst>
          </p:cNvPr>
          <p:cNvSpPr/>
          <p:nvPr userDrawn="1"/>
        </p:nvSpPr>
        <p:spPr>
          <a:xfrm>
            <a:off x="7649933" y="1550555"/>
            <a:ext cx="413564" cy="413564"/>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3">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sp>
        <p:nvSpPr>
          <p:cNvPr id="54" name="Oval 53">
            <a:extLst>
              <a:ext uri="{FF2B5EF4-FFF2-40B4-BE49-F238E27FC236}">
                <a16:creationId xmlns:a16="http://schemas.microsoft.com/office/drawing/2014/main" id="{95B72045-B7EA-46A3-BFC1-BED5E2661ABF}"/>
              </a:ext>
              <a:ext uri="{C183D7F6-B498-43B3-948B-1728B52AA6E4}">
                <adec:decorative xmlns:adec="http://schemas.microsoft.com/office/drawing/2017/decorative" val="1"/>
              </a:ext>
            </a:extLst>
          </p:cNvPr>
          <p:cNvSpPr/>
          <p:nvPr userDrawn="1"/>
        </p:nvSpPr>
        <p:spPr>
          <a:xfrm>
            <a:off x="4369124" y="5424608"/>
            <a:ext cx="319941" cy="319941"/>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sp>
        <p:nvSpPr>
          <p:cNvPr id="55" name="Oval 54">
            <a:extLst>
              <a:ext uri="{FF2B5EF4-FFF2-40B4-BE49-F238E27FC236}">
                <a16:creationId xmlns:a16="http://schemas.microsoft.com/office/drawing/2014/main" id="{0F04D741-7B27-4605-B65D-7E8A12D22C5E}"/>
              </a:ext>
              <a:ext uri="{C183D7F6-B498-43B3-948B-1728B52AA6E4}">
                <adec:decorative xmlns:adec="http://schemas.microsoft.com/office/drawing/2017/decorative" val="1"/>
              </a:ext>
            </a:extLst>
          </p:cNvPr>
          <p:cNvSpPr/>
          <p:nvPr userDrawn="1"/>
        </p:nvSpPr>
        <p:spPr>
          <a:xfrm>
            <a:off x="4369124" y="5424608"/>
            <a:ext cx="319941" cy="319941"/>
          </a:xfrm>
          <a:prstGeom prst="ellipse">
            <a:avLst/>
          </a:prstGeom>
          <a:solidFill>
            <a:schemeClr val="accent3">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sp>
        <p:nvSpPr>
          <p:cNvPr id="61" name="Picture Placeholder 60">
            <a:extLst>
              <a:ext uri="{FF2B5EF4-FFF2-40B4-BE49-F238E27FC236}">
                <a16:creationId xmlns:a16="http://schemas.microsoft.com/office/drawing/2014/main" id="{F0483D74-29C5-49E3-B816-46CBA8A93093}"/>
              </a:ext>
            </a:extLst>
          </p:cNvPr>
          <p:cNvSpPr>
            <a:spLocks noGrp="1"/>
          </p:cNvSpPr>
          <p:nvPr>
            <p:ph type="pic" sz="quarter" idx="13"/>
          </p:nvPr>
        </p:nvSpPr>
        <p:spPr>
          <a:xfrm>
            <a:off x="6601855" y="2313765"/>
            <a:ext cx="4773089" cy="4544235"/>
          </a:xfrm>
          <a:custGeom>
            <a:avLst/>
            <a:gdLst>
              <a:gd name="connsiteX0" fmla="*/ 2386544 w 4773089"/>
              <a:gd name="connsiteY0" fmla="*/ 0 h 4544235"/>
              <a:gd name="connsiteX1" fmla="*/ 4773089 w 4773089"/>
              <a:gd name="connsiteY1" fmla="*/ 2386545 h 4544235"/>
              <a:gd name="connsiteX2" fmla="*/ 3524113 w 4773089"/>
              <a:gd name="connsiteY2" fmla="*/ 4485046 h 4544235"/>
              <a:gd name="connsiteX3" fmla="*/ 3401244 w 4773089"/>
              <a:gd name="connsiteY3" fmla="*/ 4544235 h 4544235"/>
              <a:gd name="connsiteX4" fmla="*/ 1371845 w 4773089"/>
              <a:gd name="connsiteY4" fmla="*/ 4544235 h 4544235"/>
              <a:gd name="connsiteX5" fmla="*/ 1248976 w 4773089"/>
              <a:gd name="connsiteY5" fmla="*/ 4485046 h 4544235"/>
              <a:gd name="connsiteX6" fmla="*/ 0 w 4773089"/>
              <a:gd name="connsiteY6" fmla="*/ 2386545 h 4544235"/>
              <a:gd name="connsiteX7" fmla="*/ 2386544 w 4773089"/>
              <a:gd name="connsiteY7" fmla="*/ 0 h 45442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73089" h="4544235">
                <a:moveTo>
                  <a:pt x="2386544" y="0"/>
                </a:moveTo>
                <a:cubicBezTo>
                  <a:pt x="3704596" y="0"/>
                  <a:pt x="4773089" y="1068494"/>
                  <a:pt x="4773089" y="2386545"/>
                </a:cubicBezTo>
                <a:cubicBezTo>
                  <a:pt x="4773089" y="3292705"/>
                  <a:pt x="4268059" y="4080910"/>
                  <a:pt x="3524113" y="4485046"/>
                </a:cubicBezTo>
                <a:lnTo>
                  <a:pt x="3401244" y="4544235"/>
                </a:lnTo>
                <a:lnTo>
                  <a:pt x="1371845" y="4544235"/>
                </a:lnTo>
                <a:lnTo>
                  <a:pt x="1248976" y="4485046"/>
                </a:lnTo>
                <a:cubicBezTo>
                  <a:pt x="505030" y="4080910"/>
                  <a:pt x="0" y="3292705"/>
                  <a:pt x="0" y="2386545"/>
                </a:cubicBezTo>
                <a:cubicBezTo>
                  <a:pt x="0" y="1068494"/>
                  <a:pt x="1068494" y="0"/>
                  <a:pt x="2386544" y="0"/>
                </a:cubicBezTo>
                <a:close/>
              </a:path>
            </a:pathLst>
          </a:custGeom>
          <a:noFill/>
        </p:spPr>
        <p:txBody>
          <a:bodyPr wrap="square">
            <a:noAutofit/>
          </a:bodyPr>
          <a:lstStyle>
            <a:lvl1pPr algn="ctr">
              <a:buFontTx/>
              <a:buNone/>
              <a:defRPr/>
            </a:lvl1pPr>
          </a:lstStyle>
          <a:p>
            <a:endParaRPr lang="en-US" dirty="0"/>
          </a:p>
          <a:p>
            <a:endParaRPr lang="en-US" dirty="0"/>
          </a:p>
          <a:p>
            <a:endParaRPr lang="en-US" dirty="0"/>
          </a:p>
          <a:p>
            <a:r>
              <a:rPr lang="en-US" dirty="0"/>
              <a:t>CLICK TO ADD PHOTO</a:t>
            </a:r>
          </a:p>
        </p:txBody>
      </p:sp>
      <p:grpSp>
        <p:nvGrpSpPr>
          <p:cNvPr id="15" name="Graphic 185">
            <a:extLst>
              <a:ext uri="{FF2B5EF4-FFF2-40B4-BE49-F238E27FC236}">
                <a16:creationId xmlns:a16="http://schemas.microsoft.com/office/drawing/2014/main" id="{9659A986-3E9F-4994-8D36-D1B503E2C7A1}"/>
              </a:ext>
              <a:ext uri="{C183D7F6-B498-43B3-948B-1728B52AA6E4}">
                <adec:decorative xmlns:adec="http://schemas.microsoft.com/office/drawing/2017/decorative" val="1"/>
              </a:ext>
            </a:extLst>
          </p:cNvPr>
          <p:cNvGrpSpPr/>
          <p:nvPr userDrawn="1"/>
        </p:nvGrpSpPr>
        <p:grpSpPr>
          <a:xfrm>
            <a:off x="10847710" y="6388311"/>
            <a:ext cx="1054467" cy="469689"/>
            <a:chOff x="9841624" y="4115729"/>
            <a:chExt cx="602170" cy="268223"/>
          </a:xfrm>
          <a:solidFill>
            <a:schemeClr val="tx1"/>
          </a:solidFill>
        </p:grpSpPr>
        <p:sp>
          <p:nvSpPr>
            <p:cNvPr id="16" name="Freeform: Shape 15">
              <a:extLst>
                <a:ext uri="{FF2B5EF4-FFF2-40B4-BE49-F238E27FC236}">
                  <a16:creationId xmlns:a16="http://schemas.microsoft.com/office/drawing/2014/main" id="{6F426D1A-9389-46FC-B066-C6E591C89C74}"/>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7" name="Freeform: Shape 16">
              <a:extLst>
                <a:ext uri="{FF2B5EF4-FFF2-40B4-BE49-F238E27FC236}">
                  <a16:creationId xmlns:a16="http://schemas.microsoft.com/office/drawing/2014/main" id="{67883ED4-0FCB-4F63-84F4-0C4F06DC1C24}"/>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8" name="Freeform: Shape 17">
              <a:extLst>
                <a:ext uri="{FF2B5EF4-FFF2-40B4-BE49-F238E27FC236}">
                  <a16:creationId xmlns:a16="http://schemas.microsoft.com/office/drawing/2014/main" id="{A9B6A69C-E38F-4A2E-8302-8744909FCD5D}"/>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9" name="Freeform: Shape 18">
              <a:extLst>
                <a:ext uri="{FF2B5EF4-FFF2-40B4-BE49-F238E27FC236}">
                  <a16:creationId xmlns:a16="http://schemas.microsoft.com/office/drawing/2014/main" id="{BE1B19A3-9111-4F40-98B6-8EEE7D1CE04E}"/>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0" name="Freeform: Shape 19">
              <a:extLst>
                <a:ext uri="{FF2B5EF4-FFF2-40B4-BE49-F238E27FC236}">
                  <a16:creationId xmlns:a16="http://schemas.microsoft.com/office/drawing/2014/main" id="{630653FA-2CEA-4F48-8C3D-AB750074BF33}"/>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grpSp>
    </p:spTree>
    <p:extLst>
      <p:ext uri="{BB962C8B-B14F-4D97-AF65-F5344CB8AC3E}">
        <p14:creationId xmlns:p14="http://schemas.microsoft.com/office/powerpoint/2010/main" val="3157303849"/>
      </p:ext>
    </p:extLst>
  </p:cSld>
  <p:clrMapOvr>
    <a:masterClrMapping/>
  </p:clrMapOvr>
  <p:hf hdr="0"/>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hart">
    <p:spTree>
      <p:nvGrpSpPr>
        <p:cNvPr id="1" name=""/>
        <p:cNvGrpSpPr/>
        <p:nvPr/>
      </p:nvGrpSpPr>
      <p:grpSpPr>
        <a:xfrm>
          <a:off x="0" y="0"/>
          <a:ext cx="0" cy="0"/>
          <a:chOff x="0" y="0"/>
          <a:chExt cx="0" cy="0"/>
        </a:xfrm>
      </p:grpSpPr>
      <p:grpSp>
        <p:nvGrpSpPr>
          <p:cNvPr id="175" name="Group 174">
            <a:extLst>
              <a:ext uri="{FF2B5EF4-FFF2-40B4-BE49-F238E27FC236}">
                <a16:creationId xmlns:a16="http://schemas.microsoft.com/office/drawing/2014/main" id="{FAE6CF7E-C57A-4CC1-92F5-932C54C8D405}"/>
              </a:ext>
              <a:ext uri="{C183D7F6-B498-43B3-948B-1728B52AA6E4}">
                <adec:decorative xmlns:adec="http://schemas.microsoft.com/office/drawing/2017/decorative" val="1"/>
              </a:ext>
            </a:extLst>
          </p:cNvPr>
          <p:cNvGrpSpPr/>
          <p:nvPr userDrawn="1"/>
        </p:nvGrpSpPr>
        <p:grpSpPr>
          <a:xfrm>
            <a:off x="8553423" y="5619750"/>
            <a:ext cx="1295427" cy="1238250"/>
            <a:chOff x="3121343" y="4864099"/>
            <a:chExt cx="2085971" cy="1993901"/>
          </a:xfrm>
          <a:solidFill>
            <a:schemeClr val="accent3">
              <a:alpha val="20000"/>
            </a:schemeClr>
          </a:solidFill>
        </p:grpSpPr>
        <p:sp>
          <p:nvSpPr>
            <p:cNvPr id="176" name="Freeform: Shape 175">
              <a:extLst>
                <a:ext uri="{FF2B5EF4-FFF2-40B4-BE49-F238E27FC236}">
                  <a16:creationId xmlns:a16="http://schemas.microsoft.com/office/drawing/2014/main" id="{346635BB-0BF8-4643-9F1B-010FA1A03E12}"/>
                </a:ext>
              </a:extLst>
            </p:cNvPr>
            <p:cNvSpPr/>
            <p:nvPr/>
          </p:nvSpPr>
          <p:spPr>
            <a:xfrm>
              <a:off x="3238556" y="4981312"/>
              <a:ext cx="442726" cy="44272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sp>
          <p:nvSpPr>
            <p:cNvPr id="177" name="Freeform: Shape 176">
              <a:extLst>
                <a:ext uri="{FF2B5EF4-FFF2-40B4-BE49-F238E27FC236}">
                  <a16:creationId xmlns:a16="http://schemas.microsoft.com/office/drawing/2014/main" id="{51262E8E-82E0-4624-AFB8-23B54281680A}"/>
                </a:ext>
              </a:extLst>
            </p:cNvPr>
            <p:cNvSpPr/>
            <p:nvPr/>
          </p:nvSpPr>
          <p:spPr>
            <a:xfrm>
              <a:off x="3128809" y="4871565"/>
              <a:ext cx="902626" cy="902626"/>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sp>
          <p:nvSpPr>
            <p:cNvPr id="178" name="Freeform: Shape 177">
              <a:extLst>
                <a:ext uri="{FF2B5EF4-FFF2-40B4-BE49-F238E27FC236}">
                  <a16:creationId xmlns:a16="http://schemas.microsoft.com/office/drawing/2014/main" id="{04EB1CCB-9D2B-433C-A6A6-31EF2FD52707}"/>
                </a:ext>
              </a:extLst>
            </p:cNvPr>
            <p:cNvSpPr/>
            <p:nvPr/>
          </p:nvSpPr>
          <p:spPr>
            <a:xfrm>
              <a:off x="3121343" y="4864099"/>
              <a:ext cx="1152732" cy="1152732"/>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sp>
          <p:nvSpPr>
            <p:cNvPr id="179" name="Freeform: Shape 178">
              <a:extLst>
                <a:ext uri="{FF2B5EF4-FFF2-40B4-BE49-F238E27FC236}">
                  <a16:creationId xmlns:a16="http://schemas.microsoft.com/office/drawing/2014/main" id="{2E32FBF0-95B3-491B-98C2-1FA51CB41D86}"/>
                </a:ext>
              </a:extLst>
            </p:cNvPr>
            <p:cNvSpPr/>
            <p:nvPr/>
          </p:nvSpPr>
          <p:spPr>
            <a:xfrm>
              <a:off x="3152324" y="4894707"/>
              <a:ext cx="1321462" cy="1321838"/>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sp>
          <p:nvSpPr>
            <p:cNvPr id="180" name="Freeform: Shape 179">
              <a:extLst>
                <a:ext uri="{FF2B5EF4-FFF2-40B4-BE49-F238E27FC236}">
                  <a16:creationId xmlns:a16="http://schemas.microsoft.com/office/drawing/2014/main" id="{175C8DFE-88AC-4A43-8617-6981B300741C}"/>
                </a:ext>
              </a:extLst>
            </p:cNvPr>
            <p:cNvSpPr/>
            <p:nvPr/>
          </p:nvSpPr>
          <p:spPr>
            <a:xfrm>
              <a:off x="3215037" y="4957793"/>
              <a:ext cx="1428975" cy="1428975"/>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sp>
          <p:nvSpPr>
            <p:cNvPr id="181" name="Freeform: Shape 180">
              <a:extLst>
                <a:ext uri="{FF2B5EF4-FFF2-40B4-BE49-F238E27FC236}">
                  <a16:creationId xmlns:a16="http://schemas.microsoft.com/office/drawing/2014/main" id="{5B21DC5C-19E3-4D2E-90AA-635A88E641CD}"/>
                </a:ext>
              </a:extLst>
            </p:cNvPr>
            <p:cNvSpPr/>
            <p:nvPr/>
          </p:nvSpPr>
          <p:spPr>
            <a:xfrm>
              <a:off x="3301642" y="5044398"/>
              <a:ext cx="1490195" cy="1490195"/>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sp>
          <p:nvSpPr>
            <p:cNvPr id="182" name="Freeform: Shape 181">
              <a:extLst>
                <a:ext uri="{FF2B5EF4-FFF2-40B4-BE49-F238E27FC236}">
                  <a16:creationId xmlns:a16="http://schemas.microsoft.com/office/drawing/2014/main" id="{C26FCF53-F438-4A58-8FD2-CAE3D52D4AE0}"/>
                </a:ext>
              </a:extLst>
            </p:cNvPr>
            <p:cNvSpPr/>
            <p:nvPr/>
          </p:nvSpPr>
          <p:spPr>
            <a:xfrm>
              <a:off x="3409523" y="5152279"/>
              <a:ext cx="1509607" cy="1509607"/>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sp>
          <p:nvSpPr>
            <p:cNvPr id="183" name="Freeform: Shape 182">
              <a:extLst>
                <a:ext uri="{FF2B5EF4-FFF2-40B4-BE49-F238E27FC236}">
                  <a16:creationId xmlns:a16="http://schemas.microsoft.com/office/drawing/2014/main" id="{C765ABAF-84C1-42E2-99D9-929B7EC508BF}"/>
                </a:ext>
              </a:extLst>
            </p:cNvPr>
            <p:cNvSpPr/>
            <p:nvPr/>
          </p:nvSpPr>
          <p:spPr>
            <a:xfrm>
              <a:off x="3538685" y="5279576"/>
              <a:ext cx="1488326" cy="1490192"/>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sp>
          <p:nvSpPr>
            <p:cNvPr id="184" name="Freeform: Shape 183">
              <a:extLst>
                <a:ext uri="{FF2B5EF4-FFF2-40B4-BE49-F238E27FC236}">
                  <a16:creationId xmlns:a16="http://schemas.microsoft.com/office/drawing/2014/main" id="{B42C9D2F-6284-4BD9-BCFF-5C32F7FDF984}"/>
                </a:ext>
              </a:extLst>
            </p:cNvPr>
            <p:cNvSpPr/>
            <p:nvPr/>
          </p:nvSpPr>
          <p:spPr>
            <a:xfrm>
              <a:off x="3683896" y="5426652"/>
              <a:ext cx="1429720" cy="1429720"/>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sp>
          <p:nvSpPr>
            <p:cNvPr id="185" name="Freeform: Shape 184">
              <a:extLst>
                <a:ext uri="{FF2B5EF4-FFF2-40B4-BE49-F238E27FC236}">
                  <a16:creationId xmlns:a16="http://schemas.microsoft.com/office/drawing/2014/main" id="{1C3E7263-685E-46D8-A7F6-E632D38676D9}"/>
                </a:ext>
              </a:extLst>
            </p:cNvPr>
            <p:cNvSpPr/>
            <p:nvPr/>
          </p:nvSpPr>
          <p:spPr>
            <a:xfrm>
              <a:off x="3901021" y="5597624"/>
              <a:ext cx="1275308" cy="1260376"/>
            </a:xfrm>
            <a:custGeom>
              <a:avLst/>
              <a:gdLst>
                <a:gd name="connsiteX0" fmla="*/ 1260376 w 1275308"/>
                <a:gd name="connsiteY0" fmla="*/ 0 h 1260376"/>
                <a:gd name="connsiteX1" fmla="*/ 1275308 w 1275308"/>
                <a:gd name="connsiteY1" fmla="*/ 52634 h 1260376"/>
                <a:gd name="connsiteX2" fmla="*/ 67566 w 1275308"/>
                <a:gd name="connsiteY2" fmla="*/ 1260376 h 1260376"/>
                <a:gd name="connsiteX3" fmla="*/ 0 w 1275308"/>
                <a:gd name="connsiteY3" fmla="*/ 1260376 h 1260376"/>
              </a:gdLst>
              <a:ahLst/>
              <a:cxnLst>
                <a:cxn ang="0">
                  <a:pos x="connsiteX0" y="connsiteY0"/>
                </a:cxn>
                <a:cxn ang="0">
                  <a:pos x="connsiteX1" y="connsiteY1"/>
                </a:cxn>
                <a:cxn ang="0">
                  <a:pos x="connsiteX2" y="connsiteY2"/>
                </a:cxn>
                <a:cxn ang="0">
                  <a:pos x="connsiteX3" y="connsiteY3"/>
                </a:cxn>
              </a:cxnLst>
              <a:rect l="l" t="t" r="r" b="b"/>
              <a:pathLst>
                <a:path w="1275308" h="1260376">
                  <a:moveTo>
                    <a:pt x="1260376" y="0"/>
                  </a:moveTo>
                  <a:cubicBezTo>
                    <a:pt x="1265977" y="17174"/>
                    <a:pt x="1270829" y="34716"/>
                    <a:pt x="1275308" y="52634"/>
                  </a:cubicBezTo>
                  <a:lnTo>
                    <a:pt x="67566" y="1260376"/>
                  </a:lnTo>
                  <a:lnTo>
                    <a:pt x="0" y="1260376"/>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sp>
          <p:nvSpPr>
            <p:cNvPr id="186" name="Freeform: Shape 185">
              <a:extLst>
                <a:ext uri="{FF2B5EF4-FFF2-40B4-BE49-F238E27FC236}">
                  <a16:creationId xmlns:a16="http://schemas.microsoft.com/office/drawing/2014/main" id="{990B5B3D-13E1-4E49-8B22-2E4206621B28}"/>
                </a:ext>
              </a:extLst>
            </p:cNvPr>
            <p:cNvSpPr/>
            <p:nvPr/>
          </p:nvSpPr>
          <p:spPr>
            <a:xfrm>
              <a:off x="4141456" y="5797338"/>
              <a:ext cx="1065858" cy="1060662"/>
            </a:xfrm>
            <a:custGeom>
              <a:avLst/>
              <a:gdLst>
                <a:gd name="connsiteX0" fmla="*/ 1061006 w 1065858"/>
                <a:gd name="connsiteY0" fmla="*/ 0 h 1060662"/>
                <a:gd name="connsiteX1" fmla="*/ 1065858 w 1065858"/>
                <a:gd name="connsiteY1" fmla="*/ 62342 h 1060662"/>
                <a:gd name="connsiteX2" fmla="*/ 67196 w 1065858"/>
                <a:gd name="connsiteY2" fmla="*/ 1060662 h 1060662"/>
                <a:gd name="connsiteX3" fmla="*/ 0 w 1065858"/>
                <a:gd name="connsiteY3" fmla="*/ 1060662 h 1060662"/>
              </a:gdLst>
              <a:ahLst/>
              <a:cxnLst>
                <a:cxn ang="0">
                  <a:pos x="connsiteX0" y="connsiteY0"/>
                </a:cxn>
                <a:cxn ang="0">
                  <a:pos x="connsiteX1" y="connsiteY1"/>
                </a:cxn>
                <a:cxn ang="0">
                  <a:pos x="connsiteX2" y="connsiteY2"/>
                </a:cxn>
                <a:cxn ang="0">
                  <a:pos x="connsiteX3" y="connsiteY3"/>
                </a:cxn>
              </a:cxnLst>
              <a:rect l="l" t="t" r="r" b="b"/>
              <a:pathLst>
                <a:path w="1065858" h="1060662">
                  <a:moveTo>
                    <a:pt x="1061006" y="0"/>
                  </a:moveTo>
                  <a:cubicBezTo>
                    <a:pt x="1063248" y="20905"/>
                    <a:pt x="1064741" y="41809"/>
                    <a:pt x="1065858" y="62342"/>
                  </a:cubicBezTo>
                  <a:lnTo>
                    <a:pt x="67196" y="1060662"/>
                  </a:lnTo>
                  <a:lnTo>
                    <a:pt x="0" y="1060662"/>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sp>
          <p:nvSpPr>
            <p:cNvPr id="187" name="Freeform: Shape 186">
              <a:extLst>
                <a:ext uri="{FF2B5EF4-FFF2-40B4-BE49-F238E27FC236}">
                  <a16:creationId xmlns:a16="http://schemas.microsoft.com/office/drawing/2014/main" id="{4670F691-09A7-4616-8803-51D0BF1D4994}"/>
                </a:ext>
              </a:extLst>
            </p:cNvPr>
            <p:cNvSpPr/>
            <p:nvPr/>
          </p:nvSpPr>
          <p:spPr>
            <a:xfrm>
              <a:off x="4381830" y="6039978"/>
              <a:ext cx="818022" cy="818022"/>
            </a:xfrm>
            <a:custGeom>
              <a:avLst/>
              <a:gdLst>
                <a:gd name="connsiteX0" fmla="*/ 818022 w 818022"/>
                <a:gd name="connsiteY0" fmla="*/ 0 h 818022"/>
                <a:gd name="connsiteX1" fmla="*/ 804584 w 818022"/>
                <a:gd name="connsiteY1" fmla="*/ 80632 h 818022"/>
                <a:gd name="connsiteX2" fmla="*/ 67190 w 818022"/>
                <a:gd name="connsiteY2" fmla="*/ 818022 h 818022"/>
                <a:gd name="connsiteX3" fmla="*/ 0 w 818022"/>
                <a:gd name="connsiteY3" fmla="*/ 818022 h 818022"/>
              </a:gdLst>
              <a:ahLst/>
              <a:cxnLst>
                <a:cxn ang="0">
                  <a:pos x="connsiteX0" y="connsiteY0"/>
                </a:cxn>
                <a:cxn ang="0">
                  <a:pos x="connsiteX1" y="connsiteY1"/>
                </a:cxn>
                <a:cxn ang="0">
                  <a:pos x="connsiteX2" y="connsiteY2"/>
                </a:cxn>
                <a:cxn ang="0">
                  <a:pos x="connsiteX3" y="connsiteY3"/>
                </a:cxn>
              </a:cxnLst>
              <a:rect l="l" t="t" r="r" b="b"/>
              <a:pathLst>
                <a:path w="818022" h="818022">
                  <a:moveTo>
                    <a:pt x="818022" y="0"/>
                  </a:moveTo>
                  <a:cubicBezTo>
                    <a:pt x="814660" y="27250"/>
                    <a:pt x="810180" y="53755"/>
                    <a:pt x="804584" y="80632"/>
                  </a:cubicBezTo>
                  <a:lnTo>
                    <a:pt x="67190" y="818022"/>
                  </a:lnTo>
                  <a:lnTo>
                    <a:pt x="0" y="818022"/>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sp>
          <p:nvSpPr>
            <p:cNvPr id="188" name="Freeform: Shape 187">
              <a:extLst>
                <a:ext uri="{FF2B5EF4-FFF2-40B4-BE49-F238E27FC236}">
                  <a16:creationId xmlns:a16="http://schemas.microsoft.com/office/drawing/2014/main" id="{7E456B34-1D7D-46B7-9864-E6F3D5EEF702}"/>
                </a:ext>
              </a:extLst>
            </p:cNvPr>
            <p:cNvSpPr/>
            <p:nvPr/>
          </p:nvSpPr>
          <p:spPr>
            <a:xfrm>
              <a:off x="4647375" y="6390131"/>
              <a:ext cx="442354" cy="442354"/>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grpSp>
      <p:sp>
        <p:nvSpPr>
          <p:cNvPr id="2" name="Freeform: Shape 1">
            <a:extLst>
              <a:ext uri="{FF2B5EF4-FFF2-40B4-BE49-F238E27FC236}">
                <a16:creationId xmlns:a16="http://schemas.microsoft.com/office/drawing/2014/main" id="{88347124-F829-49F3-A411-9BDBF2A03C8A}"/>
              </a:ext>
              <a:ext uri="{C183D7F6-B498-43B3-948B-1728B52AA6E4}">
                <adec:decorative xmlns:adec="http://schemas.microsoft.com/office/drawing/2017/decorative" val="1"/>
              </a:ext>
            </a:extLst>
          </p:cNvPr>
          <p:cNvSpPr/>
          <p:nvPr userDrawn="1"/>
        </p:nvSpPr>
        <p:spPr>
          <a:xfrm rot="10800000">
            <a:off x="4221" y="-4221"/>
            <a:ext cx="1098147" cy="1053618"/>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chemeClr val="accent1">
              <a:alpha val="2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Source Sans Pro"/>
              <a:ea typeface="+mn-ea"/>
              <a:cs typeface="+mn-cs"/>
            </a:endParaRPr>
          </a:p>
        </p:txBody>
      </p:sp>
      <p:grpSp>
        <p:nvGrpSpPr>
          <p:cNvPr id="23" name="Graphic 38">
            <a:extLst>
              <a:ext uri="{FF2B5EF4-FFF2-40B4-BE49-F238E27FC236}">
                <a16:creationId xmlns:a16="http://schemas.microsoft.com/office/drawing/2014/main" id="{9F14A5DD-2657-4346-AC8D-77FFFA0A1DB8}"/>
              </a:ext>
              <a:ext uri="{C183D7F6-B498-43B3-948B-1728B52AA6E4}">
                <adec:decorative xmlns:adec="http://schemas.microsoft.com/office/drawing/2017/decorative" val="1"/>
              </a:ext>
            </a:extLst>
          </p:cNvPr>
          <p:cNvGrpSpPr/>
          <p:nvPr userDrawn="1"/>
        </p:nvGrpSpPr>
        <p:grpSpPr>
          <a:xfrm>
            <a:off x="5983704" y="400019"/>
            <a:ext cx="1910252" cy="709661"/>
            <a:chOff x="2267504" y="2540250"/>
            <a:chExt cx="1990951" cy="739641"/>
          </a:xfrm>
          <a:solidFill>
            <a:schemeClr val="tx2"/>
          </a:solidFill>
        </p:grpSpPr>
        <p:sp>
          <p:nvSpPr>
            <p:cNvPr id="24" name="Freeform: Shape 23">
              <a:extLst>
                <a:ext uri="{FF2B5EF4-FFF2-40B4-BE49-F238E27FC236}">
                  <a16:creationId xmlns:a16="http://schemas.microsoft.com/office/drawing/2014/main" id="{0D472844-E6F3-47F6-B54F-5B2F665A6392}"/>
                </a:ext>
              </a:extLst>
            </p:cNvPr>
            <p:cNvSpPr/>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5" name="Freeform: Shape 24">
              <a:extLst>
                <a:ext uri="{FF2B5EF4-FFF2-40B4-BE49-F238E27FC236}">
                  <a16:creationId xmlns:a16="http://schemas.microsoft.com/office/drawing/2014/main" id="{7939D725-4408-4EAA-BD85-8B6A289020D8}"/>
                </a:ext>
              </a:extLst>
            </p:cNvPr>
            <p:cNvSpPr/>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grpSp>
      <p:sp>
        <p:nvSpPr>
          <p:cNvPr id="28" name="Title 1">
            <a:extLst>
              <a:ext uri="{FF2B5EF4-FFF2-40B4-BE49-F238E27FC236}">
                <a16:creationId xmlns:a16="http://schemas.microsoft.com/office/drawing/2014/main" id="{7792A114-7099-4B73-8CFF-1CD310B6C293}"/>
              </a:ext>
            </a:extLst>
          </p:cNvPr>
          <p:cNvSpPr>
            <a:spLocks noGrp="1"/>
          </p:cNvSpPr>
          <p:nvPr>
            <p:ph type="title" hasCustomPrompt="1"/>
          </p:nvPr>
        </p:nvSpPr>
        <p:spPr>
          <a:xfrm>
            <a:off x="1292868" y="358614"/>
            <a:ext cx="4150804" cy="1431000"/>
          </a:xfrm>
        </p:spPr>
        <p:txBody>
          <a:bodyPr anchor="t"/>
          <a:lstStyle>
            <a:lvl1pPr>
              <a:defRPr/>
            </a:lvl1pPr>
          </a:lstStyle>
          <a:p>
            <a:r>
              <a:rPr lang="en-US" dirty="0"/>
              <a:t>Click to add title</a:t>
            </a:r>
          </a:p>
        </p:txBody>
      </p:sp>
      <p:sp>
        <p:nvSpPr>
          <p:cNvPr id="190" name="Date Placeholder 178">
            <a:extLst>
              <a:ext uri="{FF2B5EF4-FFF2-40B4-BE49-F238E27FC236}">
                <a16:creationId xmlns:a16="http://schemas.microsoft.com/office/drawing/2014/main" id="{D3ABC542-2E09-4DFF-BDC3-4E62CADE0205}"/>
              </a:ext>
            </a:extLst>
          </p:cNvPr>
          <p:cNvSpPr>
            <a:spLocks noGrp="1"/>
          </p:cNvSpPr>
          <p:nvPr>
            <p:ph type="dt" sz="half" idx="10"/>
          </p:nvPr>
        </p:nvSpPr>
        <p:spPr>
          <a:xfrm>
            <a:off x="838200" y="6356350"/>
            <a:ext cx="2743200" cy="365125"/>
          </a:xfr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B57B77A4-4CF4-4A22-A9B5-DAC255FAF53C}" type="datetime1">
              <a:rPr kumimoji="0" lang="en-US" sz="1200" b="1" i="0" u="none" strike="noStrike" kern="1200" cap="all" spc="100" normalizeH="0" baseline="0" noProof="0" smtClean="0">
                <a:ln>
                  <a:noFill/>
                </a:ln>
                <a:solidFill>
                  <a:prstClr val="black">
                    <a:tint val="75000"/>
                  </a:prstClr>
                </a:solidFill>
                <a:effectLst/>
                <a:uLnTx/>
                <a:uFillTx/>
                <a:latin typeface="Source Sans Pro"/>
                <a:cs typeface="+mn-cs"/>
              </a:rPr>
              <a:t>6/29/2025</a:t>
            </a:fld>
            <a:endParaRPr kumimoji="0" lang="en-US" sz="1200" b="1" i="0" u="none" strike="noStrike" kern="1200" cap="all" spc="100" normalizeH="0" baseline="0" noProof="0">
              <a:ln>
                <a:noFill/>
              </a:ln>
              <a:solidFill>
                <a:prstClr val="black">
                  <a:tint val="75000"/>
                </a:prstClr>
              </a:solidFill>
              <a:effectLst/>
              <a:uLnTx/>
              <a:uFillTx/>
              <a:latin typeface="Source Sans Pro"/>
              <a:cs typeface="+mn-cs"/>
            </a:endParaRPr>
          </a:p>
        </p:txBody>
      </p:sp>
      <p:sp>
        <p:nvSpPr>
          <p:cNvPr id="191" name="Footer Placeholder 179">
            <a:extLst>
              <a:ext uri="{FF2B5EF4-FFF2-40B4-BE49-F238E27FC236}">
                <a16:creationId xmlns:a16="http://schemas.microsoft.com/office/drawing/2014/main" id="{EE59BB7C-0E79-4D99-98A2-6B6BB261A89C}"/>
              </a:ext>
            </a:extLst>
          </p:cNvPr>
          <p:cNvSpPr>
            <a:spLocks noGrp="1"/>
          </p:cNvSpPr>
          <p:nvPr>
            <p:ph type="ftr" sz="quarter" idx="11"/>
          </p:nvPr>
        </p:nvSpPr>
        <p:spPr>
          <a:xfrm>
            <a:off x="4038600" y="6356350"/>
            <a:ext cx="4114800" cy="365125"/>
          </a:xfrm>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all" spc="100" normalizeH="0" baseline="0" noProof="0">
                <a:ln>
                  <a:noFill/>
                </a:ln>
                <a:solidFill>
                  <a:prstClr val="black">
                    <a:tint val="75000"/>
                  </a:prstClr>
                </a:solidFill>
                <a:effectLst/>
                <a:uLnTx/>
                <a:uFillTx/>
                <a:latin typeface="Source Sans Pro"/>
                <a:cs typeface="+mn-cs"/>
              </a:rPr>
              <a:t>PRESENTATION TITLE</a:t>
            </a:r>
          </a:p>
        </p:txBody>
      </p:sp>
      <p:sp>
        <p:nvSpPr>
          <p:cNvPr id="192" name="Slide Number Placeholder 180">
            <a:extLst>
              <a:ext uri="{FF2B5EF4-FFF2-40B4-BE49-F238E27FC236}">
                <a16:creationId xmlns:a16="http://schemas.microsoft.com/office/drawing/2014/main" id="{28A48916-E63A-42EF-B5F2-0212F4E255B0}"/>
              </a:ext>
            </a:extLst>
          </p:cNvPr>
          <p:cNvSpPr>
            <a:spLocks noGrp="1"/>
          </p:cNvSpPr>
          <p:nvPr>
            <p:ph type="sldNum" sz="quarter" idx="12"/>
          </p:nvPr>
        </p:nvSpPr>
        <p:spPr>
          <a:xfrm>
            <a:off x="8610600" y="6356350"/>
            <a:ext cx="2743200"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EA792F7-1D9E-4C7E-A103-E8EDFDC2691E}" type="slidenum">
              <a:rPr kumimoji="0" lang="en-US" sz="1200" b="1" i="0" u="none" strike="noStrike" kern="1200" cap="all" spc="100" normalizeH="0" baseline="0" noProof="0" smtClean="0">
                <a:ln>
                  <a:noFill/>
                </a:ln>
                <a:solidFill>
                  <a:prstClr val="black">
                    <a:tint val="75000"/>
                  </a:prstClr>
                </a:solidFill>
                <a:effectLst/>
                <a:uLnTx/>
                <a:uFillTx/>
                <a:latin typeface="Source Sans Pro"/>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200" b="1" i="0" u="none" strike="noStrike" kern="1200" cap="all" spc="100" normalizeH="0" baseline="0" noProof="0">
              <a:ln>
                <a:noFill/>
              </a:ln>
              <a:solidFill>
                <a:prstClr val="black">
                  <a:tint val="75000"/>
                </a:prstClr>
              </a:solidFill>
              <a:effectLst/>
              <a:uLnTx/>
              <a:uFillTx/>
              <a:latin typeface="Source Sans Pro"/>
              <a:cs typeface="+mn-cs"/>
            </a:endParaRPr>
          </a:p>
        </p:txBody>
      </p:sp>
    </p:spTree>
    <p:extLst>
      <p:ext uri="{BB962C8B-B14F-4D97-AF65-F5344CB8AC3E}">
        <p14:creationId xmlns:p14="http://schemas.microsoft.com/office/powerpoint/2010/main" val="547717774"/>
      </p:ext>
    </p:extLst>
  </p:cSld>
  <p:clrMapOvr>
    <a:masterClrMapping/>
  </p:clrMapOvr>
  <p:hf hdr="0"/>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able">
    <p:spTree>
      <p:nvGrpSpPr>
        <p:cNvPr id="1" name=""/>
        <p:cNvGrpSpPr/>
        <p:nvPr/>
      </p:nvGrpSpPr>
      <p:grpSpPr>
        <a:xfrm>
          <a:off x="0" y="0"/>
          <a:ext cx="0" cy="0"/>
          <a:chOff x="0" y="0"/>
          <a:chExt cx="0" cy="0"/>
        </a:xfrm>
      </p:grpSpPr>
      <p:grpSp>
        <p:nvGrpSpPr>
          <p:cNvPr id="23" name="Graphic 38">
            <a:extLst>
              <a:ext uri="{FF2B5EF4-FFF2-40B4-BE49-F238E27FC236}">
                <a16:creationId xmlns:a16="http://schemas.microsoft.com/office/drawing/2014/main" id="{3E8CD31A-1394-452A-9559-656ECA14585A}"/>
              </a:ext>
              <a:ext uri="{C183D7F6-B498-43B3-948B-1728B52AA6E4}">
                <adec:decorative xmlns:adec="http://schemas.microsoft.com/office/drawing/2017/decorative" val="1"/>
              </a:ext>
            </a:extLst>
          </p:cNvPr>
          <p:cNvGrpSpPr/>
          <p:nvPr userDrawn="1"/>
        </p:nvGrpSpPr>
        <p:grpSpPr>
          <a:xfrm>
            <a:off x="5983704" y="400019"/>
            <a:ext cx="1910252" cy="709661"/>
            <a:chOff x="2267504" y="2540250"/>
            <a:chExt cx="1990951" cy="739641"/>
          </a:xfrm>
          <a:solidFill>
            <a:schemeClr val="tx2"/>
          </a:solidFill>
        </p:grpSpPr>
        <p:sp>
          <p:nvSpPr>
            <p:cNvPr id="24" name="Freeform: Shape 23">
              <a:extLst>
                <a:ext uri="{FF2B5EF4-FFF2-40B4-BE49-F238E27FC236}">
                  <a16:creationId xmlns:a16="http://schemas.microsoft.com/office/drawing/2014/main" id="{85E4E1EC-F0F2-4B35-9091-2F6FA0A0F7A0}"/>
                </a:ext>
              </a:extLst>
            </p:cNvPr>
            <p:cNvSpPr/>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5" name="Freeform: Shape 24">
              <a:extLst>
                <a:ext uri="{FF2B5EF4-FFF2-40B4-BE49-F238E27FC236}">
                  <a16:creationId xmlns:a16="http://schemas.microsoft.com/office/drawing/2014/main" id="{26AA8D4E-47DD-4F4A-A460-D2D3D52A6F83}"/>
                </a:ext>
              </a:extLst>
            </p:cNvPr>
            <p:cNvSpPr/>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grpSp>
      <p:grpSp>
        <p:nvGrpSpPr>
          <p:cNvPr id="26" name="Group 25">
            <a:extLst>
              <a:ext uri="{FF2B5EF4-FFF2-40B4-BE49-F238E27FC236}">
                <a16:creationId xmlns:a16="http://schemas.microsoft.com/office/drawing/2014/main" id="{4CDB39CA-1C6B-4D29-8511-53EB2EE2C24C}"/>
              </a:ext>
              <a:ext uri="{C183D7F6-B498-43B3-948B-1728B52AA6E4}">
                <adec:decorative xmlns:adec="http://schemas.microsoft.com/office/drawing/2017/decorative" val="1"/>
              </a:ext>
            </a:extLst>
          </p:cNvPr>
          <p:cNvGrpSpPr/>
          <p:nvPr userDrawn="1"/>
        </p:nvGrpSpPr>
        <p:grpSpPr>
          <a:xfrm>
            <a:off x="8553423" y="5619750"/>
            <a:ext cx="1295427" cy="1238250"/>
            <a:chOff x="3121343" y="4864099"/>
            <a:chExt cx="2085971" cy="1993901"/>
          </a:xfrm>
          <a:solidFill>
            <a:schemeClr val="accent3">
              <a:alpha val="20000"/>
            </a:schemeClr>
          </a:solidFill>
        </p:grpSpPr>
        <p:sp>
          <p:nvSpPr>
            <p:cNvPr id="27" name="Freeform: Shape 26">
              <a:extLst>
                <a:ext uri="{FF2B5EF4-FFF2-40B4-BE49-F238E27FC236}">
                  <a16:creationId xmlns:a16="http://schemas.microsoft.com/office/drawing/2014/main" id="{913293D6-0ECB-489A-A405-EAE446F30E8A}"/>
                </a:ext>
              </a:extLst>
            </p:cNvPr>
            <p:cNvSpPr/>
            <p:nvPr/>
          </p:nvSpPr>
          <p:spPr>
            <a:xfrm>
              <a:off x="3238556" y="4981312"/>
              <a:ext cx="442726" cy="44272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sp>
          <p:nvSpPr>
            <p:cNvPr id="28" name="Freeform: Shape 27">
              <a:extLst>
                <a:ext uri="{FF2B5EF4-FFF2-40B4-BE49-F238E27FC236}">
                  <a16:creationId xmlns:a16="http://schemas.microsoft.com/office/drawing/2014/main" id="{84505F60-82CB-4E69-9408-A65B5BE7C98C}"/>
                </a:ext>
              </a:extLst>
            </p:cNvPr>
            <p:cNvSpPr/>
            <p:nvPr/>
          </p:nvSpPr>
          <p:spPr>
            <a:xfrm>
              <a:off x="3128809" y="4871565"/>
              <a:ext cx="902626" cy="902626"/>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sp>
          <p:nvSpPr>
            <p:cNvPr id="29" name="Freeform: Shape 28">
              <a:extLst>
                <a:ext uri="{FF2B5EF4-FFF2-40B4-BE49-F238E27FC236}">
                  <a16:creationId xmlns:a16="http://schemas.microsoft.com/office/drawing/2014/main" id="{CE3B5578-536F-4B38-89D2-C859EFB9E536}"/>
                </a:ext>
              </a:extLst>
            </p:cNvPr>
            <p:cNvSpPr/>
            <p:nvPr/>
          </p:nvSpPr>
          <p:spPr>
            <a:xfrm>
              <a:off x="3121343" y="4864099"/>
              <a:ext cx="1152732" cy="1152732"/>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sp>
          <p:nvSpPr>
            <p:cNvPr id="30" name="Freeform: Shape 29">
              <a:extLst>
                <a:ext uri="{FF2B5EF4-FFF2-40B4-BE49-F238E27FC236}">
                  <a16:creationId xmlns:a16="http://schemas.microsoft.com/office/drawing/2014/main" id="{321C8DF3-1F8E-4B0D-B578-67D7E3A7F797}"/>
                </a:ext>
              </a:extLst>
            </p:cNvPr>
            <p:cNvSpPr/>
            <p:nvPr/>
          </p:nvSpPr>
          <p:spPr>
            <a:xfrm>
              <a:off x="3152324" y="4894707"/>
              <a:ext cx="1321462" cy="1321838"/>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sp>
          <p:nvSpPr>
            <p:cNvPr id="48" name="Freeform: Shape 47">
              <a:extLst>
                <a:ext uri="{FF2B5EF4-FFF2-40B4-BE49-F238E27FC236}">
                  <a16:creationId xmlns:a16="http://schemas.microsoft.com/office/drawing/2014/main" id="{3EF634BD-8B6E-4470-B471-CCD9D52208E9}"/>
                </a:ext>
              </a:extLst>
            </p:cNvPr>
            <p:cNvSpPr/>
            <p:nvPr/>
          </p:nvSpPr>
          <p:spPr>
            <a:xfrm>
              <a:off x="3215037" y="4957793"/>
              <a:ext cx="1428975" cy="1428975"/>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sp>
          <p:nvSpPr>
            <p:cNvPr id="49" name="Freeform: Shape 48">
              <a:extLst>
                <a:ext uri="{FF2B5EF4-FFF2-40B4-BE49-F238E27FC236}">
                  <a16:creationId xmlns:a16="http://schemas.microsoft.com/office/drawing/2014/main" id="{6D4EA52A-34A3-4161-A9CE-86569A099639}"/>
                </a:ext>
              </a:extLst>
            </p:cNvPr>
            <p:cNvSpPr/>
            <p:nvPr/>
          </p:nvSpPr>
          <p:spPr>
            <a:xfrm>
              <a:off x="3301642" y="5044398"/>
              <a:ext cx="1490195" cy="1490195"/>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sp>
          <p:nvSpPr>
            <p:cNvPr id="50" name="Freeform: Shape 49">
              <a:extLst>
                <a:ext uri="{FF2B5EF4-FFF2-40B4-BE49-F238E27FC236}">
                  <a16:creationId xmlns:a16="http://schemas.microsoft.com/office/drawing/2014/main" id="{89F976BC-5664-4D19-8DC2-C83D9F201025}"/>
                </a:ext>
              </a:extLst>
            </p:cNvPr>
            <p:cNvSpPr/>
            <p:nvPr/>
          </p:nvSpPr>
          <p:spPr>
            <a:xfrm>
              <a:off x="3409523" y="5152279"/>
              <a:ext cx="1509607" cy="1509607"/>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sp>
          <p:nvSpPr>
            <p:cNvPr id="51" name="Freeform: Shape 50">
              <a:extLst>
                <a:ext uri="{FF2B5EF4-FFF2-40B4-BE49-F238E27FC236}">
                  <a16:creationId xmlns:a16="http://schemas.microsoft.com/office/drawing/2014/main" id="{4FE844F3-0151-483D-A445-DF19C1CA237C}"/>
                </a:ext>
              </a:extLst>
            </p:cNvPr>
            <p:cNvSpPr/>
            <p:nvPr/>
          </p:nvSpPr>
          <p:spPr>
            <a:xfrm>
              <a:off x="3538685" y="5279576"/>
              <a:ext cx="1488326" cy="1490192"/>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sp>
          <p:nvSpPr>
            <p:cNvPr id="52" name="Freeform: Shape 51">
              <a:extLst>
                <a:ext uri="{FF2B5EF4-FFF2-40B4-BE49-F238E27FC236}">
                  <a16:creationId xmlns:a16="http://schemas.microsoft.com/office/drawing/2014/main" id="{3602D36A-92EE-4D58-8B1E-A7C32FA38A81}"/>
                </a:ext>
              </a:extLst>
            </p:cNvPr>
            <p:cNvSpPr/>
            <p:nvPr/>
          </p:nvSpPr>
          <p:spPr>
            <a:xfrm>
              <a:off x="3683896" y="5426652"/>
              <a:ext cx="1429720" cy="1429720"/>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sp>
          <p:nvSpPr>
            <p:cNvPr id="53" name="Freeform: Shape 52">
              <a:extLst>
                <a:ext uri="{FF2B5EF4-FFF2-40B4-BE49-F238E27FC236}">
                  <a16:creationId xmlns:a16="http://schemas.microsoft.com/office/drawing/2014/main" id="{54D3E311-8682-432D-96C1-892E0A7B846F}"/>
                </a:ext>
              </a:extLst>
            </p:cNvPr>
            <p:cNvSpPr/>
            <p:nvPr/>
          </p:nvSpPr>
          <p:spPr>
            <a:xfrm>
              <a:off x="3901021" y="5597624"/>
              <a:ext cx="1275308" cy="1260376"/>
            </a:xfrm>
            <a:custGeom>
              <a:avLst/>
              <a:gdLst>
                <a:gd name="connsiteX0" fmla="*/ 1260376 w 1275308"/>
                <a:gd name="connsiteY0" fmla="*/ 0 h 1260376"/>
                <a:gd name="connsiteX1" fmla="*/ 1275308 w 1275308"/>
                <a:gd name="connsiteY1" fmla="*/ 52634 h 1260376"/>
                <a:gd name="connsiteX2" fmla="*/ 67566 w 1275308"/>
                <a:gd name="connsiteY2" fmla="*/ 1260376 h 1260376"/>
                <a:gd name="connsiteX3" fmla="*/ 0 w 1275308"/>
                <a:gd name="connsiteY3" fmla="*/ 1260376 h 1260376"/>
              </a:gdLst>
              <a:ahLst/>
              <a:cxnLst>
                <a:cxn ang="0">
                  <a:pos x="connsiteX0" y="connsiteY0"/>
                </a:cxn>
                <a:cxn ang="0">
                  <a:pos x="connsiteX1" y="connsiteY1"/>
                </a:cxn>
                <a:cxn ang="0">
                  <a:pos x="connsiteX2" y="connsiteY2"/>
                </a:cxn>
                <a:cxn ang="0">
                  <a:pos x="connsiteX3" y="connsiteY3"/>
                </a:cxn>
              </a:cxnLst>
              <a:rect l="l" t="t" r="r" b="b"/>
              <a:pathLst>
                <a:path w="1275308" h="1260376">
                  <a:moveTo>
                    <a:pt x="1260376" y="0"/>
                  </a:moveTo>
                  <a:cubicBezTo>
                    <a:pt x="1265977" y="17174"/>
                    <a:pt x="1270829" y="34716"/>
                    <a:pt x="1275308" y="52634"/>
                  </a:cubicBezTo>
                  <a:lnTo>
                    <a:pt x="67566" y="1260376"/>
                  </a:lnTo>
                  <a:lnTo>
                    <a:pt x="0" y="1260376"/>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sp>
          <p:nvSpPr>
            <p:cNvPr id="54" name="Freeform: Shape 53">
              <a:extLst>
                <a:ext uri="{FF2B5EF4-FFF2-40B4-BE49-F238E27FC236}">
                  <a16:creationId xmlns:a16="http://schemas.microsoft.com/office/drawing/2014/main" id="{2F6A277D-D709-4AAD-A2BE-7F002BC0B1A4}"/>
                </a:ext>
              </a:extLst>
            </p:cNvPr>
            <p:cNvSpPr/>
            <p:nvPr/>
          </p:nvSpPr>
          <p:spPr>
            <a:xfrm>
              <a:off x="4141456" y="5797338"/>
              <a:ext cx="1065858" cy="1060662"/>
            </a:xfrm>
            <a:custGeom>
              <a:avLst/>
              <a:gdLst>
                <a:gd name="connsiteX0" fmla="*/ 1061006 w 1065858"/>
                <a:gd name="connsiteY0" fmla="*/ 0 h 1060662"/>
                <a:gd name="connsiteX1" fmla="*/ 1065858 w 1065858"/>
                <a:gd name="connsiteY1" fmla="*/ 62342 h 1060662"/>
                <a:gd name="connsiteX2" fmla="*/ 67196 w 1065858"/>
                <a:gd name="connsiteY2" fmla="*/ 1060662 h 1060662"/>
                <a:gd name="connsiteX3" fmla="*/ 0 w 1065858"/>
                <a:gd name="connsiteY3" fmla="*/ 1060662 h 1060662"/>
              </a:gdLst>
              <a:ahLst/>
              <a:cxnLst>
                <a:cxn ang="0">
                  <a:pos x="connsiteX0" y="connsiteY0"/>
                </a:cxn>
                <a:cxn ang="0">
                  <a:pos x="connsiteX1" y="connsiteY1"/>
                </a:cxn>
                <a:cxn ang="0">
                  <a:pos x="connsiteX2" y="connsiteY2"/>
                </a:cxn>
                <a:cxn ang="0">
                  <a:pos x="connsiteX3" y="connsiteY3"/>
                </a:cxn>
              </a:cxnLst>
              <a:rect l="l" t="t" r="r" b="b"/>
              <a:pathLst>
                <a:path w="1065858" h="1060662">
                  <a:moveTo>
                    <a:pt x="1061006" y="0"/>
                  </a:moveTo>
                  <a:cubicBezTo>
                    <a:pt x="1063248" y="20905"/>
                    <a:pt x="1064741" y="41809"/>
                    <a:pt x="1065858" y="62342"/>
                  </a:cubicBezTo>
                  <a:lnTo>
                    <a:pt x="67196" y="1060662"/>
                  </a:lnTo>
                  <a:lnTo>
                    <a:pt x="0" y="1060662"/>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sp>
          <p:nvSpPr>
            <p:cNvPr id="55" name="Freeform: Shape 54">
              <a:extLst>
                <a:ext uri="{FF2B5EF4-FFF2-40B4-BE49-F238E27FC236}">
                  <a16:creationId xmlns:a16="http://schemas.microsoft.com/office/drawing/2014/main" id="{692A7F87-C5D7-4B71-8667-833F96C3F294}"/>
                </a:ext>
              </a:extLst>
            </p:cNvPr>
            <p:cNvSpPr/>
            <p:nvPr/>
          </p:nvSpPr>
          <p:spPr>
            <a:xfrm>
              <a:off x="4381830" y="6039978"/>
              <a:ext cx="818022" cy="818022"/>
            </a:xfrm>
            <a:custGeom>
              <a:avLst/>
              <a:gdLst>
                <a:gd name="connsiteX0" fmla="*/ 818022 w 818022"/>
                <a:gd name="connsiteY0" fmla="*/ 0 h 818022"/>
                <a:gd name="connsiteX1" fmla="*/ 804584 w 818022"/>
                <a:gd name="connsiteY1" fmla="*/ 80632 h 818022"/>
                <a:gd name="connsiteX2" fmla="*/ 67190 w 818022"/>
                <a:gd name="connsiteY2" fmla="*/ 818022 h 818022"/>
                <a:gd name="connsiteX3" fmla="*/ 0 w 818022"/>
                <a:gd name="connsiteY3" fmla="*/ 818022 h 818022"/>
              </a:gdLst>
              <a:ahLst/>
              <a:cxnLst>
                <a:cxn ang="0">
                  <a:pos x="connsiteX0" y="connsiteY0"/>
                </a:cxn>
                <a:cxn ang="0">
                  <a:pos x="connsiteX1" y="connsiteY1"/>
                </a:cxn>
                <a:cxn ang="0">
                  <a:pos x="connsiteX2" y="connsiteY2"/>
                </a:cxn>
                <a:cxn ang="0">
                  <a:pos x="connsiteX3" y="connsiteY3"/>
                </a:cxn>
              </a:cxnLst>
              <a:rect l="l" t="t" r="r" b="b"/>
              <a:pathLst>
                <a:path w="818022" h="818022">
                  <a:moveTo>
                    <a:pt x="818022" y="0"/>
                  </a:moveTo>
                  <a:cubicBezTo>
                    <a:pt x="814660" y="27250"/>
                    <a:pt x="810180" y="53755"/>
                    <a:pt x="804584" y="80632"/>
                  </a:cubicBezTo>
                  <a:lnTo>
                    <a:pt x="67190" y="818022"/>
                  </a:lnTo>
                  <a:lnTo>
                    <a:pt x="0" y="818022"/>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sp>
          <p:nvSpPr>
            <p:cNvPr id="56" name="Freeform: Shape 55">
              <a:extLst>
                <a:ext uri="{FF2B5EF4-FFF2-40B4-BE49-F238E27FC236}">
                  <a16:creationId xmlns:a16="http://schemas.microsoft.com/office/drawing/2014/main" id="{74ABB7F8-185E-406E-84D5-2ADDC019320A}"/>
                </a:ext>
              </a:extLst>
            </p:cNvPr>
            <p:cNvSpPr/>
            <p:nvPr/>
          </p:nvSpPr>
          <p:spPr>
            <a:xfrm>
              <a:off x="4647375" y="6390131"/>
              <a:ext cx="442354" cy="442354"/>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grpSp>
      <p:sp>
        <p:nvSpPr>
          <p:cNvPr id="2" name="Freeform: Shape 1">
            <a:extLst>
              <a:ext uri="{FF2B5EF4-FFF2-40B4-BE49-F238E27FC236}">
                <a16:creationId xmlns:a16="http://schemas.microsoft.com/office/drawing/2014/main" id="{32343BE2-F9F3-467E-BAC0-182941FCBCD2}"/>
              </a:ext>
              <a:ext uri="{C183D7F6-B498-43B3-948B-1728B52AA6E4}">
                <adec:decorative xmlns:adec="http://schemas.microsoft.com/office/drawing/2017/decorative" val="1"/>
              </a:ext>
            </a:extLst>
          </p:cNvPr>
          <p:cNvSpPr/>
          <p:nvPr userDrawn="1"/>
        </p:nvSpPr>
        <p:spPr>
          <a:xfrm rot="10800000">
            <a:off x="4221" y="-4221"/>
            <a:ext cx="1098147" cy="1053618"/>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chemeClr val="accent1">
              <a:alpha val="2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Source Sans Pro"/>
              <a:ea typeface="+mn-ea"/>
              <a:cs typeface="+mn-cs"/>
            </a:endParaRPr>
          </a:p>
        </p:txBody>
      </p:sp>
      <p:sp>
        <p:nvSpPr>
          <p:cNvPr id="13" name="Title 1">
            <a:extLst>
              <a:ext uri="{FF2B5EF4-FFF2-40B4-BE49-F238E27FC236}">
                <a16:creationId xmlns:a16="http://schemas.microsoft.com/office/drawing/2014/main" id="{3193E6E4-C8EE-470B-AABB-B46374938AA4}"/>
              </a:ext>
            </a:extLst>
          </p:cNvPr>
          <p:cNvSpPr>
            <a:spLocks noGrp="1"/>
          </p:cNvSpPr>
          <p:nvPr>
            <p:ph type="title" hasCustomPrompt="1"/>
          </p:nvPr>
        </p:nvSpPr>
        <p:spPr>
          <a:xfrm>
            <a:off x="1292868" y="358614"/>
            <a:ext cx="4150804" cy="1431000"/>
          </a:xfrm>
        </p:spPr>
        <p:txBody>
          <a:bodyPr anchor="t"/>
          <a:lstStyle>
            <a:lvl1pPr>
              <a:defRPr/>
            </a:lvl1pPr>
          </a:lstStyle>
          <a:p>
            <a:r>
              <a:rPr lang="en-US" dirty="0"/>
              <a:t>Click to add title</a:t>
            </a:r>
          </a:p>
        </p:txBody>
      </p:sp>
      <p:sp>
        <p:nvSpPr>
          <p:cNvPr id="31" name="Date Placeholder 178">
            <a:extLst>
              <a:ext uri="{FF2B5EF4-FFF2-40B4-BE49-F238E27FC236}">
                <a16:creationId xmlns:a16="http://schemas.microsoft.com/office/drawing/2014/main" id="{9BFD1C1A-363C-4909-95D6-9AF44B452A54}"/>
              </a:ext>
            </a:extLst>
          </p:cNvPr>
          <p:cNvSpPr>
            <a:spLocks noGrp="1"/>
          </p:cNvSpPr>
          <p:nvPr>
            <p:ph type="dt" sz="half" idx="10"/>
          </p:nvPr>
        </p:nvSpPr>
        <p:spPr>
          <a:xfrm>
            <a:off x="838200" y="6356350"/>
            <a:ext cx="2743200" cy="365125"/>
          </a:xfr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649BB63C-A8D4-4F32-819C-F6F6BA0476C2}" type="datetime1">
              <a:rPr kumimoji="0" lang="en-US" sz="1200" b="1" i="0" u="none" strike="noStrike" kern="1200" cap="all" spc="100" normalizeH="0" baseline="0" noProof="0" smtClean="0">
                <a:ln>
                  <a:noFill/>
                </a:ln>
                <a:solidFill>
                  <a:prstClr val="black">
                    <a:tint val="75000"/>
                  </a:prstClr>
                </a:solidFill>
                <a:effectLst/>
                <a:uLnTx/>
                <a:uFillTx/>
                <a:latin typeface="Source Sans Pro"/>
                <a:cs typeface="+mn-cs"/>
              </a:rPr>
              <a:t>6/29/2025</a:t>
            </a:fld>
            <a:endParaRPr kumimoji="0" lang="en-US" sz="1200" b="1" i="0" u="none" strike="noStrike" kern="1200" cap="all" spc="100" normalizeH="0" baseline="0" noProof="0">
              <a:ln>
                <a:noFill/>
              </a:ln>
              <a:solidFill>
                <a:prstClr val="black">
                  <a:tint val="75000"/>
                </a:prstClr>
              </a:solidFill>
              <a:effectLst/>
              <a:uLnTx/>
              <a:uFillTx/>
              <a:latin typeface="Source Sans Pro"/>
              <a:cs typeface="+mn-cs"/>
            </a:endParaRPr>
          </a:p>
        </p:txBody>
      </p:sp>
      <p:sp>
        <p:nvSpPr>
          <p:cNvPr id="32" name="Footer Placeholder 179">
            <a:extLst>
              <a:ext uri="{FF2B5EF4-FFF2-40B4-BE49-F238E27FC236}">
                <a16:creationId xmlns:a16="http://schemas.microsoft.com/office/drawing/2014/main" id="{77213597-1706-40A7-8726-C468FB7F4388}"/>
              </a:ext>
            </a:extLst>
          </p:cNvPr>
          <p:cNvSpPr>
            <a:spLocks noGrp="1"/>
          </p:cNvSpPr>
          <p:nvPr>
            <p:ph type="ftr" sz="quarter" idx="11"/>
          </p:nvPr>
        </p:nvSpPr>
        <p:spPr>
          <a:xfrm>
            <a:off x="4038600" y="6356350"/>
            <a:ext cx="4114800" cy="365125"/>
          </a:xfrm>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all" spc="100" normalizeH="0" baseline="0" noProof="0">
                <a:ln>
                  <a:noFill/>
                </a:ln>
                <a:solidFill>
                  <a:prstClr val="black">
                    <a:tint val="75000"/>
                  </a:prstClr>
                </a:solidFill>
                <a:effectLst/>
                <a:uLnTx/>
                <a:uFillTx/>
                <a:latin typeface="Source Sans Pro"/>
                <a:cs typeface="+mn-cs"/>
              </a:rPr>
              <a:t>PRESENTATION TITLE</a:t>
            </a:r>
          </a:p>
        </p:txBody>
      </p:sp>
      <p:sp>
        <p:nvSpPr>
          <p:cNvPr id="33" name="Slide Number Placeholder 180">
            <a:extLst>
              <a:ext uri="{FF2B5EF4-FFF2-40B4-BE49-F238E27FC236}">
                <a16:creationId xmlns:a16="http://schemas.microsoft.com/office/drawing/2014/main" id="{1BB201C7-C50B-4E2B-95EF-E5FFAF698DBA}"/>
              </a:ext>
            </a:extLst>
          </p:cNvPr>
          <p:cNvSpPr>
            <a:spLocks noGrp="1"/>
          </p:cNvSpPr>
          <p:nvPr>
            <p:ph type="sldNum" sz="quarter" idx="12"/>
          </p:nvPr>
        </p:nvSpPr>
        <p:spPr>
          <a:xfrm>
            <a:off x="8610600" y="6356350"/>
            <a:ext cx="2743200"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EA792F7-1D9E-4C7E-A103-E8EDFDC2691E}" type="slidenum">
              <a:rPr kumimoji="0" lang="en-US" sz="1200" b="1" i="0" u="none" strike="noStrike" kern="1200" cap="all" spc="100" normalizeH="0" baseline="0" noProof="0" smtClean="0">
                <a:ln>
                  <a:noFill/>
                </a:ln>
                <a:solidFill>
                  <a:prstClr val="black">
                    <a:tint val="75000"/>
                  </a:prstClr>
                </a:solidFill>
                <a:effectLst/>
                <a:uLnTx/>
                <a:uFillTx/>
                <a:latin typeface="Source Sans Pro"/>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200" b="1" i="0" u="none" strike="noStrike" kern="1200" cap="all" spc="100" normalizeH="0" baseline="0" noProof="0">
              <a:ln>
                <a:noFill/>
              </a:ln>
              <a:solidFill>
                <a:prstClr val="black">
                  <a:tint val="75000"/>
                </a:prstClr>
              </a:solidFill>
              <a:effectLst/>
              <a:uLnTx/>
              <a:uFillTx/>
              <a:latin typeface="Source Sans Pro"/>
              <a:cs typeface="+mn-cs"/>
            </a:endParaRPr>
          </a:p>
        </p:txBody>
      </p:sp>
    </p:spTree>
    <p:extLst>
      <p:ext uri="{BB962C8B-B14F-4D97-AF65-F5344CB8AC3E}">
        <p14:creationId xmlns:p14="http://schemas.microsoft.com/office/powerpoint/2010/main" val="4040454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sp>
        <p:nvSpPr>
          <p:cNvPr id="17" name="Freeform: Shape 16">
            <a:extLst>
              <a:ext uri="{FF2B5EF4-FFF2-40B4-BE49-F238E27FC236}">
                <a16:creationId xmlns:a16="http://schemas.microsoft.com/office/drawing/2014/main" id="{8AD96798-1C42-49B1-99B2-BD7FA12760FC}"/>
              </a:ext>
              <a:ext uri="{C183D7F6-B498-43B3-948B-1728B52AA6E4}">
                <adec:decorative xmlns:adec="http://schemas.microsoft.com/office/drawing/2017/decorative" val="1"/>
              </a:ext>
            </a:extLst>
          </p:cNvPr>
          <p:cNvSpPr/>
          <p:nvPr userDrawn="1"/>
        </p:nvSpPr>
        <p:spPr>
          <a:xfrm>
            <a:off x="1" y="2"/>
            <a:ext cx="2232251" cy="2361890"/>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80BD"/>
              </a:solidFill>
              <a:effectLst/>
              <a:uLnTx/>
              <a:uFillTx/>
              <a:latin typeface="Source Sans Pro"/>
              <a:ea typeface="+mn-ea"/>
              <a:cs typeface="+mn-cs"/>
            </a:endParaRPr>
          </a:p>
        </p:txBody>
      </p:sp>
      <p:sp>
        <p:nvSpPr>
          <p:cNvPr id="18" name="Title 1">
            <a:extLst>
              <a:ext uri="{FF2B5EF4-FFF2-40B4-BE49-F238E27FC236}">
                <a16:creationId xmlns:a16="http://schemas.microsoft.com/office/drawing/2014/main" id="{00FC1B25-A4F4-4E8E-931D-D383946C91FC}"/>
              </a:ext>
            </a:extLst>
          </p:cNvPr>
          <p:cNvSpPr>
            <a:spLocks noGrp="1"/>
          </p:cNvSpPr>
          <p:nvPr>
            <p:ph type="title"/>
          </p:nvPr>
        </p:nvSpPr>
        <p:spPr>
          <a:xfrm>
            <a:off x="2838271" y="1010170"/>
            <a:ext cx="5178019" cy="3713638"/>
          </a:xfrm>
        </p:spPr>
        <p:txBody>
          <a:bodyPr anchor="ctr"/>
          <a:lstStyle>
            <a:lvl1pPr algn="ctr">
              <a:lnSpc>
                <a:spcPct val="100000"/>
              </a:lnSpc>
              <a:defRPr/>
            </a:lvl1pPr>
          </a:lstStyle>
          <a:p>
            <a:endParaRPr lang="en-US" dirty="0"/>
          </a:p>
        </p:txBody>
      </p:sp>
      <p:sp>
        <p:nvSpPr>
          <p:cNvPr id="36" name="Text Placeholder 34">
            <a:extLst>
              <a:ext uri="{FF2B5EF4-FFF2-40B4-BE49-F238E27FC236}">
                <a16:creationId xmlns:a16="http://schemas.microsoft.com/office/drawing/2014/main" id="{72818B4A-C05A-428C-A790-B75EA386A25F}"/>
              </a:ext>
            </a:extLst>
          </p:cNvPr>
          <p:cNvSpPr>
            <a:spLocks noGrp="1"/>
          </p:cNvSpPr>
          <p:nvPr>
            <p:ph type="body" sz="quarter" idx="13" hasCustomPrompt="1"/>
          </p:nvPr>
        </p:nvSpPr>
        <p:spPr>
          <a:xfrm>
            <a:off x="2838044" y="4914900"/>
            <a:ext cx="5178514" cy="819076"/>
          </a:xfrm>
        </p:spPr>
        <p:txBody>
          <a:bodyPr/>
          <a:lstStyle>
            <a:lvl1pPr algn="ctr">
              <a:buFontTx/>
              <a:buNone/>
              <a:defRPr/>
            </a:lvl1pPr>
          </a:lstStyle>
          <a:p>
            <a:pPr lvl="0"/>
            <a:r>
              <a:rPr lang="en-US" dirty="0"/>
              <a:t>Click to add text</a:t>
            </a:r>
          </a:p>
        </p:txBody>
      </p:sp>
      <p:sp>
        <p:nvSpPr>
          <p:cNvPr id="19" name="Freeform: Shape 18">
            <a:extLst>
              <a:ext uri="{FF2B5EF4-FFF2-40B4-BE49-F238E27FC236}">
                <a16:creationId xmlns:a16="http://schemas.microsoft.com/office/drawing/2014/main" id="{176E197B-E174-4C9D-87E5-0B9B08708760}"/>
              </a:ext>
              <a:ext uri="{C183D7F6-B498-43B3-948B-1728B52AA6E4}">
                <adec:decorative xmlns:adec="http://schemas.microsoft.com/office/drawing/2017/decorative" val="1"/>
              </a:ext>
            </a:extLst>
          </p:cNvPr>
          <p:cNvSpPr/>
          <p:nvPr userDrawn="1"/>
        </p:nvSpPr>
        <p:spPr>
          <a:xfrm>
            <a:off x="0" y="292656"/>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solidFill>
            <a:schemeClr val="tx1"/>
          </a:solidFill>
          <a:ln w="9525" cap="flat">
            <a:noFill/>
            <a:prstDash val="solid"/>
            <a:miter/>
          </a:ln>
        </p:spPr>
        <p:txBody>
          <a:bodyPr wrap="square" rtlCol="0" anchor="ctr">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0" name="Freeform: Shape 19">
            <a:extLst>
              <a:ext uri="{FF2B5EF4-FFF2-40B4-BE49-F238E27FC236}">
                <a16:creationId xmlns:a16="http://schemas.microsoft.com/office/drawing/2014/main" id="{517AB840-B4B7-452B-B062-6C9CF8426132}"/>
              </a:ext>
              <a:ext uri="{C183D7F6-B498-43B3-948B-1728B52AA6E4}">
                <adec:decorative xmlns:adec="http://schemas.microsoft.com/office/drawing/2017/decorative" val="1"/>
              </a:ext>
            </a:extLst>
          </p:cNvPr>
          <p:cNvSpPr/>
          <p:nvPr userDrawn="1"/>
        </p:nvSpPr>
        <p:spPr>
          <a:xfrm>
            <a:off x="0" y="732391"/>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solidFill>
            <a:schemeClr val="tx1"/>
          </a:solidFill>
          <a:ln w="9525" cap="flat">
            <a:noFill/>
            <a:prstDash val="solid"/>
            <a:miter/>
          </a:ln>
        </p:spPr>
        <p:txBody>
          <a:bodyPr wrap="square" rtlCol="0" anchor="ctr">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2" name="Freeform: Shape 21">
            <a:extLst>
              <a:ext uri="{FF2B5EF4-FFF2-40B4-BE49-F238E27FC236}">
                <a16:creationId xmlns:a16="http://schemas.microsoft.com/office/drawing/2014/main" id="{9FE5D1B6-33F6-4BAA-9D02-679E176F39C4}"/>
              </a:ext>
              <a:ext uri="{C183D7F6-B498-43B3-948B-1728B52AA6E4}">
                <adec:decorative xmlns:adec="http://schemas.microsoft.com/office/drawing/2017/decorative" val="1"/>
              </a:ext>
            </a:extLst>
          </p:cNvPr>
          <p:cNvSpPr/>
          <p:nvPr userDrawn="1"/>
        </p:nvSpPr>
        <p:spPr>
          <a:xfrm>
            <a:off x="1" y="2"/>
            <a:ext cx="2232251" cy="2361890"/>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chemeClr val="accent3">
              <a:alpha val="2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80BD"/>
              </a:solidFill>
              <a:effectLst/>
              <a:uLnTx/>
              <a:uFillTx/>
              <a:latin typeface="Source Sans Pro"/>
              <a:ea typeface="+mn-ea"/>
              <a:cs typeface="+mn-cs"/>
            </a:endParaRPr>
          </a:p>
        </p:txBody>
      </p:sp>
      <p:sp>
        <p:nvSpPr>
          <p:cNvPr id="23" name="Freeform: Shape 22">
            <a:extLst>
              <a:ext uri="{FF2B5EF4-FFF2-40B4-BE49-F238E27FC236}">
                <a16:creationId xmlns:a16="http://schemas.microsoft.com/office/drawing/2014/main" id="{0DCCBCA1-466D-44C6-93ED-2E02B623DB05}"/>
              </a:ext>
              <a:ext uri="{C183D7F6-B498-43B3-948B-1728B52AA6E4}">
                <adec:decorative xmlns:adec="http://schemas.microsoft.com/office/drawing/2017/decorative" val="1"/>
              </a:ext>
            </a:extLst>
          </p:cNvPr>
          <p:cNvSpPr/>
          <p:nvPr userDrawn="1"/>
        </p:nvSpPr>
        <p:spPr>
          <a:xfrm>
            <a:off x="8759419" y="3564607"/>
            <a:ext cx="3432581" cy="3293393"/>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sp>
        <p:nvSpPr>
          <p:cNvPr id="24" name="Freeform: Shape 23">
            <a:extLst>
              <a:ext uri="{FF2B5EF4-FFF2-40B4-BE49-F238E27FC236}">
                <a16:creationId xmlns:a16="http://schemas.microsoft.com/office/drawing/2014/main" id="{2CC7CBB9-9855-4B27-93BF-506D5D17E85B}"/>
              </a:ext>
              <a:ext uri="{C183D7F6-B498-43B3-948B-1728B52AA6E4}">
                <adec:decorative xmlns:adec="http://schemas.microsoft.com/office/drawing/2017/decorative" val="1"/>
              </a:ext>
            </a:extLst>
          </p:cNvPr>
          <p:cNvSpPr/>
          <p:nvPr userDrawn="1"/>
        </p:nvSpPr>
        <p:spPr>
          <a:xfrm>
            <a:off x="8759419" y="3564607"/>
            <a:ext cx="3432581" cy="3293393"/>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chemeClr val="accent1">
              <a:alpha val="2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sp>
        <p:nvSpPr>
          <p:cNvPr id="26" name="Date Placeholder 178">
            <a:extLst>
              <a:ext uri="{FF2B5EF4-FFF2-40B4-BE49-F238E27FC236}">
                <a16:creationId xmlns:a16="http://schemas.microsoft.com/office/drawing/2014/main" id="{D3B95CCB-4EDF-4C85-82FC-E5FD2A4715E6}"/>
              </a:ext>
            </a:extLst>
          </p:cNvPr>
          <p:cNvSpPr>
            <a:spLocks noGrp="1"/>
          </p:cNvSpPr>
          <p:nvPr>
            <p:ph type="dt" sz="half" idx="10"/>
          </p:nvPr>
        </p:nvSpPr>
        <p:spPr>
          <a:xfrm>
            <a:off x="838200" y="6356350"/>
            <a:ext cx="2743200" cy="365125"/>
          </a:xfr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EF089AFA-FF4D-4DFB-9A2D-57BFB79B8D69}" type="datetime1">
              <a:rPr kumimoji="0" lang="en-US" sz="1200" b="1" i="0" u="none" strike="noStrike" kern="1200" cap="all" spc="100" normalizeH="0" baseline="0" noProof="0" smtClean="0">
                <a:ln>
                  <a:noFill/>
                </a:ln>
                <a:solidFill>
                  <a:prstClr val="black">
                    <a:tint val="75000"/>
                  </a:prstClr>
                </a:solidFill>
                <a:effectLst/>
                <a:uLnTx/>
                <a:uFillTx/>
                <a:latin typeface="Source Sans Pro"/>
                <a:cs typeface="+mn-cs"/>
              </a:rPr>
              <a:t>6/29/2025</a:t>
            </a:fld>
            <a:endParaRPr kumimoji="0" lang="en-US" sz="1200" b="1" i="0" u="none" strike="noStrike" kern="1200" cap="all" spc="100" normalizeH="0" baseline="0" noProof="0">
              <a:ln>
                <a:noFill/>
              </a:ln>
              <a:solidFill>
                <a:prstClr val="black">
                  <a:tint val="75000"/>
                </a:prstClr>
              </a:solidFill>
              <a:effectLst/>
              <a:uLnTx/>
              <a:uFillTx/>
              <a:latin typeface="Source Sans Pro"/>
              <a:cs typeface="+mn-cs"/>
            </a:endParaRPr>
          </a:p>
        </p:txBody>
      </p:sp>
      <p:sp>
        <p:nvSpPr>
          <p:cNvPr id="27" name="Footer Placeholder 179">
            <a:extLst>
              <a:ext uri="{FF2B5EF4-FFF2-40B4-BE49-F238E27FC236}">
                <a16:creationId xmlns:a16="http://schemas.microsoft.com/office/drawing/2014/main" id="{D8096E0F-A3CE-40F7-AA9D-B43562213203}"/>
              </a:ext>
            </a:extLst>
          </p:cNvPr>
          <p:cNvSpPr>
            <a:spLocks noGrp="1"/>
          </p:cNvSpPr>
          <p:nvPr>
            <p:ph type="ftr" sz="quarter" idx="11"/>
          </p:nvPr>
        </p:nvSpPr>
        <p:spPr>
          <a:xfrm>
            <a:off x="4038600" y="6356350"/>
            <a:ext cx="4114800" cy="365125"/>
          </a:xfrm>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all" spc="100" normalizeH="0" baseline="0" noProof="0">
                <a:ln>
                  <a:noFill/>
                </a:ln>
                <a:solidFill>
                  <a:prstClr val="black">
                    <a:tint val="75000"/>
                  </a:prstClr>
                </a:solidFill>
                <a:effectLst/>
                <a:uLnTx/>
                <a:uFillTx/>
                <a:latin typeface="Source Sans Pro"/>
                <a:cs typeface="+mn-cs"/>
              </a:rPr>
              <a:t>PRESENTATION TITLE</a:t>
            </a:r>
          </a:p>
        </p:txBody>
      </p:sp>
      <p:grpSp>
        <p:nvGrpSpPr>
          <p:cNvPr id="28" name="Graphic 185">
            <a:extLst>
              <a:ext uri="{FF2B5EF4-FFF2-40B4-BE49-F238E27FC236}">
                <a16:creationId xmlns:a16="http://schemas.microsoft.com/office/drawing/2014/main" id="{59F51AE6-E003-46BA-A25A-6AFBDC3E73DA}"/>
              </a:ext>
              <a:ext uri="{C183D7F6-B498-43B3-948B-1728B52AA6E4}">
                <adec:decorative xmlns:adec="http://schemas.microsoft.com/office/drawing/2017/decorative" val="1"/>
              </a:ext>
            </a:extLst>
          </p:cNvPr>
          <p:cNvGrpSpPr/>
          <p:nvPr userDrawn="1"/>
        </p:nvGrpSpPr>
        <p:grpSpPr>
          <a:xfrm>
            <a:off x="10428621" y="5660492"/>
            <a:ext cx="1054467" cy="469689"/>
            <a:chOff x="9841624" y="4115729"/>
            <a:chExt cx="602170" cy="268223"/>
          </a:xfrm>
          <a:solidFill>
            <a:schemeClr val="tx1"/>
          </a:solidFill>
        </p:grpSpPr>
        <p:sp>
          <p:nvSpPr>
            <p:cNvPr id="29" name="Freeform: Shape 28">
              <a:extLst>
                <a:ext uri="{FF2B5EF4-FFF2-40B4-BE49-F238E27FC236}">
                  <a16:creationId xmlns:a16="http://schemas.microsoft.com/office/drawing/2014/main" id="{03F73C8B-6AB5-41EB-99EA-3C94CBEBB481}"/>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0" name="Freeform: Shape 29">
              <a:extLst>
                <a:ext uri="{FF2B5EF4-FFF2-40B4-BE49-F238E27FC236}">
                  <a16:creationId xmlns:a16="http://schemas.microsoft.com/office/drawing/2014/main" id="{1A666D36-3657-4085-84AA-126594195C1A}"/>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1" name="Freeform: Shape 30">
              <a:extLst>
                <a:ext uri="{FF2B5EF4-FFF2-40B4-BE49-F238E27FC236}">
                  <a16:creationId xmlns:a16="http://schemas.microsoft.com/office/drawing/2014/main" id="{B12CF5CD-903D-4879-BBD3-A79140E8186E}"/>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2" name="Freeform: Shape 31">
              <a:extLst>
                <a:ext uri="{FF2B5EF4-FFF2-40B4-BE49-F238E27FC236}">
                  <a16:creationId xmlns:a16="http://schemas.microsoft.com/office/drawing/2014/main" id="{9EF969CD-CBA7-44B8-9544-660D7487A3D4}"/>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3" name="Freeform: Shape 32">
              <a:extLst>
                <a:ext uri="{FF2B5EF4-FFF2-40B4-BE49-F238E27FC236}">
                  <a16:creationId xmlns:a16="http://schemas.microsoft.com/office/drawing/2014/main" id="{6E91C2FB-38ED-4DF7-8F1F-3211A0592A47}"/>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grpSp>
      <p:sp>
        <p:nvSpPr>
          <p:cNvPr id="34" name="Slide Number Placeholder 180">
            <a:extLst>
              <a:ext uri="{FF2B5EF4-FFF2-40B4-BE49-F238E27FC236}">
                <a16:creationId xmlns:a16="http://schemas.microsoft.com/office/drawing/2014/main" id="{383FF74A-FDDF-4768-9C1E-E6F3E66228E9}"/>
              </a:ext>
            </a:extLst>
          </p:cNvPr>
          <p:cNvSpPr>
            <a:spLocks noGrp="1"/>
          </p:cNvSpPr>
          <p:nvPr>
            <p:ph type="sldNum" sz="quarter" idx="12"/>
          </p:nvPr>
        </p:nvSpPr>
        <p:spPr>
          <a:xfrm>
            <a:off x="8610600" y="6356350"/>
            <a:ext cx="2743200"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EA792F7-1D9E-4C7E-A103-E8EDFDC2691E}" type="slidenum">
              <a:rPr kumimoji="0" lang="en-US" sz="1200" b="1" i="0" u="none" strike="noStrike" kern="1200" cap="all" spc="100" normalizeH="0" baseline="0" noProof="0" smtClean="0">
                <a:ln>
                  <a:noFill/>
                </a:ln>
                <a:solidFill>
                  <a:srgbClr val="898989"/>
                </a:solidFill>
                <a:effectLst/>
                <a:uLnTx/>
                <a:uFillTx/>
                <a:latin typeface="Source Sans Pro"/>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200" b="1" i="0" u="none" strike="noStrike" kern="1200" cap="all" spc="100" normalizeH="0" baseline="0" noProof="0">
              <a:ln>
                <a:noFill/>
              </a:ln>
              <a:solidFill>
                <a:srgbClr val="898989"/>
              </a:solidFill>
              <a:effectLst/>
              <a:uLnTx/>
              <a:uFillTx/>
              <a:latin typeface="Source Sans Pro"/>
              <a:cs typeface="+mn-cs"/>
            </a:endParaRPr>
          </a:p>
        </p:txBody>
      </p:sp>
    </p:spTree>
    <p:extLst>
      <p:ext uri="{BB962C8B-B14F-4D97-AF65-F5344CB8AC3E}">
        <p14:creationId xmlns:p14="http://schemas.microsoft.com/office/powerpoint/2010/main" val="3997350086"/>
      </p:ext>
    </p:extLst>
  </p:cSld>
  <p:clrMapOvr>
    <a:masterClrMapping/>
  </p:clrMapOvr>
  <p:hf hdr="0"/>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eam">
    <p:spTree>
      <p:nvGrpSpPr>
        <p:cNvPr id="1" name=""/>
        <p:cNvGrpSpPr/>
        <p:nvPr/>
      </p:nvGrpSpPr>
      <p:grpSpPr>
        <a:xfrm>
          <a:off x="0" y="0"/>
          <a:ext cx="0" cy="0"/>
          <a:chOff x="0" y="0"/>
          <a:chExt cx="0" cy="0"/>
        </a:xfrm>
      </p:grpSpPr>
      <p:sp>
        <p:nvSpPr>
          <p:cNvPr id="56" name="Title 1">
            <a:extLst>
              <a:ext uri="{FF2B5EF4-FFF2-40B4-BE49-F238E27FC236}">
                <a16:creationId xmlns:a16="http://schemas.microsoft.com/office/drawing/2014/main" id="{08711333-F819-4928-8BA2-B03A1D7447F6}"/>
              </a:ext>
            </a:extLst>
          </p:cNvPr>
          <p:cNvSpPr>
            <a:spLocks noGrp="1"/>
          </p:cNvSpPr>
          <p:nvPr>
            <p:ph type="title"/>
          </p:nvPr>
        </p:nvSpPr>
        <p:spPr>
          <a:xfrm>
            <a:off x="1331088" y="565739"/>
            <a:ext cx="9745883" cy="1124949"/>
          </a:xfrm>
        </p:spPr>
        <p:txBody>
          <a:bodyPr/>
          <a:lstStyle/>
          <a:p>
            <a:endParaRPr lang="en-US" dirty="0"/>
          </a:p>
        </p:txBody>
      </p:sp>
      <p:grpSp>
        <p:nvGrpSpPr>
          <p:cNvPr id="2" name="Group 1">
            <a:extLst>
              <a:ext uri="{FF2B5EF4-FFF2-40B4-BE49-F238E27FC236}">
                <a16:creationId xmlns:a16="http://schemas.microsoft.com/office/drawing/2014/main" id="{B4DCAA54-A920-4F7D-B1F9-E60E950DBAE8}"/>
              </a:ext>
              <a:ext uri="{C183D7F6-B498-43B3-948B-1728B52AA6E4}">
                <adec:decorative xmlns:adec="http://schemas.microsoft.com/office/drawing/2017/decorative" val="1"/>
              </a:ext>
            </a:extLst>
          </p:cNvPr>
          <p:cNvGrpSpPr/>
          <p:nvPr userDrawn="1"/>
        </p:nvGrpSpPr>
        <p:grpSpPr>
          <a:xfrm>
            <a:off x="0" y="681037"/>
            <a:ext cx="1170294" cy="709661"/>
            <a:chOff x="0" y="681037"/>
            <a:chExt cx="1170294" cy="709661"/>
          </a:xfrm>
        </p:grpSpPr>
        <p:sp>
          <p:nvSpPr>
            <p:cNvPr id="57" name="Freeform: Shape 56">
              <a:extLst>
                <a:ext uri="{FF2B5EF4-FFF2-40B4-BE49-F238E27FC236}">
                  <a16:creationId xmlns:a16="http://schemas.microsoft.com/office/drawing/2014/main" id="{28633F80-7150-4830-B036-FED561D8ABD2}"/>
                </a:ext>
                <a:ext uri="{C183D7F6-B498-43B3-948B-1728B52AA6E4}">
                  <adec:decorative xmlns:adec="http://schemas.microsoft.com/office/drawing/2017/decorative" val="1"/>
                </a:ext>
              </a:extLst>
            </p:cNvPr>
            <p:cNvSpPr/>
            <p:nvPr userDrawn="1"/>
          </p:nvSpPr>
          <p:spPr>
            <a:xfrm>
              <a:off x="0" y="681037"/>
              <a:ext cx="1170294" cy="274629"/>
            </a:xfrm>
            <a:custGeom>
              <a:avLst/>
              <a:gdLst>
                <a:gd name="connsiteX0" fmla="*/ 453342 w 1170294"/>
                <a:gd name="connsiteY0" fmla="*/ 0 h 274629"/>
                <a:gd name="connsiteX1" fmla="*/ 689085 w 1170294"/>
                <a:gd name="connsiteY1" fmla="*/ 235744 h 274629"/>
                <a:gd name="connsiteX2" fmla="*/ 924829 w 1170294"/>
                <a:gd name="connsiteY2" fmla="*/ 0 h 274629"/>
                <a:gd name="connsiteX3" fmla="*/ 1170294 w 1170294"/>
                <a:gd name="connsiteY3" fmla="*/ 245465 h 274629"/>
                <a:gd name="connsiteX4" fmla="*/ 1153282 w 1170294"/>
                <a:gd name="connsiteY4" fmla="*/ 264908 h 274629"/>
                <a:gd name="connsiteX5" fmla="*/ 924829 w 1170294"/>
                <a:gd name="connsiteY5" fmla="*/ 38885 h 274629"/>
                <a:gd name="connsiteX6" fmla="*/ 689085 w 1170294"/>
                <a:gd name="connsiteY6" fmla="*/ 274629 h 274629"/>
                <a:gd name="connsiteX7" fmla="*/ 453342 w 1170294"/>
                <a:gd name="connsiteY7" fmla="*/ 38885 h 274629"/>
                <a:gd name="connsiteX8" fmla="*/ 215168 w 1170294"/>
                <a:gd name="connsiteY8" fmla="*/ 274629 h 274629"/>
                <a:gd name="connsiteX9" fmla="*/ 0 w 1170294"/>
                <a:gd name="connsiteY9" fmla="*/ 59462 h 274629"/>
                <a:gd name="connsiteX10" fmla="*/ 0 w 1170294"/>
                <a:gd name="connsiteY10" fmla="*/ 20577 h 274629"/>
                <a:gd name="connsiteX11" fmla="*/ 215168 w 1170294"/>
                <a:gd name="connsiteY11" fmla="*/ 235744 h 274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70294" h="274629">
                  <a:moveTo>
                    <a:pt x="453342" y="0"/>
                  </a:moveTo>
                  <a:lnTo>
                    <a:pt x="689085" y="235744"/>
                  </a:lnTo>
                  <a:lnTo>
                    <a:pt x="924829" y="0"/>
                  </a:lnTo>
                  <a:lnTo>
                    <a:pt x="1170294" y="245465"/>
                  </a:lnTo>
                  <a:lnTo>
                    <a:pt x="1153282" y="264908"/>
                  </a:lnTo>
                  <a:lnTo>
                    <a:pt x="924829" y="38885"/>
                  </a:lnTo>
                  <a:lnTo>
                    <a:pt x="689085" y="274629"/>
                  </a:lnTo>
                  <a:lnTo>
                    <a:pt x="453342" y="38885"/>
                  </a:lnTo>
                  <a:lnTo>
                    <a:pt x="215168" y="274629"/>
                  </a:lnTo>
                  <a:lnTo>
                    <a:pt x="0" y="59462"/>
                  </a:lnTo>
                  <a:lnTo>
                    <a:pt x="0" y="20577"/>
                  </a:lnTo>
                  <a:lnTo>
                    <a:pt x="215168" y="235744"/>
                  </a:lnTo>
                  <a:close/>
                </a:path>
              </a:pathLst>
            </a:custGeom>
            <a:solidFill>
              <a:schemeClr val="tx1"/>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Source Sans Pro"/>
                <a:ea typeface="+mn-ea"/>
                <a:cs typeface="+mn-cs"/>
              </a:endParaRPr>
            </a:p>
          </p:txBody>
        </p:sp>
        <p:sp>
          <p:nvSpPr>
            <p:cNvPr id="58" name="Freeform: Shape 57">
              <a:extLst>
                <a:ext uri="{FF2B5EF4-FFF2-40B4-BE49-F238E27FC236}">
                  <a16:creationId xmlns:a16="http://schemas.microsoft.com/office/drawing/2014/main" id="{984D32A8-76C6-4D70-887B-EC3211AD33EB}"/>
                </a:ext>
                <a:ext uri="{C183D7F6-B498-43B3-948B-1728B52AA6E4}">
                  <adec:decorative xmlns:adec="http://schemas.microsoft.com/office/drawing/2017/decorative" val="1"/>
                </a:ext>
              </a:extLst>
            </p:cNvPr>
            <p:cNvSpPr/>
            <p:nvPr userDrawn="1"/>
          </p:nvSpPr>
          <p:spPr>
            <a:xfrm>
              <a:off x="0" y="1116069"/>
              <a:ext cx="1170294" cy="274629"/>
            </a:xfrm>
            <a:custGeom>
              <a:avLst/>
              <a:gdLst>
                <a:gd name="connsiteX0" fmla="*/ 453342 w 1170294"/>
                <a:gd name="connsiteY0" fmla="*/ 0 h 274629"/>
                <a:gd name="connsiteX1" fmla="*/ 689085 w 1170294"/>
                <a:gd name="connsiteY1" fmla="*/ 238174 h 274629"/>
                <a:gd name="connsiteX2" fmla="*/ 924829 w 1170294"/>
                <a:gd name="connsiteY2" fmla="*/ 0 h 274629"/>
                <a:gd name="connsiteX3" fmla="*/ 1170294 w 1170294"/>
                <a:gd name="connsiteY3" fmla="*/ 247895 h 274629"/>
                <a:gd name="connsiteX4" fmla="*/ 1153282 w 1170294"/>
                <a:gd name="connsiteY4" fmla="*/ 264908 h 274629"/>
                <a:gd name="connsiteX5" fmla="*/ 924829 w 1170294"/>
                <a:gd name="connsiteY5" fmla="*/ 38885 h 274629"/>
                <a:gd name="connsiteX6" fmla="*/ 689085 w 1170294"/>
                <a:gd name="connsiteY6" fmla="*/ 274629 h 274629"/>
                <a:gd name="connsiteX7" fmla="*/ 453342 w 1170294"/>
                <a:gd name="connsiteY7" fmla="*/ 38885 h 274629"/>
                <a:gd name="connsiteX8" fmla="*/ 215168 w 1170294"/>
                <a:gd name="connsiteY8" fmla="*/ 274629 h 274629"/>
                <a:gd name="connsiteX9" fmla="*/ 0 w 1170294"/>
                <a:gd name="connsiteY9" fmla="*/ 59462 h 274629"/>
                <a:gd name="connsiteX10" fmla="*/ 0 w 1170294"/>
                <a:gd name="connsiteY10" fmla="*/ 20789 h 274629"/>
                <a:gd name="connsiteX11" fmla="*/ 215168 w 1170294"/>
                <a:gd name="connsiteY11" fmla="*/ 238174 h 274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70294" h="274629">
                  <a:moveTo>
                    <a:pt x="453342" y="0"/>
                  </a:moveTo>
                  <a:lnTo>
                    <a:pt x="689085" y="238174"/>
                  </a:lnTo>
                  <a:lnTo>
                    <a:pt x="924829" y="0"/>
                  </a:lnTo>
                  <a:lnTo>
                    <a:pt x="1170294" y="247895"/>
                  </a:lnTo>
                  <a:lnTo>
                    <a:pt x="1153282" y="264908"/>
                  </a:lnTo>
                  <a:lnTo>
                    <a:pt x="924829" y="38885"/>
                  </a:lnTo>
                  <a:lnTo>
                    <a:pt x="689085" y="274629"/>
                  </a:lnTo>
                  <a:lnTo>
                    <a:pt x="453342" y="38885"/>
                  </a:lnTo>
                  <a:lnTo>
                    <a:pt x="215168" y="274629"/>
                  </a:lnTo>
                  <a:lnTo>
                    <a:pt x="0" y="59462"/>
                  </a:lnTo>
                  <a:lnTo>
                    <a:pt x="0" y="20789"/>
                  </a:lnTo>
                  <a:lnTo>
                    <a:pt x="215168" y="238174"/>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grpSp>
      <p:sp>
        <p:nvSpPr>
          <p:cNvPr id="60" name="Oval 59">
            <a:extLst>
              <a:ext uri="{FF2B5EF4-FFF2-40B4-BE49-F238E27FC236}">
                <a16:creationId xmlns:a16="http://schemas.microsoft.com/office/drawing/2014/main" id="{EEDFE717-6A4F-4FD1-ABBF-5807E71F53F6}"/>
              </a:ext>
              <a:ext uri="{C183D7F6-B498-43B3-948B-1728B52AA6E4}">
                <adec:decorative xmlns:adec="http://schemas.microsoft.com/office/drawing/2017/decorative" val="1"/>
              </a:ext>
            </a:extLst>
          </p:cNvPr>
          <p:cNvSpPr/>
          <p:nvPr userDrawn="1"/>
        </p:nvSpPr>
        <p:spPr>
          <a:xfrm>
            <a:off x="11559544" y="5991329"/>
            <a:ext cx="365021" cy="365021"/>
          </a:xfrm>
          <a:prstGeom prst="ellipse">
            <a:avLst/>
          </a:prstGeom>
          <a:solidFill>
            <a:schemeClr val="accent1">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sp>
        <p:nvSpPr>
          <p:cNvPr id="61" name="Date Placeholder 10">
            <a:extLst>
              <a:ext uri="{FF2B5EF4-FFF2-40B4-BE49-F238E27FC236}">
                <a16:creationId xmlns:a16="http://schemas.microsoft.com/office/drawing/2014/main" id="{26FBD0C2-9C38-4891-92F3-5AF6CD04E3E1}"/>
              </a:ext>
            </a:extLst>
          </p:cNvPr>
          <p:cNvSpPr>
            <a:spLocks noGrp="1"/>
          </p:cNvSpPr>
          <p:nvPr>
            <p:ph type="dt" sz="half" idx="10"/>
          </p:nvPr>
        </p:nvSpPr>
        <p:spPr>
          <a:xfrm>
            <a:off x="838200" y="6356350"/>
            <a:ext cx="2743200" cy="365125"/>
          </a:xfr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678273EB-16C1-441E-9180-E8793C467BE0}" type="datetime1">
              <a:rPr kumimoji="0" lang="en-US" sz="1200" b="1" i="0" u="none" strike="noStrike" kern="1200" cap="all" spc="100" normalizeH="0" baseline="0" noProof="0" smtClean="0">
                <a:ln>
                  <a:noFill/>
                </a:ln>
                <a:solidFill>
                  <a:prstClr val="black">
                    <a:tint val="75000"/>
                  </a:prstClr>
                </a:solidFill>
                <a:effectLst/>
                <a:uLnTx/>
                <a:uFillTx/>
                <a:latin typeface="Source Sans Pro"/>
                <a:cs typeface="+mn-cs"/>
              </a:rPr>
              <a:t>6/29/2025</a:t>
            </a:fld>
            <a:endParaRPr kumimoji="0" lang="en-US" sz="1200" b="1" i="0" u="none" strike="noStrike" kern="1200" cap="all" spc="100" normalizeH="0" baseline="0" noProof="0">
              <a:ln>
                <a:noFill/>
              </a:ln>
              <a:solidFill>
                <a:prstClr val="black">
                  <a:tint val="75000"/>
                </a:prstClr>
              </a:solidFill>
              <a:effectLst/>
              <a:uLnTx/>
              <a:uFillTx/>
              <a:latin typeface="Source Sans Pro"/>
              <a:cs typeface="+mn-cs"/>
            </a:endParaRPr>
          </a:p>
        </p:txBody>
      </p:sp>
      <p:sp>
        <p:nvSpPr>
          <p:cNvPr id="62" name="Footer Placeholder 11">
            <a:extLst>
              <a:ext uri="{FF2B5EF4-FFF2-40B4-BE49-F238E27FC236}">
                <a16:creationId xmlns:a16="http://schemas.microsoft.com/office/drawing/2014/main" id="{5C6A806B-2B18-4D3B-8215-624EE91DAC38}"/>
              </a:ext>
            </a:extLst>
          </p:cNvPr>
          <p:cNvSpPr>
            <a:spLocks noGrp="1"/>
          </p:cNvSpPr>
          <p:nvPr>
            <p:ph type="ftr" sz="quarter" idx="11"/>
          </p:nvPr>
        </p:nvSpPr>
        <p:spPr>
          <a:xfrm>
            <a:off x="4038600" y="6356350"/>
            <a:ext cx="4114800" cy="365125"/>
          </a:xfrm>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all" spc="100" normalizeH="0" baseline="0" noProof="0">
                <a:ln>
                  <a:noFill/>
                </a:ln>
                <a:solidFill>
                  <a:prstClr val="black">
                    <a:tint val="75000"/>
                  </a:prstClr>
                </a:solidFill>
                <a:effectLst/>
                <a:uLnTx/>
                <a:uFillTx/>
                <a:latin typeface="Source Sans Pro"/>
                <a:cs typeface="+mn-cs"/>
              </a:rPr>
              <a:t>PRESENTATION TITLE</a:t>
            </a:r>
          </a:p>
        </p:txBody>
      </p:sp>
      <p:sp>
        <p:nvSpPr>
          <p:cNvPr id="63" name="Slide Number Placeholder 12">
            <a:extLst>
              <a:ext uri="{FF2B5EF4-FFF2-40B4-BE49-F238E27FC236}">
                <a16:creationId xmlns:a16="http://schemas.microsoft.com/office/drawing/2014/main" id="{54E3AE0A-2F47-4B51-8F32-46ABDC574FFB}"/>
              </a:ext>
            </a:extLst>
          </p:cNvPr>
          <p:cNvSpPr>
            <a:spLocks noGrp="1"/>
          </p:cNvSpPr>
          <p:nvPr>
            <p:ph type="sldNum" sz="quarter" idx="12"/>
          </p:nvPr>
        </p:nvSpPr>
        <p:spPr>
          <a:xfrm>
            <a:off x="8644339" y="6356350"/>
            <a:ext cx="2743200"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0967E29-1480-472A-9FC5-C4768A52587C}" type="slidenum">
              <a:rPr kumimoji="0" lang="en-US" sz="1200" b="1" i="0" u="none" strike="noStrike" kern="1200" cap="all" spc="100" normalizeH="0" baseline="0" noProof="0" smtClean="0">
                <a:ln>
                  <a:noFill/>
                </a:ln>
                <a:solidFill>
                  <a:prstClr val="black">
                    <a:tint val="75000"/>
                  </a:prstClr>
                </a:solidFill>
                <a:effectLst/>
                <a:uLnTx/>
                <a:uFillTx/>
                <a:latin typeface="Source Sans Pro"/>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200" b="1" i="0" u="none" strike="noStrike" kern="1200" cap="all" spc="100" normalizeH="0" baseline="0" noProof="0">
              <a:ln>
                <a:noFill/>
              </a:ln>
              <a:solidFill>
                <a:prstClr val="black">
                  <a:tint val="75000"/>
                </a:prstClr>
              </a:solidFill>
              <a:effectLst/>
              <a:uLnTx/>
              <a:uFillTx/>
              <a:latin typeface="Source Sans Pro"/>
              <a:cs typeface="+mn-cs"/>
            </a:endParaRPr>
          </a:p>
        </p:txBody>
      </p:sp>
      <p:grpSp>
        <p:nvGrpSpPr>
          <p:cNvPr id="11" name="Graphic 4">
            <a:extLst>
              <a:ext uri="{FF2B5EF4-FFF2-40B4-BE49-F238E27FC236}">
                <a16:creationId xmlns:a16="http://schemas.microsoft.com/office/drawing/2014/main" id="{A160D36B-90B2-4E2E-9A07-AFC4CC77ED14}"/>
              </a:ext>
              <a:ext uri="{C183D7F6-B498-43B3-948B-1728B52AA6E4}">
                <adec:decorative xmlns:adec="http://schemas.microsoft.com/office/drawing/2017/decorative" val="1"/>
              </a:ext>
            </a:extLst>
          </p:cNvPr>
          <p:cNvGrpSpPr/>
          <p:nvPr userDrawn="1"/>
        </p:nvGrpSpPr>
        <p:grpSpPr>
          <a:xfrm>
            <a:off x="10510458" y="477557"/>
            <a:ext cx="975170" cy="975170"/>
            <a:chOff x="5829300" y="3162300"/>
            <a:chExt cx="532257" cy="532257"/>
          </a:xfrm>
          <a:solidFill>
            <a:schemeClr val="tx1"/>
          </a:solidFill>
        </p:grpSpPr>
        <p:sp>
          <p:nvSpPr>
            <p:cNvPr id="12" name="Freeform: Shape 11">
              <a:extLst>
                <a:ext uri="{FF2B5EF4-FFF2-40B4-BE49-F238E27FC236}">
                  <a16:creationId xmlns:a16="http://schemas.microsoft.com/office/drawing/2014/main" id="{CADA6DC8-A018-4A16-84AF-9E2E74CD757D}"/>
                </a:ext>
              </a:extLst>
            </p:cNvPr>
            <p:cNvSpPr/>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3" name="Freeform: Shape 12">
              <a:extLst>
                <a:ext uri="{FF2B5EF4-FFF2-40B4-BE49-F238E27FC236}">
                  <a16:creationId xmlns:a16="http://schemas.microsoft.com/office/drawing/2014/main" id="{8C1308F7-B76A-4EC2-94B2-3D7A71B62604}"/>
                </a:ext>
              </a:extLst>
            </p:cNvPr>
            <p:cNvSpPr/>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4" name="Freeform: Shape 13">
              <a:extLst>
                <a:ext uri="{FF2B5EF4-FFF2-40B4-BE49-F238E27FC236}">
                  <a16:creationId xmlns:a16="http://schemas.microsoft.com/office/drawing/2014/main" id="{98E3532C-7781-4159-A3A0-A2DE72CA6DBA}"/>
                </a:ext>
              </a:extLst>
            </p:cNvPr>
            <p:cNvSpPr/>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5" name="Freeform: Shape 14">
              <a:extLst>
                <a:ext uri="{FF2B5EF4-FFF2-40B4-BE49-F238E27FC236}">
                  <a16:creationId xmlns:a16="http://schemas.microsoft.com/office/drawing/2014/main" id="{98D647FB-029D-4D71-B4E4-6D74FCB09C4D}"/>
                </a:ext>
              </a:extLst>
            </p:cNvPr>
            <p:cNvSpPr/>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6" name="Freeform: Shape 15">
              <a:extLst>
                <a:ext uri="{FF2B5EF4-FFF2-40B4-BE49-F238E27FC236}">
                  <a16:creationId xmlns:a16="http://schemas.microsoft.com/office/drawing/2014/main" id="{216A1C6D-37E7-47A0-814C-A09DC1123684}"/>
                </a:ext>
              </a:extLst>
            </p:cNvPr>
            <p:cNvSpPr/>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7" name="Freeform: Shape 16">
              <a:extLst>
                <a:ext uri="{FF2B5EF4-FFF2-40B4-BE49-F238E27FC236}">
                  <a16:creationId xmlns:a16="http://schemas.microsoft.com/office/drawing/2014/main" id="{22759DEC-2103-4E2C-A470-F4AF6E5E3E87}"/>
                </a:ext>
              </a:extLst>
            </p:cNvPr>
            <p:cNvSpPr/>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8" name="Freeform: Shape 17">
              <a:extLst>
                <a:ext uri="{FF2B5EF4-FFF2-40B4-BE49-F238E27FC236}">
                  <a16:creationId xmlns:a16="http://schemas.microsoft.com/office/drawing/2014/main" id="{788AE222-CCAD-4233-9F97-67021E530758}"/>
                </a:ext>
              </a:extLst>
            </p:cNvPr>
            <p:cNvSpPr/>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9" name="Freeform: Shape 18">
              <a:extLst>
                <a:ext uri="{FF2B5EF4-FFF2-40B4-BE49-F238E27FC236}">
                  <a16:creationId xmlns:a16="http://schemas.microsoft.com/office/drawing/2014/main" id="{8610EC41-7752-4C40-99E0-1B5FEA90EB0E}"/>
                </a:ext>
              </a:extLst>
            </p:cNvPr>
            <p:cNvSpPr/>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0" name="Freeform: Shape 19">
              <a:extLst>
                <a:ext uri="{FF2B5EF4-FFF2-40B4-BE49-F238E27FC236}">
                  <a16:creationId xmlns:a16="http://schemas.microsoft.com/office/drawing/2014/main" id="{5AA370E4-6378-438E-96A5-93A548F17E99}"/>
                </a:ext>
              </a:extLst>
            </p:cNvPr>
            <p:cNvSpPr/>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1" name="Freeform: Shape 20">
              <a:extLst>
                <a:ext uri="{FF2B5EF4-FFF2-40B4-BE49-F238E27FC236}">
                  <a16:creationId xmlns:a16="http://schemas.microsoft.com/office/drawing/2014/main" id="{2DC8BEFB-4BE0-44E4-B9EE-B9433675ED5D}"/>
                </a:ext>
              </a:extLst>
            </p:cNvPr>
            <p:cNvSpPr/>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2" name="Freeform: Shape 21">
              <a:extLst>
                <a:ext uri="{FF2B5EF4-FFF2-40B4-BE49-F238E27FC236}">
                  <a16:creationId xmlns:a16="http://schemas.microsoft.com/office/drawing/2014/main" id="{C5C187D8-7DEF-4A4B-AEBD-0148B131FA7B}"/>
                </a:ext>
              </a:extLst>
            </p:cNvPr>
            <p:cNvSpPr/>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3" name="Freeform: Shape 22">
              <a:extLst>
                <a:ext uri="{FF2B5EF4-FFF2-40B4-BE49-F238E27FC236}">
                  <a16:creationId xmlns:a16="http://schemas.microsoft.com/office/drawing/2014/main" id="{721C4DD4-9A7B-4D13-905C-4D8287BFC226}"/>
                </a:ext>
              </a:extLst>
            </p:cNvPr>
            <p:cNvSpPr/>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4" name="Freeform: Shape 23">
              <a:extLst>
                <a:ext uri="{FF2B5EF4-FFF2-40B4-BE49-F238E27FC236}">
                  <a16:creationId xmlns:a16="http://schemas.microsoft.com/office/drawing/2014/main" id="{CB37570A-3C94-4E36-97CE-A23E9672578E}"/>
                </a:ext>
              </a:extLst>
            </p:cNvPr>
            <p:cNvSpPr/>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grpSp>
      <p:sp>
        <p:nvSpPr>
          <p:cNvPr id="25" name="Picture Placeholder 11">
            <a:extLst>
              <a:ext uri="{FF2B5EF4-FFF2-40B4-BE49-F238E27FC236}">
                <a16:creationId xmlns:a16="http://schemas.microsoft.com/office/drawing/2014/main" id="{D0363784-2970-4EEC-A27D-C144838C7934}"/>
              </a:ext>
            </a:extLst>
          </p:cNvPr>
          <p:cNvSpPr>
            <a:spLocks noGrp="1"/>
          </p:cNvSpPr>
          <p:nvPr>
            <p:ph type="pic" sz="quarter" idx="14"/>
          </p:nvPr>
        </p:nvSpPr>
        <p:spPr>
          <a:xfrm>
            <a:off x="745213" y="2021303"/>
            <a:ext cx="2286000" cy="2286000"/>
          </a:xfrm>
          <a:prstGeom prst="ellipse">
            <a:avLst/>
          </a:prstGeom>
        </p:spPr>
        <p:txBody>
          <a:bodyPr>
            <a:normAutofit/>
          </a:bodyPr>
          <a:lstStyle>
            <a:lvl1pPr>
              <a:defRPr sz="2000"/>
            </a:lvl1pPr>
          </a:lstStyle>
          <a:p>
            <a:endParaRPr lang="en-US"/>
          </a:p>
        </p:txBody>
      </p:sp>
      <p:sp>
        <p:nvSpPr>
          <p:cNvPr id="26" name="Picture Placeholder 11">
            <a:extLst>
              <a:ext uri="{FF2B5EF4-FFF2-40B4-BE49-F238E27FC236}">
                <a16:creationId xmlns:a16="http://schemas.microsoft.com/office/drawing/2014/main" id="{A5F161F4-CB8E-480F-8499-D1BD68C8BB59}"/>
              </a:ext>
            </a:extLst>
          </p:cNvPr>
          <p:cNvSpPr>
            <a:spLocks noGrp="1"/>
          </p:cNvSpPr>
          <p:nvPr>
            <p:ph type="pic" sz="quarter" idx="15"/>
          </p:nvPr>
        </p:nvSpPr>
        <p:spPr>
          <a:xfrm>
            <a:off x="3551776" y="2021303"/>
            <a:ext cx="2286000" cy="2286000"/>
          </a:xfrm>
          <a:prstGeom prst="ellipse">
            <a:avLst/>
          </a:prstGeom>
        </p:spPr>
        <p:txBody>
          <a:bodyPr>
            <a:normAutofit/>
          </a:bodyPr>
          <a:lstStyle>
            <a:lvl1pPr>
              <a:defRPr sz="2000"/>
            </a:lvl1pPr>
          </a:lstStyle>
          <a:p>
            <a:endParaRPr lang="en-US"/>
          </a:p>
        </p:txBody>
      </p:sp>
      <p:sp>
        <p:nvSpPr>
          <p:cNvPr id="27" name="Picture Placeholder 11">
            <a:extLst>
              <a:ext uri="{FF2B5EF4-FFF2-40B4-BE49-F238E27FC236}">
                <a16:creationId xmlns:a16="http://schemas.microsoft.com/office/drawing/2014/main" id="{FA25DBB0-929B-4EA3-AF0A-D34760BBAB8E}"/>
              </a:ext>
            </a:extLst>
          </p:cNvPr>
          <p:cNvSpPr>
            <a:spLocks noGrp="1"/>
          </p:cNvSpPr>
          <p:nvPr>
            <p:ph type="pic" sz="quarter" idx="16"/>
          </p:nvPr>
        </p:nvSpPr>
        <p:spPr>
          <a:xfrm>
            <a:off x="6358339" y="2021303"/>
            <a:ext cx="2286000" cy="2286000"/>
          </a:xfrm>
          <a:prstGeom prst="ellipse">
            <a:avLst/>
          </a:prstGeom>
        </p:spPr>
        <p:txBody>
          <a:bodyPr>
            <a:normAutofit/>
          </a:bodyPr>
          <a:lstStyle>
            <a:lvl1pPr>
              <a:defRPr sz="2000"/>
            </a:lvl1pPr>
          </a:lstStyle>
          <a:p>
            <a:endParaRPr lang="en-US"/>
          </a:p>
        </p:txBody>
      </p:sp>
      <p:sp>
        <p:nvSpPr>
          <p:cNvPr id="28" name="Picture Placeholder 11">
            <a:extLst>
              <a:ext uri="{FF2B5EF4-FFF2-40B4-BE49-F238E27FC236}">
                <a16:creationId xmlns:a16="http://schemas.microsoft.com/office/drawing/2014/main" id="{2166858A-D674-4111-9862-D87359001031}"/>
              </a:ext>
            </a:extLst>
          </p:cNvPr>
          <p:cNvSpPr>
            <a:spLocks noGrp="1"/>
          </p:cNvSpPr>
          <p:nvPr>
            <p:ph type="pic" sz="quarter" idx="17"/>
          </p:nvPr>
        </p:nvSpPr>
        <p:spPr>
          <a:xfrm>
            <a:off x="9164901" y="2021303"/>
            <a:ext cx="2286000" cy="2286000"/>
          </a:xfrm>
          <a:prstGeom prst="ellipse">
            <a:avLst/>
          </a:prstGeom>
        </p:spPr>
        <p:txBody>
          <a:bodyPr>
            <a:normAutofit/>
          </a:bodyPr>
          <a:lstStyle>
            <a:lvl1pPr>
              <a:defRPr sz="2000"/>
            </a:lvl1pPr>
          </a:lstStyle>
          <a:p>
            <a:endParaRPr lang="en-US"/>
          </a:p>
        </p:txBody>
      </p:sp>
      <p:sp>
        <p:nvSpPr>
          <p:cNvPr id="29" name="Text Placeholder 20">
            <a:extLst>
              <a:ext uri="{FF2B5EF4-FFF2-40B4-BE49-F238E27FC236}">
                <a16:creationId xmlns:a16="http://schemas.microsoft.com/office/drawing/2014/main" id="{0A21E468-9819-48EA-9CFE-D8A100CF2FBC}"/>
              </a:ext>
            </a:extLst>
          </p:cNvPr>
          <p:cNvSpPr>
            <a:spLocks noGrp="1"/>
          </p:cNvSpPr>
          <p:nvPr>
            <p:ph type="body" sz="quarter" idx="18" hasCustomPrompt="1"/>
          </p:nvPr>
        </p:nvSpPr>
        <p:spPr>
          <a:xfrm>
            <a:off x="762000" y="4417646"/>
            <a:ext cx="2286000" cy="365125"/>
          </a:xfrm>
        </p:spPr>
        <p:txBody>
          <a:bodyPr anchor="ctr">
            <a:noAutofit/>
          </a:bodyPr>
          <a:lstStyle>
            <a:lvl1pPr marL="0" indent="0" algn="ctr">
              <a:lnSpc>
                <a:spcPct val="100000"/>
              </a:lnSpc>
              <a:spcBef>
                <a:spcPts val="0"/>
              </a:spcBef>
              <a:spcAft>
                <a:spcPts val="0"/>
              </a:spcAft>
              <a:buNone/>
              <a:defRPr lang="en-US" sz="2800" b="0" kern="1200" dirty="0" smtClean="0">
                <a:solidFill>
                  <a:schemeClr val="tx1">
                    <a:hueOff val="0"/>
                    <a:satOff val="0"/>
                    <a:lumOff val="0"/>
                    <a:alphaOff val="0"/>
                  </a:schemeClr>
                </a:solidFill>
                <a:latin typeface="+mj-lt"/>
                <a:ea typeface="+mn-ea"/>
                <a:cs typeface="+mn-cs"/>
              </a:defRPr>
            </a:lvl1pPr>
          </a:lstStyle>
          <a:p>
            <a:pPr lvl="0"/>
            <a:r>
              <a:rPr lang="en-US" dirty="0"/>
              <a:t>Name</a:t>
            </a:r>
          </a:p>
        </p:txBody>
      </p:sp>
      <p:sp>
        <p:nvSpPr>
          <p:cNvPr id="30" name="Text Placeholder 22">
            <a:extLst>
              <a:ext uri="{FF2B5EF4-FFF2-40B4-BE49-F238E27FC236}">
                <a16:creationId xmlns:a16="http://schemas.microsoft.com/office/drawing/2014/main" id="{2AA605BC-184B-485A-B68D-27607D4AAB0C}"/>
              </a:ext>
            </a:extLst>
          </p:cNvPr>
          <p:cNvSpPr>
            <a:spLocks noGrp="1"/>
          </p:cNvSpPr>
          <p:nvPr>
            <p:ph type="body" sz="quarter" idx="19" hasCustomPrompt="1"/>
          </p:nvPr>
        </p:nvSpPr>
        <p:spPr>
          <a:xfrm>
            <a:off x="762000" y="4802088"/>
            <a:ext cx="2286000" cy="365125"/>
          </a:xfrm>
        </p:spPr>
        <p:txBody>
          <a:bodyPr anchor="t">
            <a:noAutofit/>
          </a:bodyPr>
          <a:lstStyle>
            <a:lvl1pPr marL="0" indent="0" algn="ctr">
              <a:lnSpc>
                <a:spcPct val="100000"/>
              </a:lnSpc>
              <a:spcBef>
                <a:spcPts val="0"/>
              </a:spcBef>
              <a:spcAft>
                <a:spcPts val="0"/>
              </a:spcAft>
              <a:buNone/>
              <a:defRPr lang="en-US" sz="1600" kern="1200" dirty="0">
                <a:solidFill>
                  <a:schemeClr val="tx1">
                    <a:hueOff val="0"/>
                    <a:satOff val="0"/>
                    <a:lumOff val="0"/>
                    <a:alphaOff val="0"/>
                  </a:schemeClr>
                </a:solidFill>
                <a:latin typeface="+mn-lt"/>
                <a:ea typeface="+mn-ea"/>
                <a:cs typeface="+mn-cs"/>
              </a:defRPr>
            </a:lvl1pPr>
          </a:lstStyle>
          <a:p>
            <a:pPr lvl="0"/>
            <a:r>
              <a:rPr lang="en-US" dirty="0"/>
              <a:t>Title</a:t>
            </a:r>
          </a:p>
        </p:txBody>
      </p:sp>
      <p:sp>
        <p:nvSpPr>
          <p:cNvPr id="31" name="Text Placeholder 20">
            <a:extLst>
              <a:ext uri="{FF2B5EF4-FFF2-40B4-BE49-F238E27FC236}">
                <a16:creationId xmlns:a16="http://schemas.microsoft.com/office/drawing/2014/main" id="{5E1DA376-8DFF-42EB-AC05-624D4CC17008}"/>
              </a:ext>
            </a:extLst>
          </p:cNvPr>
          <p:cNvSpPr>
            <a:spLocks noGrp="1"/>
          </p:cNvSpPr>
          <p:nvPr>
            <p:ph type="body" sz="quarter" idx="20" hasCustomPrompt="1"/>
          </p:nvPr>
        </p:nvSpPr>
        <p:spPr>
          <a:xfrm>
            <a:off x="3562967" y="4417646"/>
            <a:ext cx="2286000" cy="365125"/>
          </a:xfrm>
        </p:spPr>
        <p:txBody>
          <a:bodyPr vert="horz" lIns="91440" tIns="45720" rIns="91440" bIns="45720" rtlCol="0" anchor="ctr">
            <a:noAutofit/>
          </a:bodyPr>
          <a:lstStyle>
            <a:lvl1pPr marL="0" indent="0" algn="ctr">
              <a:spcAft>
                <a:spcPts val="0"/>
              </a:spcAft>
              <a:buNone/>
              <a:defRPr lang="en-US" b="0" dirty="0">
                <a:solidFill>
                  <a:schemeClr val="tx1">
                    <a:hueOff val="0"/>
                    <a:satOff val="0"/>
                    <a:lumOff val="0"/>
                    <a:alphaOff val="0"/>
                  </a:schemeClr>
                </a:solidFill>
                <a:latin typeface="+mj-lt"/>
              </a:defRPr>
            </a:lvl1pPr>
          </a:lstStyle>
          <a:p>
            <a:pPr marL="228600" lvl="0" indent="-228600" algn="ctr">
              <a:lnSpc>
                <a:spcPct val="100000"/>
              </a:lnSpc>
              <a:spcBef>
                <a:spcPts val="0"/>
              </a:spcBef>
              <a:spcAft>
                <a:spcPts val="966"/>
              </a:spcAft>
            </a:pPr>
            <a:r>
              <a:rPr lang="en-US" dirty="0"/>
              <a:t>Name</a:t>
            </a:r>
          </a:p>
        </p:txBody>
      </p:sp>
      <p:sp>
        <p:nvSpPr>
          <p:cNvPr id="32" name="Text Placeholder 22">
            <a:extLst>
              <a:ext uri="{FF2B5EF4-FFF2-40B4-BE49-F238E27FC236}">
                <a16:creationId xmlns:a16="http://schemas.microsoft.com/office/drawing/2014/main" id="{88EA8545-B741-4E15-8054-C79F08609384}"/>
              </a:ext>
            </a:extLst>
          </p:cNvPr>
          <p:cNvSpPr>
            <a:spLocks noGrp="1"/>
          </p:cNvSpPr>
          <p:nvPr>
            <p:ph type="body" sz="quarter" idx="21" hasCustomPrompt="1"/>
          </p:nvPr>
        </p:nvSpPr>
        <p:spPr>
          <a:xfrm>
            <a:off x="3562967" y="4802088"/>
            <a:ext cx="2286000" cy="365125"/>
          </a:xfrm>
        </p:spPr>
        <p:txBody>
          <a:bodyPr anchor="t">
            <a:noAutofit/>
          </a:bodyPr>
          <a:lstStyle>
            <a:lvl1pPr marL="0" indent="0" algn="ctr">
              <a:lnSpc>
                <a:spcPct val="100000"/>
              </a:lnSpc>
              <a:spcBef>
                <a:spcPts val="0"/>
              </a:spcBef>
              <a:spcAft>
                <a:spcPts val="0"/>
              </a:spcAft>
              <a:buNone/>
              <a:defRPr lang="en-US" sz="1600" kern="1200" dirty="0">
                <a:solidFill>
                  <a:schemeClr val="tx1">
                    <a:hueOff val="0"/>
                    <a:satOff val="0"/>
                    <a:lumOff val="0"/>
                    <a:alphaOff val="0"/>
                  </a:schemeClr>
                </a:solidFill>
                <a:latin typeface="+mn-lt"/>
                <a:ea typeface="+mn-ea"/>
                <a:cs typeface="+mn-cs"/>
              </a:defRPr>
            </a:lvl1pPr>
          </a:lstStyle>
          <a:p>
            <a:pPr lvl="0"/>
            <a:r>
              <a:rPr lang="en-US" dirty="0"/>
              <a:t>Title</a:t>
            </a:r>
          </a:p>
        </p:txBody>
      </p:sp>
      <p:sp>
        <p:nvSpPr>
          <p:cNvPr id="33" name="Text Placeholder 20">
            <a:extLst>
              <a:ext uri="{FF2B5EF4-FFF2-40B4-BE49-F238E27FC236}">
                <a16:creationId xmlns:a16="http://schemas.microsoft.com/office/drawing/2014/main" id="{C5DDD12B-8AD2-4194-9011-B8AE495CE84A}"/>
              </a:ext>
            </a:extLst>
          </p:cNvPr>
          <p:cNvSpPr>
            <a:spLocks noGrp="1"/>
          </p:cNvSpPr>
          <p:nvPr>
            <p:ph type="body" sz="quarter" idx="22" hasCustomPrompt="1"/>
          </p:nvPr>
        </p:nvSpPr>
        <p:spPr>
          <a:xfrm>
            <a:off x="6363934" y="4417646"/>
            <a:ext cx="2286000" cy="365125"/>
          </a:xfrm>
        </p:spPr>
        <p:txBody>
          <a:bodyPr vert="horz" lIns="91440" tIns="45720" rIns="91440" bIns="45720" rtlCol="0" anchor="ctr">
            <a:noAutofit/>
          </a:bodyPr>
          <a:lstStyle>
            <a:lvl1pPr marL="0" indent="0" algn="ctr">
              <a:spcAft>
                <a:spcPts val="0"/>
              </a:spcAft>
              <a:buNone/>
              <a:defRPr lang="en-US" b="0" dirty="0">
                <a:solidFill>
                  <a:schemeClr val="tx1">
                    <a:hueOff val="0"/>
                    <a:satOff val="0"/>
                    <a:lumOff val="0"/>
                    <a:alphaOff val="0"/>
                  </a:schemeClr>
                </a:solidFill>
                <a:latin typeface="+mj-lt"/>
              </a:defRPr>
            </a:lvl1pPr>
          </a:lstStyle>
          <a:p>
            <a:pPr marL="228600" lvl="0" indent="-228600" algn="ctr">
              <a:lnSpc>
                <a:spcPct val="100000"/>
              </a:lnSpc>
              <a:spcBef>
                <a:spcPts val="0"/>
              </a:spcBef>
              <a:spcAft>
                <a:spcPts val="966"/>
              </a:spcAft>
            </a:pPr>
            <a:r>
              <a:rPr lang="en-US" dirty="0"/>
              <a:t>Name</a:t>
            </a:r>
          </a:p>
        </p:txBody>
      </p:sp>
      <p:sp>
        <p:nvSpPr>
          <p:cNvPr id="34" name="Text Placeholder 22">
            <a:extLst>
              <a:ext uri="{FF2B5EF4-FFF2-40B4-BE49-F238E27FC236}">
                <a16:creationId xmlns:a16="http://schemas.microsoft.com/office/drawing/2014/main" id="{E1E9CE9A-B335-4B09-A6DC-9FDAE1A8541E}"/>
              </a:ext>
            </a:extLst>
          </p:cNvPr>
          <p:cNvSpPr>
            <a:spLocks noGrp="1"/>
          </p:cNvSpPr>
          <p:nvPr>
            <p:ph type="body" sz="quarter" idx="23" hasCustomPrompt="1"/>
          </p:nvPr>
        </p:nvSpPr>
        <p:spPr>
          <a:xfrm>
            <a:off x="6363934" y="4802088"/>
            <a:ext cx="2286000" cy="365125"/>
          </a:xfrm>
        </p:spPr>
        <p:txBody>
          <a:bodyPr anchor="t">
            <a:noAutofit/>
          </a:bodyPr>
          <a:lstStyle>
            <a:lvl1pPr marL="0" indent="0" algn="ctr">
              <a:lnSpc>
                <a:spcPct val="100000"/>
              </a:lnSpc>
              <a:spcBef>
                <a:spcPts val="0"/>
              </a:spcBef>
              <a:spcAft>
                <a:spcPts val="0"/>
              </a:spcAft>
              <a:buNone/>
              <a:defRPr lang="en-US" sz="1600" kern="1200" dirty="0">
                <a:solidFill>
                  <a:schemeClr val="tx1">
                    <a:hueOff val="0"/>
                    <a:satOff val="0"/>
                    <a:lumOff val="0"/>
                    <a:alphaOff val="0"/>
                  </a:schemeClr>
                </a:solidFill>
                <a:latin typeface="+mn-lt"/>
                <a:ea typeface="+mn-ea"/>
                <a:cs typeface="+mn-cs"/>
              </a:defRPr>
            </a:lvl1pPr>
          </a:lstStyle>
          <a:p>
            <a:pPr lvl="0"/>
            <a:r>
              <a:rPr lang="en-US" dirty="0"/>
              <a:t>Title</a:t>
            </a:r>
          </a:p>
        </p:txBody>
      </p:sp>
      <p:sp>
        <p:nvSpPr>
          <p:cNvPr id="35" name="Text Placeholder 20">
            <a:extLst>
              <a:ext uri="{FF2B5EF4-FFF2-40B4-BE49-F238E27FC236}">
                <a16:creationId xmlns:a16="http://schemas.microsoft.com/office/drawing/2014/main" id="{05755812-FA39-400E-9830-518115B16F1A}"/>
              </a:ext>
            </a:extLst>
          </p:cNvPr>
          <p:cNvSpPr>
            <a:spLocks noGrp="1"/>
          </p:cNvSpPr>
          <p:nvPr>
            <p:ph type="body" sz="quarter" idx="24" hasCustomPrompt="1"/>
          </p:nvPr>
        </p:nvSpPr>
        <p:spPr>
          <a:xfrm>
            <a:off x="9164901" y="4417646"/>
            <a:ext cx="2286000" cy="365125"/>
          </a:xfrm>
        </p:spPr>
        <p:txBody>
          <a:bodyPr vert="horz" lIns="91440" tIns="45720" rIns="91440" bIns="45720" rtlCol="0" anchor="ctr">
            <a:noAutofit/>
          </a:bodyPr>
          <a:lstStyle>
            <a:lvl1pPr marL="0" indent="0" algn="ctr">
              <a:spcAft>
                <a:spcPts val="0"/>
              </a:spcAft>
              <a:buNone/>
              <a:defRPr lang="en-US" b="0" dirty="0">
                <a:solidFill>
                  <a:schemeClr val="tx1">
                    <a:hueOff val="0"/>
                    <a:satOff val="0"/>
                    <a:lumOff val="0"/>
                    <a:alphaOff val="0"/>
                  </a:schemeClr>
                </a:solidFill>
                <a:latin typeface="+mj-lt"/>
              </a:defRPr>
            </a:lvl1pPr>
          </a:lstStyle>
          <a:p>
            <a:pPr marL="228600" lvl="0" indent="-228600" algn="ctr">
              <a:lnSpc>
                <a:spcPct val="100000"/>
              </a:lnSpc>
              <a:spcBef>
                <a:spcPts val="0"/>
              </a:spcBef>
              <a:spcAft>
                <a:spcPts val="966"/>
              </a:spcAft>
            </a:pPr>
            <a:r>
              <a:rPr lang="en-US" dirty="0"/>
              <a:t>Name</a:t>
            </a:r>
          </a:p>
        </p:txBody>
      </p:sp>
      <p:sp>
        <p:nvSpPr>
          <p:cNvPr id="36" name="Text Placeholder 22">
            <a:extLst>
              <a:ext uri="{FF2B5EF4-FFF2-40B4-BE49-F238E27FC236}">
                <a16:creationId xmlns:a16="http://schemas.microsoft.com/office/drawing/2014/main" id="{B0C99DAB-BC75-4032-B8DE-82896B438816}"/>
              </a:ext>
            </a:extLst>
          </p:cNvPr>
          <p:cNvSpPr>
            <a:spLocks noGrp="1"/>
          </p:cNvSpPr>
          <p:nvPr>
            <p:ph type="body" sz="quarter" idx="25" hasCustomPrompt="1"/>
          </p:nvPr>
        </p:nvSpPr>
        <p:spPr>
          <a:xfrm>
            <a:off x="9164901" y="4802088"/>
            <a:ext cx="2286000" cy="365125"/>
          </a:xfrm>
        </p:spPr>
        <p:txBody>
          <a:bodyPr anchor="t">
            <a:noAutofit/>
          </a:bodyPr>
          <a:lstStyle>
            <a:lvl1pPr marL="0" indent="0" algn="ctr">
              <a:lnSpc>
                <a:spcPct val="100000"/>
              </a:lnSpc>
              <a:spcBef>
                <a:spcPts val="0"/>
              </a:spcBef>
              <a:spcAft>
                <a:spcPts val="0"/>
              </a:spcAft>
              <a:buNone/>
              <a:defRPr lang="en-US" sz="1600" kern="1200" dirty="0">
                <a:solidFill>
                  <a:schemeClr val="tx1">
                    <a:hueOff val="0"/>
                    <a:satOff val="0"/>
                    <a:lumOff val="0"/>
                    <a:alphaOff val="0"/>
                  </a:schemeClr>
                </a:solidFill>
                <a:latin typeface="+mn-lt"/>
                <a:ea typeface="+mn-ea"/>
                <a:cs typeface="+mn-cs"/>
              </a:defRPr>
            </a:lvl1pPr>
          </a:lstStyle>
          <a:p>
            <a:pPr lvl="0"/>
            <a:r>
              <a:rPr lang="en-US" dirty="0"/>
              <a:t>Title</a:t>
            </a:r>
          </a:p>
        </p:txBody>
      </p:sp>
    </p:spTree>
    <p:extLst>
      <p:ext uri="{BB962C8B-B14F-4D97-AF65-F5344CB8AC3E}">
        <p14:creationId xmlns:p14="http://schemas.microsoft.com/office/powerpoint/2010/main" val="2792476256"/>
      </p:ext>
    </p:extLst>
  </p:cSld>
  <p:clrMapOvr>
    <a:masterClrMapping/>
  </p:clrMapOvr>
  <p:hf hdr="0"/>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imeline">
    <p:spTree>
      <p:nvGrpSpPr>
        <p:cNvPr id="1" name=""/>
        <p:cNvGrpSpPr/>
        <p:nvPr/>
      </p:nvGrpSpPr>
      <p:grpSpPr>
        <a:xfrm>
          <a:off x="0" y="0"/>
          <a:ext cx="0" cy="0"/>
          <a:chOff x="0" y="0"/>
          <a:chExt cx="0" cy="0"/>
        </a:xfrm>
      </p:grpSpPr>
      <p:grpSp>
        <p:nvGrpSpPr>
          <p:cNvPr id="34" name="Graphic 4">
            <a:extLst>
              <a:ext uri="{FF2B5EF4-FFF2-40B4-BE49-F238E27FC236}">
                <a16:creationId xmlns:a16="http://schemas.microsoft.com/office/drawing/2014/main" id="{F6919F4A-127D-4827-9E80-D8662425CC16}"/>
              </a:ext>
              <a:ext uri="{C183D7F6-B498-43B3-948B-1728B52AA6E4}">
                <adec:decorative xmlns:adec="http://schemas.microsoft.com/office/drawing/2017/decorative" val="1"/>
              </a:ext>
            </a:extLst>
          </p:cNvPr>
          <p:cNvGrpSpPr/>
          <p:nvPr userDrawn="1"/>
        </p:nvGrpSpPr>
        <p:grpSpPr>
          <a:xfrm>
            <a:off x="10510458" y="477557"/>
            <a:ext cx="975170" cy="975170"/>
            <a:chOff x="5829300" y="3162300"/>
            <a:chExt cx="532257" cy="532257"/>
          </a:xfrm>
          <a:solidFill>
            <a:schemeClr val="tx1"/>
          </a:solidFill>
        </p:grpSpPr>
        <p:sp>
          <p:nvSpPr>
            <p:cNvPr id="35" name="Freeform: Shape 34">
              <a:extLst>
                <a:ext uri="{FF2B5EF4-FFF2-40B4-BE49-F238E27FC236}">
                  <a16:creationId xmlns:a16="http://schemas.microsoft.com/office/drawing/2014/main" id="{E4F0C362-E345-4C93-8DBC-55525E213FE2}"/>
                </a:ext>
              </a:extLst>
            </p:cNvPr>
            <p:cNvSpPr/>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6" name="Freeform: Shape 35">
              <a:extLst>
                <a:ext uri="{FF2B5EF4-FFF2-40B4-BE49-F238E27FC236}">
                  <a16:creationId xmlns:a16="http://schemas.microsoft.com/office/drawing/2014/main" id="{246589FF-4A9D-484E-95B0-A0C39A326BFF}"/>
                </a:ext>
              </a:extLst>
            </p:cNvPr>
            <p:cNvSpPr/>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7" name="Freeform: Shape 36">
              <a:extLst>
                <a:ext uri="{FF2B5EF4-FFF2-40B4-BE49-F238E27FC236}">
                  <a16:creationId xmlns:a16="http://schemas.microsoft.com/office/drawing/2014/main" id="{CCC09BAE-0430-4149-BDEC-23DD9C37ACC2}"/>
                </a:ext>
              </a:extLst>
            </p:cNvPr>
            <p:cNvSpPr/>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8" name="Freeform: Shape 37">
              <a:extLst>
                <a:ext uri="{FF2B5EF4-FFF2-40B4-BE49-F238E27FC236}">
                  <a16:creationId xmlns:a16="http://schemas.microsoft.com/office/drawing/2014/main" id="{4F6CC180-FC7F-4A8E-BACC-034FD0C68CA9}"/>
                </a:ext>
              </a:extLst>
            </p:cNvPr>
            <p:cNvSpPr/>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9" name="Freeform: Shape 38">
              <a:extLst>
                <a:ext uri="{FF2B5EF4-FFF2-40B4-BE49-F238E27FC236}">
                  <a16:creationId xmlns:a16="http://schemas.microsoft.com/office/drawing/2014/main" id="{A137FFAD-2383-4411-A9CD-B0DCBF8452F9}"/>
                </a:ext>
              </a:extLst>
            </p:cNvPr>
            <p:cNvSpPr/>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40" name="Freeform: Shape 39">
              <a:extLst>
                <a:ext uri="{FF2B5EF4-FFF2-40B4-BE49-F238E27FC236}">
                  <a16:creationId xmlns:a16="http://schemas.microsoft.com/office/drawing/2014/main" id="{6F7ADA10-97E6-406B-955B-4DF941688C55}"/>
                </a:ext>
              </a:extLst>
            </p:cNvPr>
            <p:cNvSpPr/>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41" name="Freeform: Shape 40">
              <a:extLst>
                <a:ext uri="{FF2B5EF4-FFF2-40B4-BE49-F238E27FC236}">
                  <a16:creationId xmlns:a16="http://schemas.microsoft.com/office/drawing/2014/main" id="{E5ED4958-089A-40EE-BEF8-D2DA3283FE41}"/>
                </a:ext>
              </a:extLst>
            </p:cNvPr>
            <p:cNvSpPr/>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42" name="Freeform: Shape 41">
              <a:extLst>
                <a:ext uri="{FF2B5EF4-FFF2-40B4-BE49-F238E27FC236}">
                  <a16:creationId xmlns:a16="http://schemas.microsoft.com/office/drawing/2014/main" id="{6BBC70D8-0977-4E3E-BDCC-5DB32F534597}"/>
                </a:ext>
              </a:extLst>
            </p:cNvPr>
            <p:cNvSpPr/>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43" name="Freeform: Shape 42">
              <a:extLst>
                <a:ext uri="{FF2B5EF4-FFF2-40B4-BE49-F238E27FC236}">
                  <a16:creationId xmlns:a16="http://schemas.microsoft.com/office/drawing/2014/main" id="{22F37D25-C4FD-4978-AE31-636891A33D69}"/>
                </a:ext>
              </a:extLst>
            </p:cNvPr>
            <p:cNvSpPr/>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44" name="Freeform: Shape 43">
              <a:extLst>
                <a:ext uri="{FF2B5EF4-FFF2-40B4-BE49-F238E27FC236}">
                  <a16:creationId xmlns:a16="http://schemas.microsoft.com/office/drawing/2014/main" id="{42DD3606-BA69-4959-9335-377E9AA120FF}"/>
                </a:ext>
              </a:extLst>
            </p:cNvPr>
            <p:cNvSpPr/>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45" name="Freeform: Shape 44">
              <a:extLst>
                <a:ext uri="{FF2B5EF4-FFF2-40B4-BE49-F238E27FC236}">
                  <a16:creationId xmlns:a16="http://schemas.microsoft.com/office/drawing/2014/main" id="{F5B11ABC-F37E-4946-9A7B-90D363182626}"/>
                </a:ext>
              </a:extLst>
            </p:cNvPr>
            <p:cNvSpPr/>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46" name="Freeform: Shape 45">
              <a:extLst>
                <a:ext uri="{FF2B5EF4-FFF2-40B4-BE49-F238E27FC236}">
                  <a16:creationId xmlns:a16="http://schemas.microsoft.com/office/drawing/2014/main" id="{D86B1D23-2F36-4086-9CF7-D76D833D2282}"/>
                </a:ext>
              </a:extLst>
            </p:cNvPr>
            <p:cNvSpPr/>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47" name="Freeform: Shape 46">
              <a:extLst>
                <a:ext uri="{FF2B5EF4-FFF2-40B4-BE49-F238E27FC236}">
                  <a16:creationId xmlns:a16="http://schemas.microsoft.com/office/drawing/2014/main" id="{A3AE423B-5BB8-454B-B2D6-85AE6185C587}"/>
                </a:ext>
              </a:extLst>
            </p:cNvPr>
            <p:cNvSpPr/>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grpSp>
      <p:grpSp>
        <p:nvGrpSpPr>
          <p:cNvPr id="52" name="Group 51">
            <a:extLst>
              <a:ext uri="{FF2B5EF4-FFF2-40B4-BE49-F238E27FC236}">
                <a16:creationId xmlns:a16="http://schemas.microsoft.com/office/drawing/2014/main" id="{3BF87D25-4424-40BA-B114-A4FB8BDFE843}"/>
              </a:ext>
              <a:ext uri="{C183D7F6-B498-43B3-948B-1728B52AA6E4}">
                <adec:decorative xmlns:adec="http://schemas.microsoft.com/office/drawing/2017/decorative" val="1"/>
              </a:ext>
            </a:extLst>
          </p:cNvPr>
          <p:cNvGrpSpPr/>
          <p:nvPr userDrawn="1"/>
        </p:nvGrpSpPr>
        <p:grpSpPr>
          <a:xfrm>
            <a:off x="0" y="681037"/>
            <a:ext cx="1170294" cy="709661"/>
            <a:chOff x="0" y="681037"/>
            <a:chExt cx="1170294" cy="709661"/>
          </a:xfrm>
        </p:grpSpPr>
        <p:sp>
          <p:nvSpPr>
            <p:cNvPr id="53" name="Freeform: Shape 52">
              <a:extLst>
                <a:ext uri="{FF2B5EF4-FFF2-40B4-BE49-F238E27FC236}">
                  <a16:creationId xmlns:a16="http://schemas.microsoft.com/office/drawing/2014/main" id="{B567477D-2972-4718-B0A2-9FC97531B87F}"/>
                </a:ext>
                <a:ext uri="{C183D7F6-B498-43B3-948B-1728B52AA6E4}">
                  <adec:decorative xmlns:adec="http://schemas.microsoft.com/office/drawing/2017/decorative" val="1"/>
                </a:ext>
              </a:extLst>
            </p:cNvPr>
            <p:cNvSpPr/>
            <p:nvPr userDrawn="1"/>
          </p:nvSpPr>
          <p:spPr>
            <a:xfrm>
              <a:off x="0" y="681037"/>
              <a:ext cx="1170294" cy="274629"/>
            </a:xfrm>
            <a:custGeom>
              <a:avLst/>
              <a:gdLst>
                <a:gd name="connsiteX0" fmla="*/ 453342 w 1170294"/>
                <a:gd name="connsiteY0" fmla="*/ 0 h 274629"/>
                <a:gd name="connsiteX1" fmla="*/ 689085 w 1170294"/>
                <a:gd name="connsiteY1" fmla="*/ 235744 h 274629"/>
                <a:gd name="connsiteX2" fmla="*/ 924829 w 1170294"/>
                <a:gd name="connsiteY2" fmla="*/ 0 h 274629"/>
                <a:gd name="connsiteX3" fmla="*/ 1170294 w 1170294"/>
                <a:gd name="connsiteY3" fmla="*/ 245465 h 274629"/>
                <a:gd name="connsiteX4" fmla="*/ 1153282 w 1170294"/>
                <a:gd name="connsiteY4" fmla="*/ 264908 h 274629"/>
                <a:gd name="connsiteX5" fmla="*/ 924829 w 1170294"/>
                <a:gd name="connsiteY5" fmla="*/ 38885 h 274629"/>
                <a:gd name="connsiteX6" fmla="*/ 689085 w 1170294"/>
                <a:gd name="connsiteY6" fmla="*/ 274629 h 274629"/>
                <a:gd name="connsiteX7" fmla="*/ 453342 w 1170294"/>
                <a:gd name="connsiteY7" fmla="*/ 38885 h 274629"/>
                <a:gd name="connsiteX8" fmla="*/ 215168 w 1170294"/>
                <a:gd name="connsiteY8" fmla="*/ 274629 h 274629"/>
                <a:gd name="connsiteX9" fmla="*/ 0 w 1170294"/>
                <a:gd name="connsiteY9" fmla="*/ 59462 h 274629"/>
                <a:gd name="connsiteX10" fmla="*/ 0 w 1170294"/>
                <a:gd name="connsiteY10" fmla="*/ 20577 h 274629"/>
                <a:gd name="connsiteX11" fmla="*/ 215168 w 1170294"/>
                <a:gd name="connsiteY11" fmla="*/ 235744 h 274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70294" h="274629">
                  <a:moveTo>
                    <a:pt x="453342" y="0"/>
                  </a:moveTo>
                  <a:lnTo>
                    <a:pt x="689085" y="235744"/>
                  </a:lnTo>
                  <a:lnTo>
                    <a:pt x="924829" y="0"/>
                  </a:lnTo>
                  <a:lnTo>
                    <a:pt x="1170294" y="245465"/>
                  </a:lnTo>
                  <a:lnTo>
                    <a:pt x="1153282" y="264908"/>
                  </a:lnTo>
                  <a:lnTo>
                    <a:pt x="924829" y="38885"/>
                  </a:lnTo>
                  <a:lnTo>
                    <a:pt x="689085" y="274629"/>
                  </a:lnTo>
                  <a:lnTo>
                    <a:pt x="453342" y="38885"/>
                  </a:lnTo>
                  <a:lnTo>
                    <a:pt x="215168" y="274629"/>
                  </a:lnTo>
                  <a:lnTo>
                    <a:pt x="0" y="59462"/>
                  </a:lnTo>
                  <a:lnTo>
                    <a:pt x="0" y="20577"/>
                  </a:lnTo>
                  <a:lnTo>
                    <a:pt x="215168" y="235744"/>
                  </a:lnTo>
                  <a:close/>
                </a:path>
              </a:pathLst>
            </a:custGeom>
            <a:solidFill>
              <a:schemeClr val="tx1"/>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Source Sans Pro"/>
                <a:ea typeface="+mn-ea"/>
                <a:cs typeface="+mn-cs"/>
              </a:endParaRPr>
            </a:p>
          </p:txBody>
        </p:sp>
        <p:sp>
          <p:nvSpPr>
            <p:cNvPr id="54" name="Freeform: Shape 53">
              <a:extLst>
                <a:ext uri="{FF2B5EF4-FFF2-40B4-BE49-F238E27FC236}">
                  <a16:creationId xmlns:a16="http://schemas.microsoft.com/office/drawing/2014/main" id="{52D08859-301B-4802-95D8-B8A552752B90}"/>
                </a:ext>
                <a:ext uri="{C183D7F6-B498-43B3-948B-1728B52AA6E4}">
                  <adec:decorative xmlns:adec="http://schemas.microsoft.com/office/drawing/2017/decorative" val="1"/>
                </a:ext>
              </a:extLst>
            </p:cNvPr>
            <p:cNvSpPr/>
            <p:nvPr userDrawn="1"/>
          </p:nvSpPr>
          <p:spPr>
            <a:xfrm>
              <a:off x="0" y="1116069"/>
              <a:ext cx="1170294" cy="274629"/>
            </a:xfrm>
            <a:custGeom>
              <a:avLst/>
              <a:gdLst>
                <a:gd name="connsiteX0" fmla="*/ 453342 w 1170294"/>
                <a:gd name="connsiteY0" fmla="*/ 0 h 274629"/>
                <a:gd name="connsiteX1" fmla="*/ 689085 w 1170294"/>
                <a:gd name="connsiteY1" fmla="*/ 238174 h 274629"/>
                <a:gd name="connsiteX2" fmla="*/ 924829 w 1170294"/>
                <a:gd name="connsiteY2" fmla="*/ 0 h 274629"/>
                <a:gd name="connsiteX3" fmla="*/ 1170294 w 1170294"/>
                <a:gd name="connsiteY3" fmla="*/ 247895 h 274629"/>
                <a:gd name="connsiteX4" fmla="*/ 1153282 w 1170294"/>
                <a:gd name="connsiteY4" fmla="*/ 264908 h 274629"/>
                <a:gd name="connsiteX5" fmla="*/ 924829 w 1170294"/>
                <a:gd name="connsiteY5" fmla="*/ 38885 h 274629"/>
                <a:gd name="connsiteX6" fmla="*/ 689085 w 1170294"/>
                <a:gd name="connsiteY6" fmla="*/ 274629 h 274629"/>
                <a:gd name="connsiteX7" fmla="*/ 453342 w 1170294"/>
                <a:gd name="connsiteY7" fmla="*/ 38885 h 274629"/>
                <a:gd name="connsiteX8" fmla="*/ 215168 w 1170294"/>
                <a:gd name="connsiteY8" fmla="*/ 274629 h 274629"/>
                <a:gd name="connsiteX9" fmla="*/ 0 w 1170294"/>
                <a:gd name="connsiteY9" fmla="*/ 59462 h 274629"/>
                <a:gd name="connsiteX10" fmla="*/ 0 w 1170294"/>
                <a:gd name="connsiteY10" fmla="*/ 20789 h 274629"/>
                <a:gd name="connsiteX11" fmla="*/ 215168 w 1170294"/>
                <a:gd name="connsiteY11" fmla="*/ 238174 h 274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70294" h="274629">
                  <a:moveTo>
                    <a:pt x="453342" y="0"/>
                  </a:moveTo>
                  <a:lnTo>
                    <a:pt x="689085" y="238174"/>
                  </a:lnTo>
                  <a:lnTo>
                    <a:pt x="924829" y="0"/>
                  </a:lnTo>
                  <a:lnTo>
                    <a:pt x="1170294" y="247895"/>
                  </a:lnTo>
                  <a:lnTo>
                    <a:pt x="1153282" y="264908"/>
                  </a:lnTo>
                  <a:lnTo>
                    <a:pt x="924829" y="38885"/>
                  </a:lnTo>
                  <a:lnTo>
                    <a:pt x="689085" y="274629"/>
                  </a:lnTo>
                  <a:lnTo>
                    <a:pt x="453342" y="38885"/>
                  </a:lnTo>
                  <a:lnTo>
                    <a:pt x="215168" y="274629"/>
                  </a:lnTo>
                  <a:lnTo>
                    <a:pt x="0" y="59462"/>
                  </a:lnTo>
                  <a:lnTo>
                    <a:pt x="0" y="20789"/>
                  </a:lnTo>
                  <a:lnTo>
                    <a:pt x="215168" y="238174"/>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grpSp>
      <p:sp>
        <p:nvSpPr>
          <p:cNvPr id="48" name="Title 1">
            <a:extLst>
              <a:ext uri="{FF2B5EF4-FFF2-40B4-BE49-F238E27FC236}">
                <a16:creationId xmlns:a16="http://schemas.microsoft.com/office/drawing/2014/main" id="{430ADD3E-99CC-43CF-9A97-D44AA54C5F1E}"/>
              </a:ext>
            </a:extLst>
          </p:cNvPr>
          <p:cNvSpPr>
            <a:spLocks noGrp="1"/>
          </p:cNvSpPr>
          <p:nvPr>
            <p:ph type="title"/>
          </p:nvPr>
        </p:nvSpPr>
        <p:spPr>
          <a:xfrm>
            <a:off x="1331088" y="565739"/>
            <a:ext cx="9745883" cy="1124949"/>
          </a:xfrm>
        </p:spPr>
        <p:txBody>
          <a:bodyPr/>
          <a:lstStyle/>
          <a:p>
            <a:endParaRPr lang="en-US" dirty="0"/>
          </a:p>
        </p:txBody>
      </p:sp>
      <p:sp>
        <p:nvSpPr>
          <p:cNvPr id="49" name="Date Placeholder 10">
            <a:extLst>
              <a:ext uri="{FF2B5EF4-FFF2-40B4-BE49-F238E27FC236}">
                <a16:creationId xmlns:a16="http://schemas.microsoft.com/office/drawing/2014/main" id="{8C8B246A-7ACC-4517-903D-35509488E524}"/>
              </a:ext>
            </a:extLst>
          </p:cNvPr>
          <p:cNvSpPr>
            <a:spLocks noGrp="1"/>
          </p:cNvSpPr>
          <p:nvPr>
            <p:ph type="dt" sz="half" idx="10"/>
          </p:nvPr>
        </p:nvSpPr>
        <p:spPr>
          <a:xfrm>
            <a:off x="838200" y="6356350"/>
            <a:ext cx="2743200" cy="365125"/>
          </a:xfr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EB490EC5-6F65-45BF-89F3-AC4DE8AFDD8B}" type="datetime1">
              <a:rPr kumimoji="0" lang="en-US" sz="1200" b="1" i="0" u="none" strike="noStrike" kern="1200" cap="all" spc="100" normalizeH="0" baseline="0" noProof="0" smtClean="0">
                <a:ln>
                  <a:noFill/>
                </a:ln>
                <a:solidFill>
                  <a:prstClr val="black">
                    <a:tint val="75000"/>
                  </a:prstClr>
                </a:solidFill>
                <a:effectLst/>
                <a:uLnTx/>
                <a:uFillTx/>
                <a:latin typeface="Source Sans Pro"/>
                <a:cs typeface="+mn-cs"/>
              </a:rPr>
              <a:t>6/29/2025</a:t>
            </a:fld>
            <a:endParaRPr kumimoji="0" lang="en-US" sz="1200" b="1" i="0" u="none" strike="noStrike" kern="1200" cap="all" spc="100" normalizeH="0" baseline="0" noProof="0">
              <a:ln>
                <a:noFill/>
              </a:ln>
              <a:solidFill>
                <a:prstClr val="black">
                  <a:tint val="75000"/>
                </a:prstClr>
              </a:solidFill>
              <a:effectLst/>
              <a:uLnTx/>
              <a:uFillTx/>
              <a:latin typeface="Source Sans Pro"/>
              <a:cs typeface="+mn-cs"/>
            </a:endParaRPr>
          </a:p>
        </p:txBody>
      </p:sp>
      <p:sp>
        <p:nvSpPr>
          <p:cNvPr id="50" name="Footer Placeholder 11">
            <a:extLst>
              <a:ext uri="{FF2B5EF4-FFF2-40B4-BE49-F238E27FC236}">
                <a16:creationId xmlns:a16="http://schemas.microsoft.com/office/drawing/2014/main" id="{C75AD95D-76DC-4BCD-8AFB-35B7DB2D7F38}"/>
              </a:ext>
            </a:extLst>
          </p:cNvPr>
          <p:cNvSpPr>
            <a:spLocks noGrp="1"/>
          </p:cNvSpPr>
          <p:nvPr>
            <p:ph type="ftr" sz="quarter" idx="11"/>
          </p:nvPr>
        </p:nvSpPr>
        <p:spPr>
          <a:xfrm>
            <a:off x="4038600" y="6356350"/>
            <a:ext cx="4114800" cy="365125"/>
          </a:xfrm>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all" spc="100" normalizeH="0" baseline="0" noProof="0">
                <a:ln>
                  <a:noFill/>
                </a:ln>
                <a:solidFill>
                  <a:prstClr val="black">
                    <a:tint val="75000"/>
                  </a:prstClr>
                </a:solidFill>
                <a:effectLst/>
                <a:uLnTx/>
                <a:uFillTx/>
                <a:latin typeface="Source Sans Pro"/>
                <a:cs typeface="+mn-cs"/>
              </a:rPr>
              <a:t>PRESENTATION TITLE</a:t>
            </a:r>
            <a:endParaRPr kumimoji="0" lang="en-US" sz="1200" b="1" i="0" u="none" strike="noStrike" kern="1200" cap="all" spc="100" normalizeH="0" baseline="0" noProof="0" dirty="0">
              <a:ln>
                <a:noFill/>
              </a:ln>
              <a:solidFill>
                <a:prstClr val="black">
                  <a:tint val="75000"/>
                </a:prstClr>
              </a:solidFill>
              <a:effectLst/>
              <a:uLnTx/>
              <a:uFillTx/>
              <a:latin typeface="Source Sans Pro"/>
              <a:cs typeface="+mn-cs"/>
            </a:endParaRPr>
          </a:p>
        </p:txBody>
      </p:sp>
      <p:sp>
        <p:nvSpPr>
          <p:cNvPr id="51" name="Slide Number Placeholder 12">
            <a:extLst>
              <a:ext uri="{FF2B5EF4-FFF2-40B4-BE49-F238E27FC236}">
                <a16:creationId xmlns:a16="http://schemas.microsoft.com/office/drawing/2014/main" id="{65BB740A-80ED-48DA-B622-9643EFA2303C}"/>
              </a:ext>
            </a:extLst>
          </p:cNvPr>
          <p:cNvSpPr>
            <a:spLocks noGrp="1"/>
          </p:cNvSpPr>
          <p:nvPr>
            <p:ph type="sldNum" sz="quarter" idx="12"/>
          </p:nvPr>
        </p:nvSpPr>
        <p:spPr>
          <a:xfrm>
            <a:off x="8610600" y="6356350"/>
            <a:ext cx="2743200"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0967E29-1480-472A-9FC5-C4768A52587C}" type="slidenum">
              <a:rPr kumimoji="0" lang="en-US" sz="1200" b="1" i="0" u="none" strike="noStrike" kern="1200" cap="all" spc="100" normalizeH="0" baseline="0" noProof="0" smtClean="0">
                <a:ln>
                  <a:noFill/>
                </a:ln>
                <a:solidFill>
                  <a:prstClr val="black">
                    <a:tint val="75000"/>
                  </a:prstClr>
                </a:solidFill>
                <a:effectLst/>
                <a:uLnTx/>
                <a:uFillTx/>
                <a:latin typeface="Source Sans Pro"/>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200" b="1" i="0" u="none" strike="noStrike" kern="1200" cap="all" spc="100" normalizeH="0" baseline="0" noProof="0">
              <a:ln>
                <a:noFill/>
              </a:ln>
              <a:solidFill>
                <a:prstClr val="black">
                  <a:tint val="75000"/>
                </a:prstClr>
              </a:solidFill>
              <a:effectLst/>
              <a:uLnTx/>
              <a:uFillTx/>
              <a:latin typeface="Source Sans Pro"/>
              <a:cs typeface="+mn-cs"/>
            </a:endParaRPr>
          </a:p>
        </p:txBody>
      </p:sp>
      <p:sp>
        <p:nvSpPr>
          <p:cNvPr id="2" name="Oval 1">
            <a:extLst>
              <a:ext uri="{FF2B5EF4-FFF2-40B4-BE49-F238E27FC236}">
                <a16:creationId xmlns:a16="http://schemas.microsoft.com/office/drawing/2014/main" id="{7F7C86B6-604E-4B54-A07B-F9BB80F8727E}"/>
              </a:ext>
              <a:ext uri="{C183D7F6-B498-43B3-948B-1728B52AA6E4}">
                <adec:decorative xmlns:adec="http://schemas.microsoft.com/office/drawing/2017/decorative" val="1"/>
              </a:ext>
            </a:extLst>
          </p:cNvPr>
          <p:cNvSpPr/>
          <p:nvPr userDrawn="1"/>
        </p:nvSpPr>
        <p:spPr>
          <a:xfrm>
            <a:off x="11559544" y="5991329"/>
            <a:ext cx="365021" cy="365021"/>
          </a:xfrm>
          <a:prstGeom prst="ellipse">
            <a:avLst/>
          </a:prstGeom>
          <a:solidFill>
            <a:schemeClr val="accent1">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spTree>
    <p:extLst>
      <p:ext uri="{BB962C8B-B14F-4D97-AF65-F5344CB8AC3E}">
        <p14:creationId xmlns:p14="http://schemas.microsoft.com/office/powerpoint/2010/main" val="1598643157"/>
      </p:ext>
    </p:extLst>
  </p:cSld>
  <p:clrMapOvr>
    <a:masterClrMapping/>
  </p:clrMapOvr>
  <p:hf hdr="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ontent 2 Column">
    <p:spTree>
      <p:nvGrpSpPr>
        <p:cNvPr id="1" name=""/>
        <p:cNvGrpSpPr/>
        <p:nvPr/>
      </p:nvGrpSpPr>
      <p:grpSpPr>
        <a:xfrm>
          <a:off x="0" y="0"/>
          <a:ext cx="0" cy="0"/>
          <a:chOff x="0" y="0"/>
          <a:chExt cx="0" cy="0"/>
        </a:xfrm>
      </p:grpSpPr>
      <p:grpSp>
        <p:nvGrpSpPr>
          <p:cNvPr id="6" name="Group 5">
            <a:extLst>
              <a:ext uri="{FF2B5EF4-FFF2-40B4-BE49-F238E27FC236}">
                <a16:creationId xmlns:a16="http://schemas.microsoft.com/office/drawing/2014/main" id="{E2F117D5-7402-40B6-8492-280C24F60EB8}"/>
              </a:ext>
              <a:ext uri="{C183D7F6-B498-43B3-948B-1728B52AA6E4}">
                <adec:decorative xmlns:adec="http://schemas.microsoft.com/office/drawing/2017/decorative" val="1"/>
              </a:ext>
            </a:extLst>
          </p:cNvPr>
          <p:cNvGrpSpPr/>
          <p:nvPr userDrawn="1"/>
        </p:nvGrpSpPr>
        <p:grpSpPr>
          <a:xfrm>
            <a:off x="8341223" y="5289452"/>
            <a:ext cx="1640977" cy="1568548"/>
            <a:chOff x="3121343" y="4864099"/>
            <a:chExt cx="2085971" cy="1993901"/>
          </a:xfrm>
          <a:solidFill>
            <a:schemeClr val="accent1">
              <a:alpha val="20000"/>
            </a:schemeClr>
          </a:solidFill>
        </p:grpSpPr>
        <p:sp>
          <p:nvSpPr>
            <p:cNvPr id="7" name="Freeform: Shape 6">
              <a:extLst>
                <a:ext uri="{FF2B5EF4-FFF2-40B4-BE49-F238E27FC236}">
                  <a16:creationId xmlns:a16="http://schemas.microsoft.com/office/drawing/2014/main" id="{161BA3FA-C408-4DD0-8D01-AD1955F394ED}"/>
                </a:ext>
              </a:extLst>
            </p:cNvPr>
            <p:cNvSpPr/>
            <p:nvPr/>
          </p:nvSpPr>
          <p:spPr>
            <a:xfrm>
              <a:off x="3238556" y="4981312"/>
              <a:ext cx="442726" cy="44272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sp>
          <p:nvSpPr>
            <p:cNvPr id="8" name="Freeform: Shape 7">
              <a:extLst>
                <a:ext uri="{FF2B5EF4-FFF2-40B4-BE49-F238E27FC236}">
                  <a16:creationId xmlns:a16="http://schemas.microsoft.com/office/drawing/2014/main" id="{C1D6E8BB-7294-492C-92F6-55ED4E53CFE8}"/>
                </a:ext>
              </a:extLst>
            </p:cNvPr>
            <p:cNvSpPr/>
            <p:nvPr/>
          </p:nvSpPr>
          <p:spPr>
            <a:xfrm>
              <a:off x="3128809" y="4871565"/>
              <a:ext cx="902626" cy="902626"/>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sp>
          <p:nvSpPr>
            <p:cNvPr id="9" name="Freeform: Shape 8">
              <a:extLst>
                <a:ext uri="{FF2B5EF4-FFF2-40B4-BE49-F238E27FC236}">
                  <a16:creationId xmlns:a16="http://schemas.microsoft.com/office/drawing/2014/main" id="{58388000-0440-4364-8913-532DFCCD9C34}"/>
                </a:ext>
              </a:extLst>
            </p:cNvPr>
            <p:cNvSpPr/>
            <p:nvPr/>
          </p:nvSpPr>
          <p:spPr>
            <a:xfrm>
              <a:off x="3121343" y="4864099"/>
              <a:ext cx="1152732" cy="1152732"/>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sp>
          <p:nvSpPr>
            <p:cNvPr id="10" name="Freeform: Shape 9">
              <a:extLst>
                <a:ext uri="{FF2B5EF4-FFF2-40B4-BE49-F238E27FC236}">
                  <a16:creationId xmlns:a16="http://schemas.microsoft.com/office/drawing/2014/main" id="{23A011FE-8ED6-4045-8217-38BE203C050D}"/>
                </a:ext>
              </a:extLst>
            </p:cNvPr>
            <p:cNvSpPr/>
            <p:nvPr/>
          </p:nvSpPr>
          <p:spPr>
            <a:xfrm>
              <a:off x="3152324" y="4894707"/>
              <a:ext cx="1321462" cy="1321838"/>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sp>
          <p:nvSpPr>
            <p:cNvPr id="11" name="Freeform: Shape 10">
              <a:extLst>
                <a:ext uri="{FF2B5EF4-FFF2-40B4-BE49-F238E27FC236}">
                  <a16:creationId xmlns:a16="http://schemas.microsoft.com/office/drawing/2014/main" id="{55AFAABB-1473-4746-A400-F23E5F57BB4B}"/>
                </a:ext>
              </a:extLst>
            </p:cNvPr>
            <p:cNvSpPr/>
            <p:nvPr/>
          </p:nvSpPr>
          <p:spPr>
            <a:xfrm>
              <a:off x="3215037" y="4957793"/>
              <a:ext cx="1428975" cy="1428975"/>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sp>
          <p:nvSpPr>
            <p:cNvPr id="12" name="Freeform: Shape 11">
              <a:extLst>
                <a:ext uri="{FF2B5EF4-FFF2-40B4-BE49-F238E27FC236}">
                  <a16:creationId xmlns:a16="http://schemas.microsoft.com/office/drawing/2014/main" id="{1FD7A49F-A1AC-4EB9-9F5F-D56917BFD054}"/>
                </a:ext>
              </a:extLst>
            </p:cNvPr>
            <p:cNvSpPr/>
            <p:nvPr/>
          </p:nvSpPr>
          <p:spPr>
            <a:xfrm>
              <a:off x="3301642" y="5044398"/>
              <a:ext cx="1490195" cy="1490195"/>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sp>
          <p:nvSpPr>
            <p:cNvPr id="13" name="Freeform: Shape 12">
              <a:extLst>
                <a:ext uri="{FF2B5EF4-FFF2-40B4-BE49-F238E27FC236}">
                  <a16:creationId xmlns:a16="http://schemas.microsoft.com/office/drawing/2014/main" id="{FEEB7B70-2392-461B-A28C-EF5E96FA9940}"/>
                </a:ext>
              </a:extLst>
            </p:cNvPr>
            <p:cNvSpPr/>
            <p:nvPr/>
          </p:nvSpPr>
          <p:spPr>
            <a:xfrm>
              <a:off x="3409523" y="5152279"/>
              <a:ext cx="1509607" cy="1509607"/>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sp>
          <p:nvSpPr>
            <p:cNvPr id="14" name="Freeform: Shape 13">
              <a:extLst>
                <a:ext uri="{FF2B5EF4-FFF2-40B4-BE49-F238E27FC236}">
                  <a16:creationId xmlns:a16="http://schemas.microsoft.com/office/drawing/2014/main" id="{CC22C2E5-25C3-4B84-ABFF-7E10A7384E59}"/>
                </a:ext>
              </a:extLst>
            </p:cNvPr>
            <p:cNvSpPr/>
            <p:nvPr/>
          </p:nvSpPr>
          <p:spPr>
            <a:xfrm>
              <a:off x="3538685" y="5279576"/>
              <a:ext cx="1488326" cy="1490192"/>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sp>
          <p:nvSpPr>
            <p:cNvPr id="15" name="Freeform: Shape 14">
              <a:extLst>
                <a:ext uri="{FF2B5EF4-FFF2-40B4-BE49-F238E27FC236}">
                  <a16:creationId xmlns:a16="http://schemas.microsoft.com/office/drawing/2014/main" id="{A810E927-C50B-4C1F-BF74-F1A3559B3DE6}"/>
                </a:ext>
              </a:extLst>
            </p:cNvPr>
            <p:cNvSpPr/>
            <p:nvPr/>
          </p:nvSpPr>
          <p:spPr>
            <a:xfrm>
              <a:off x="3683896" y="5426652"/>
              <a:ext cx="1429720" cy="1429720"/>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sp>
          <p:nvSpPr>
            <p:cNvPr id="16" name="Freeform: Shape 15">
              <a:extLst>
                <a:ext uri="{FF2B5EF4-FFF2-40B4-BE49-F238E27FC236}">
                  <a16:creationId xmlns:a16="http://schemas.microsoft.com/office/drawing/2014/main" id="{423B0F93-803E-467A-92BE-7BEE604727BE}"/>
                </a:ext>
              </a:extLst>
            </p:cNvPr>
            <p:cNvSpPr/>
            <p:nvPr/>
          </p:nvSpPr>
          <p:spPr>
            <a:xfrm>
              <a:off x="3901021" y="5597624"/>
              <a:ext cx="1275308" cy="1260376"/>
            </a:xfrm>
            <a:custGeom>
              <a:avLst/>
              <a:gdLst>
                <a:gd name="connsiteX0" fmla="*/ 1260376 w 1275308"/>
                <a:gd name="connsiteY0" fmla="*/ 0 h 1260376"/>
                <a:gd name="connsiteX1" fmla="*/ 1275308 w 1275308"/>
                <a:gd name="connsiteY1" fmla="*/ 52634 h 1260376"/>
                <a:gd name="connsiteX2" fmla="*/ 67566 w 1275308"/>
                <a:gd name="connsiteY2" fmla="*/ 1260376 h 1260376"/>
                <a:gd name="connsiteX3" fmla="*/ 0 w 1275308"/>
                <a:gd name="connsiteY3" fmla="*/ 1260376 h 1260376"/>
              </a:gdLst>
              <a:ahLst/>
              <a:cxnLst>
                <a:cxn ang="0">
                  <a:pos x="connsiteX0" y="connsiteY0"/>
                </a:cxn>
                <a:cxn ang="0">
                  <a:pos x="connsiteX1" y="connsiteY1"/>
                </a:cxn>
                <a:cxn ang="0">
                  <a:pos x="connsiteX2" y="connsiteY2"/>
                </a:cxn>
                <a:cxn ang="0">
                  <a:pos x="connsiteX3" y="connsiteY3"/>
                </a:cxn>
              </a:cxnLst>
              <a:rect l="l" t="t" r="r" b="b"/>
              <a:pathLst>
                <a:path w="1275308" h="1260376">
                  <a:moveTo>
                    <a:pt x="1260376" y="0"/>
                  </a:moveTo>
                  <a:cubicBezTo>
                    <a:pt x="1265977" y="17174"/>
                    <a:pt x="1270829" y="34716"/>
                    <a:pt x="1275308" y="52634"/>
                  </a:cubicBezTo>
                  <a:lnTo>
                    <a:pt x="67566" y="1260376"/>
                  </a:lnTo>
                  <a:lnTo>
                    <a:pt x="0" y="1260376"/>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sp>
          <p:nvSpPr>
            <p:cNvPr id="17" name="Freeform: Shape 16">
              <a:extLst>
                <a:ext uri="{FF2B5EF4-FFF2-40B4-BE49-F238E27FC236}">
                  <a16:creationId xmlns:a16="http://schemas.microsoft.com/office/drawing/2014/main" id="{2E9E1CC9-CDA4-47AD-BE6D-1BCF23A205D0}"/>
                </a:ext>
              </a:extLst>
            </p:cNvPr>
            <p:cNvSpPr/>
            <p:nvPr/>
          </p:nvSpPr>
          <p:spPr>
            <a:xfrm>
              <a:off x="4141456" y="5797338"/>
              <a:ext cx="1065858" cy="1060662"/>
            </a:xfrm>
            <a:custGeom>
              <a:avLst/>
              <a:gdLst>
                <a:gd name="connsiteX0" fmla="*/ 1061006 w 1065858"/>
                <a:gd name="connsiteY0" fmla="*/ 0 h 1060662"/>
                <a:gd name="connsiteX1" fmla="*/ 1065858 w 1065858"/>
                <a:gd name="connsiteY1" fmla="*/ 62342 h 1060662"/>
                <a:gd name="connsiteX2" fmla="*/ 67196 w 1065858"/>
                <a:gd name="connsiteY2" fmla="*/ 1060662 h 1060662"/>
                <a:gd name="connsiteX3" fmla="*/ 0 w 1065858"/>
                <a:gd name="connsiteY3" fmla="*/ 1060662 h 1060662"/>
              </a:gdLst>
              <a:ahLst/>
              <a:cxnLst>
                <a:cxn ang="0">
                  <a:pos x="connsiteX0" y="connsiteY0"/>
                </a:cxn>
                <a:cxn ang="0">
                  <a:pos x="connsiteX1" y="connsiteY1"/>
                </a:cxn>
                <a:cxn ang="0">
                  <a:pos x="connsiteX2" y="connsiteY2"/>
                </a:cxn>
                <a:cxn ang="0">
                  <a:pos x="connsiteX3" y="connsiteY3"/>
                </a:cxn>
              </a:cxnLst>
              <a:rect l="l" t="t" r="r" b="b"/>
              <a:pathLst>
                <a:path w="1065858" h="1060662">
                  <a:moveTo>
                    <a:pt x="1061006" y="0"/>
                  </a:moveTo>
                  <a:cubicBezTo>
                    <a:pt x="1063248" y="20905"/>
                    <a:pt x="1064741" y="41809"/>
                    <a:pt x="1065858" y="62342"/>
                  </a:cubicBezTo>
                  <a:lnTo>
                    <a:pt x="67196" y="1060662"/>
                  </a:lnTo>
                  <a:lnTo>
                    <a:pt x="0" y="1060662"/>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sp>
          <p:nvSpPr>
            <p:cNvPr id="18" name="Freeform: Shape 17">
              <a:extLst>
                <a:ext uri="{FF2B5EF4-FFF2-40B4-BE49-F238E27FC236}">
                  <a16:creationId xmlns:a16="http://schemas.microsoft.com/office/drawing/2014/main" id="{C96F2C24-1974-4A14-BD08-87F28469CFC4}"/>
                </a:ext>
              </a:extLst>
            </p:cNvPr>
            <p:cNvSpPr/>
            <p:nvPr/>
          </p:nvSpPr>
          <p:spPr>
            <a:xfrm>
              <a:off x="4381830" y="6039978"/>
              <a:ext cx="818022" cy="818022"/>
            </a:xfrm>
            <a:custGeom>
              <a:avLst/>
              <a:gdLst>
                <a:gd name="connsiteX0" fmla="*/ 818022 w 818022"/>
                <a:gd name="connsiteY0" fmla="*/ 0 h 818022"/>
                <a:gd name="connsiteX1" fmla="*/ 804584 w 818022"/>
                <a:gd name="connsiteY1" fmla="*/ 80632 h 818022"/>
                <a:gd name="connsiteX2" fmla="*/ 67190 w 818022"/>
                <a:gd name="connsiteY2" fmla="*/ 818022 h 818022"/>
                <a:gd name="connsiteX3" fmla="*/ 0 w 818022"/>
                <a:gd name="connsiteY3" fmla="*/ 818022 h 818022"/>
              </a:gdLst>
              <a:ahLst/>
              <a:cxnLst>
                <a:cxn ang="0">
                  <a:pos x="connsiteX0" y="connsiteY0"/>
                </a:cxn>
                <a:cxn ang="0">
                  <a:pos x="connsiteX1" y="connsiteY1"/>
                </a:cxn>
                <a:cxn ang="0">
                  <a:pos x="connsiteX2" y="connsiteY2"/>
                </a:cxn>
                <a:cxn ang="0">
                  <a:pos x="connsiteX3" y="connsiteY3"/>
                </a:cxn>
              </a:cxnLst>
              <a:rect l="l" t="t" r="r" b="b"/>
              <a:pathLst>
                <a:path w="818022" h="818022">
                  <a:moveTo>
                    <a:pt x="818022" y="0"/>
                  </a:moveTo>
                  <a:cubicBezTo>
                    <a:pt x="814660" y="27250"/>
                    <a:pt x="810180" y="53755"/>
                    <a:pt x="804584" y="80632"/>
                  </a:cubicBezTo>
                  <a:lnTo>
                    <a:pt x="67190" y="818022"/>
                  </a:lnTo>
                  <a:lnTo>
                    <a:pt x="0" y="818022"/>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sp>
          <p:nvSpPr>
            <p:cNvPr id="19" name="Freeform: Shape 18">
              <a:extLst>
                <a:ext uri="{FF2B5EF4-FFF2-40B4-BE49-F238E27FC236}">
                  <a16:creationId xmlns:a16="http://schemas.microsoft.com/office/drawing/2014/main" id="{6A4424CD-BBD4-45CD-B514-589708B8F50B}"/>
                </a:ext>
              </a:extLst>
            </p:cNvPr>
            <p:cNvSpPr/>
            <p:nvPr/>
          </p:nvSpPr>
          <p:spPr>
            <a:xfrm>
              <a:off x="4647375" y="6390131"/>
              <a:ext cx="442354" cy="442354"/>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grpSp>
      <p:sp>
        <p:nvSpPr>
          <p:cNvPr id="30" name="Title 1">
            <a:extLst>
              <a:ext uri="{FF2B5EF4-FFF2-40B4-BE49-F238E27FC236}">
                <a16:creationId xmlns:a16="http://schemas.microsoft.com/office/drawing/2014/main" id="{910615CB-FBDD-424F-8ADD-978583CED990}"/>
              </a:ext>
            </a:extLst>
          </p:cNvPr>
          <p:cNvSpPr>
            <a:spLocks noGrp="1"/>
          </p:cNvSpPr>
          <p:nvPr>
            <p:ph type="title" hasCustomPrompt="1"/>
          </p:nvPr>
        </p:nvSpPr>
        <p:spPr>
          <a:xfrm>
            <a:off x="1292868" y="358614"/>
            <a:ext cx="4150804" cy="1431000"/>
          </a:xfrm>
        </p:spPr>
        <p:txBody>
          <a:bodyPr anchor="t"/>
          <a:lstStyle>
            <a:lvl1pPr>
              <a:defRPr/>
            </a:lvl1pPr>
          </a:lstStyle>
          <a:p>
            <a:r>
              <a:rPr lang="en-US" dirty="0"/>
              <a:t>Click to add title</a:t>
            </a:r>
          </a:p>
        </p:txBody>
      </p:sp>
      <p:sp>
        <p:nvSpPr>
          <p:cNvPr id="24" name="Text Placeholder 23">
            <a:extLst>
              <a:ext uri="{FF2B5EF4-FFF2-40B4-BE49-F238E27FC236}">
                <a16:creationId xmlns:a16="http://schemas.microsoft.com/office/drawing/2014/main" id="{85B7C0E5-3D24-4DFB-A690-9F48FFF835BB}"/>
              </a:ext>
            </a:extLst>
          </p:cNvPr>
          <p:cNvSpPr>
            <a:spLocks noGrp="1"/>
          </p:cNvSpPr>
          <p:nvPr>
            <p:ph type="body" sz="quarter" idx="13" hasCustomPrompt="1"/>
          </p:nvPr>
        </p:nvSpPr>
        <p:spPr>
          <a:xfrm>
            <a:off x="1691325" y="2014538"/>
            <a:ext cx="4307160" cy="518874"/>
          </a:xfrm>
        </p:spPr>
        <p:txBody>
          <a:bodyPr/>
          <a:lstStyle>
            <a:lvl1pPr>
              <a:buNone/>
              <a:defRPr b="1"/>
            </a:lvl1pPr>
          </a:lstStyle>
          <a:p>
            <a:pPr lvl="0"/>
            <a:r>
              <a:rPr lang="en-US" dirty="0"/>
              <a:t>Click to add title</a:t>
            </a:r>
          </a:p>
        </p:txBody>
      </p:sp>
      <p:sp>
        <p:nvSpPr>
          <p:cNvPr id="26" name="Text Placeholder 25">
            <a:extLst>
              <a:ext uri="{FF2B5EF4-FFF2-40B4-BE49-F238E27FC236}">
                <a16:creationId xmlns:a16="http://schemas.microsoft.com/office/drawing/2014/main" id="{793E2773-9306-412E-962B-7E07A98F86E1}"/>
              </a:ext>
            </a:extLst>
          </p:cNvPr>
          <p:cNvSpPr>
            <a:spLocks noGrp="1"/>
          </p:cNvSpPr>
          <p:nvPr>
            <p:ph type="body" sz="quarter" idx="14" hasCustomPrompt="1"/>
          </p:nvPr>
        </p:nvSpPr>
        <p:spPr>
          <a:xfrm>
            <a:off x="1691325" y="2666318"/>
            <a:ext cx="4307160" cy="3295650"/>
          </a:xfrm>
        </p:spPr>
        <p:txBody>
          <a:bodyPr>
            <a:normAutofit/>
          </a:bodyPr>
          <a:lstStyle>
            <a:lvl1pPr>
              <a:buFont typeface="Arial" panose="020B0604020202020204" pitchFamily="34" charset="0"/>
              <a:buChar char="•"/>
              <a:defRPr sz="1800"/>
            </a:lvl1pPr>
            <a:lvl2pPr>
              <a:buNone/>
              <a:defRPr/>
            </a:lvl2pPr>
            <a:lvl3pPr>
              <a:buNone/>
              <a:defRPr/>
            </a:lvl3pPr>
            <a:lvl4pPr>
              <a:buNone/>
              <a:defRPr/>
            </a:lvl4pPr>
            <a:lvl5pPr>
              <a:buNone/>
              <a:defRPr/>
            </a:lvl5pPr>
          </a:lstStyle>
          <a:p>
            <a:pPr lvl="0"/>
            <a:r>
              <a:rPr lang="en-US" dirty="0"/>
              <a:t>Click to add text</a:t>
            </a:r>
          </a:p>
        </p:txBody>
      </p:sp>
      <p:sp>
        <p:nvSpPr>
          <p:cNvPr id="27" name="Text Placeholder 23">
            <a:extLst>
              <a:ext uri="{FF2B5EF4-FFF2-40B4-BE49-F238E27FC236}">
                <a16:creationId xmlns:a16="http://schemas.microsoft.com/office/drawing/2014/main" id="{74AEFB0F-EDEB-4CE7-BF8A-58F8F86FCFF8}"/>
              </a:ext>
            </a:extLst>
          </p:cNvPr>
          <p:cNvSpPr>
            <a:spLocks noGrp="1"/>
          </p:cNvSpPr>
          <p:nvPr>
            <p:ph type="body" sz="quarter" idx="15" hasCustomPrompt="1"/>
          </p:nvPr>
        </p:nvSpPr>
        <p:spPr>
          <a:xfrm>
            <a:off x="6317484" y="2014538"/>
            <a:ext cx="4307160" cy="518874"/>
          </a:xfrm>
        </p:spPr>
        <p:txBody>
          <a:bodyPr/>
          <a:lstStyle>
            <a:lvl1pPr>
              <a:buNone/>
              <a:defRPr b="1"/>
            </a:lvl1pPr>
          </a:lstStyle>
          <a:p>
            <a:pPr lvl="0"/>
            <a:r>
              <a:rPr lang="en-US" dirty="0"/>
              <a:t>Click to add title</a:t>
            </a:r>
          </a:p>
        </p:txBody>
      </p:sp>
      <p:sp>
        <p:nvSpPr>
          <p:cNvPr id="28" name="Text Placeholder 25">
            <a:extLst>
              <a:ext uri="{FF2B5EF4-FFF2-40B4-BE49-F238E27FC236}">
                <a16:creationId xmlns:a16="http://schemas.microsoft.com/office/drawing/2014/main" id="{94619FC5-B03D-4276-8DBC-914C0A25B451}"/>
              </a:ext>
            </a:extLst>
          </p:cNvPr>
          <p:cNvSpPr>
            <a:spLocks noGrp="1"/>
          </p:cNvSpPr>
          <p:nvPr>
            <p:ph type="body" sz="quarter" idx="16" hasCustomPrompt="1"/>
          </p:nvPr>
        </p:nvSpPr>
        <p:spPr>
          <a:xfrm>
            <a:off x="6317484" y="2666318"/>
            <a:ext cx="4307160" cy="3295650"/>
          </a:xfrm>
        </p:spPr>
        <p:txBody>
          <a:bodyPr>
            <a:normAutofit/>
          </a:bodyPr>
          <a:lstStyle>
            <a:lvl1pPr>
              <a:buFont typeface="Arial" panose="020B0604020202020204" pitchFamily="34" charset="0"/>
              <a:buChar char="•"/>
              <a:defRPr sz="1800"/>
            </a:lvl1pPr>
            <a:lvl2pPr>
              <a:buNone/>
              <a:defRPr/>
            </a:lvl2pPr>
            <a:lvl3pPr>
              <a:buNone/>
              <a:defRPr/>
            </a:lvl3pPr>
            <a:lvl4pPr>
              <a:buNone/>
              <a:defRPr/>
            </a:lvl4pPr>
            <a:lvl5pPr>
              <a:buNone/>
              <a:defRPr/>
            </a:lvl5pPr>
          </a:lstStyle>
          <a:p>
            <a:pPr lvl="0"/>
            <a:r>
              <a:rPr lang="en-US" dirty="0"/>
              <a:t>Click to add text</a:t>
            </a:r>
          </a:p>
        </p:txBody>
      </p:sp>
      <p:sp>
        <p:nvSpPr>
          <p:cNvPr id="20" name="Date Placeholder 178">
            <a:extLst>
              <a:ext uri="{FF2B5EF4-FFF2-40B4-BE49-F238E27FC236}">
                <a16:creationId xmlns:a16="http://schemas.microsoft.com/office/drawing/2014/main" id="{0074F3C0-04F3-47D1-A460-C08BEEEF6598}"/>
              </a:ext>
            </a:extLst>
          </p:cNvPr>
          <p:cNvSpPr>
            <a:spLocks noGrp="1"/>
          </p:cNvSpPr>
          <p:nvPr>
            <p:ph type="dt" sz="half" idx="10"/>
          </p:nvPr>
        </p:nvSpPr>
        <p:spPr>
          <a:xfrm>
            <a:off x="838200" y="6356350"/>
            <a:ext cx="2743200" cy="365125"/>
          </a:xfr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B57B77A4-4CF4-4A22-A9B5-DAC255FAF53C}" type="datetime1">
              <a:rPr kumimoji="0" lang="en-US" sz="1200" b="1" i="0" u="none" strike="noStrike" kern="1200" cap="all" spc="100" normalizeH="0" baseline="0" noProof="0" smtClean="0">
                <a:ln>
                  <a:noFill/>
                </a:ln>
                <a:solidFill>
                  <a:prstClr val="black">
                    <a:tint val="75000"/>
                  </a:prstClr>
                </a:solidFill>
                <a:effectLst/>
                <a:uLnTx/>
                <a:uFillTx/>
                <a:latin typeface="Source Sans Pro"/>
                <a:cs typeface="+mn-cs"/>
              </a:rPr>
              <a:t>6/29/2025</a:t>
            </a:fld>
            <a:endParaRPr kumimoji="0" lang="en-US" sz="1200" b="1" i="0" u="none" strike="noStrike" kern="1200" cap="all" spc="100" normalizeH="0" baseline="0" noProof="0">
              <a:ln>
                <a:noFill/>
              </a:ln>
              <a:solidFill>
                <a:prstClr val="black">
                  <a:tint val="75000"/>
                </a:prstClr>
              </a:solidFill>
              <a:effectLst/>
              <a:uLnTx/>
              <a:uFillTx/>
              <a:latin typeface="Source Sans Pro"/>
              <a:cs typeface="+mn-cs"/>
            </a:endParaRPr>
          </a:p>
        </p:txBody>
      </p:sp>
      <p:sp>
        <p:nvSpPr>
          <p:cNvPr id="21" name="Footer Placeholder 179">
            <a:extLst>
              <a:ext uri="{FF2B5EF4-FFF2-40B4-BE49-F238E27FC236}">
                <a16:creationId xmlns:a16="http://schemas.microsoft.com/office/drawing/2014/main" id="{758A3ACE-AE1A-4D02-81AA-F028A49496C9}"/>
              </a:ext>
            </a:extLst>
          </p:cNvPr>
          <p:cNvSpPr>
            <a:spLocks noGrp="1"/>
          </p:cNvSpPr>
          <p:nvPr>
            <p:ph type="ftr" sz="quarter" idx="11"/>
          </p:nvPr>
        </p:nvSpPr>
        <p:spPr>
          <a:xfrm>
            <a:off x="4038600" y="6356350"/>
            <a:ext cx="4114800" cy="365125"/>
          </a:xfrm>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all" spc="100" normalizeH="0" baseline="0" noProof="0">
                <a:ln>
                  <a:noFill/>
                </a:ln>
                <a:solidFill>
                  <a:prstClr val="black">
                    <a:tint val="75000"/>
                  </a:prstClr>
                </a:solidFill>
                <a:effectLst/>
                <a:uLnTx/>
                <a:uFillTx/>
                <a:latin typeface="Source Sans Pro"/>
                <a:cs typeface="+mn-cs"/>
              </a:rPr>
              <a:t>PRESENTATION TITLE</a:t>
            </a:r>
          </a:p>
        </p:txBody>
      </p:sp>
      <p:sp>
        <p:nvSpPr>
          <p:cNvPr id="22" name="Slide Number Placeholder 180">
            <a:extLst>
              <a:ext uri="{FF2B5EF4-FFF2-40B4-BE49-F238E27FC236}">
                <a16:creationId xmlns:a16="http://schemas.microsoft.com/office/drawing/2014/main" id="{7E96438A-49EF-4161-928A-5483E9D633EE}"/>
              </a:ext>
            </a:extLst>
          </p:cNvPr>
          <p:cNvSpPr>
            <a:spLocks noGrp="1"/>
          </p:cNvSpPr>
          <p:nvPr>
            <p:ph type="sldNum" sz="quarter" idx="12"/>
          </p:nvPr>
        </p:nvSpPr>
        <p:spPr>
          <a:xfrm>
            <a:off x="8610600" y="6356350"/>
            <a:ext cx="2743200"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EA792F7-1D9E-4C7E-A103-E8EDFDC2691E}" type="slidenum">
              <a:rPr kumimoji="0" lang="en-US" sz="1200" b="1" i="0" u="none" strike="noStrike" kern="1200" cap="all" spc="100" normalizeH="0" baseline="0" noProof="0" smtClean="0">
                <a:ln>
                  <a:noFill/>
                </a:ln>
                <a:solidFill>
                  <a:prstClr val="black">
                    <a:tint val="75000"/>
                  </a:prstClr>
                </a:solidFill>
                <a:effectLst/>
                <a:uLnTx/>
                <a:uFillTx/>
                <a:latin typeface="Source Sans Pro"/>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200" b="1" i="0" u="none" strike="noStrike" kern="1200" cap="all" spc="100" normalizeH="0" baseline="0" noProof="0">
              <a:ln>
                <a:noFill/>
              </a:ln>
              <a:solidFill>
                <a:prstClr val="black">
                  <a:tint val="75000"/>
                </a:prstClr>
              </a:solidFill>
              <a:effectLst/>
              <a:uLnTx/>
              <a:uFillTx/>
              <a:latin typeface="Source Sans Pro"/>
              <a:cs typeface="+mn-cs"/>
            </a:endParaRPr>
          </a:p>
        </p:txBody>
      </p:sp>
      <p:grpSp>
        <p:nvGrpSpPr>
          <p:cNvPr id="35" name="Graphic 38">
            <a:extLst>
              <a:ext uri="{FF2B5EF4-FFF2-40B4-BE49-F238E27FC236}">
                <a16:creationId xmlns:a16="http://schemas.microsoft.com/office/drawing/2014/main" id="{E323AC62-66C0-48E7-B7EF-4D2DFBE292DE}"/>
              </a:ext>
              <a:ext uri="{C183D7F6-B498-43B3-948B-1728B52AA6E4}">
                <adec:decorative xmlns:adec="http://schemas.microsoft.com/office/drawing/2017/decorative" val="1"/>
              </a:ext>
            </a:extLst>
          </p:cNvPr>
          <p:cNvGrpSpPr/>
          <p:nvPr userDrawn="1"/>
        </p:nvGrpSpPr>
        <p:grpSpPr>
          <a:xfrm>
            <a:off x="5983704" y="400019"/>
            <a:ext cx="1910252" cy="709661"/>
            <a:chOff x="2267504" y="2540250"/>
            <a:chExt cx="1990951" cy="739641"/>
          </a:xfrm>
          <a:solidFill>
            <a:schemeClr val="tx2"/>
          </a:solidFill>
        </p:grpSpPr>
        <p:sp>
          <p:nvSpPr>
            <p:cNvPr id="36" name="Freeform: Shape 35">
              <a:extLst>
                <a:ext uri="{FF2B5EF4-FFF2-40B4-BE49-F238E27FC236}">
                  <a16:creationId xmlns:a16="http://schemas.microsoft.com/office/drawing/2014/main" id="{302667A9-FF11-4B3D-8F03-D1CBEC1100E4}"/>
                </a:ext>
              </a:extLst>
            </p:cNvPr>
            <p:cNvSpPr/>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7" name="Freeform: Shape 36">
              <a:extLst>
                <a:ext uri="{FF2B5EF4-FFF2-40B4-BE49-F238E27FC236}">
                  <a16:creationId xmlns:a16="http://schemas.microsoft.com/office/drawing/2014/main" id="{62526CF3-68B0-4678-9FF1-C4074D92C0B3}"/>
                </a:ext>
              </a:extLst>
            </p:cNvPr>
            <p:cNvSpPr/>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grpSp>
      <p:sp>
        <p:nvSpPr>
          <p:cNvPr id="3" name="Freeform: Shape 2">
            <a:extLst>
              <a:ext uri="{FF2B5EF4-FFF2-40B4-BE49-F238E27FC236}">
                <a16:creationId xmlns:a16="http://schemas.microsoft.com/office/drawing/2014/main" id="{C8FA80C5-0AF9-4E9E-9258-7928ED4DA6A2}"/>
              </a:ext>
              <a:ext uri="{C183D7F6-B498-43B3-948B-1728B52AA6E4}">
                <adec:decorative xmlns:adec="http://schemas.microsoft.com/office/drawing/2017/decorative" val="1"/>
              </a:ext>
            </a:extLst>
          </p:cNvPr>
          <p:cNvSpPr/>
          <p:nvPr userDrawn="1"/>
        </p:nvSpPr>
        <p:spPr>
          <a:xfrm rot="10800000">
            <a:off x="4221" y="-4221"/>
            <a:ext cx="1098147" cy="1053618"/>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chemeClr val="accent3">
              <a:alpha val="2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Source Sans Pro"/>
              <a:ea typeface="+mn-ea"/>
              <a:cs typeface="+mn-cs"/>
            </a:endParaRPr>
          </a:p>
        </p:txBody>
      </p:sp>
    </p:spTree>
    <p:extLst>
      <p:ext uri="{BB962C8B-B14F-4D97-AF65-F5344CB8AC3E}">
        <p14:creationId xmlns:p14="http://schemas.microsoft.com/office/powerpoint/2010/main" val="11276349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ontent 3 Column">
    <p:spTree>
      <p:nvGrpSpPr>
        <p:cNvPr id="1" name=""/>
        <p:cNvGrpSpPr/>
        <p:nvPr/>
      </p:nvGrpSpPr>
      <p:grpSpPr>
        <a:xfrm>
          <a:off x="0" y="0"/>
          <a:ext cx="0" cy="0"/>
          <a:chOff x="0" y="0"/>
          <a:chExt cx="0" cy="0"/>
        </a:xfrm>
      </p:grpSpPr>
      <p:grpSp>
        <p:nvGrpSpPr>
          <p:cNvPr id="6" name="Group 5">
            <a:extLst>
              <a:ext uri="{FF2B5EF4-FFF2-40B4-BE49-F238E27FC236}">
                <a16:creationId xmlns:a16="http://schemas.microsoft.com/office/drawing/2014/main" id="{A7DC69EE-08C2-4573-A383-212F2152148A}"/>
              </a:ext>
              <a:ext uri="{C183D7F6-B498-43B3-948B-1728B52AA6E4}">
                <adec:decorative xmlns:adec="http://schemas.microsoft.com/office/drawing/2017/decorative" val="1"/>
              </a:ext>
            </a:extLst>
          </p:cNvPr>
          <p:cNvGrpSpPr/>
          <p:nvPr userDrawn="1"/>
        </p:nvGrpSpPr>
        <p:grpSpPr>
          <a:xfrm>
            <a:off x="8341223" y="5289452"/>
            <a:ext cx="1640977" cy="1568548"/>
            <a:chOff x="3121343" y="4864099"/>
            <a:chExt cx="2085971" cy="1993901"/>
          </a:xfrm>
          <a:solidFill>
            <a:schemeClr val="accent1">
              <a:alpha val="20000"/>
            </a:schemeClr>
          </a:solidFill>
        </p:grpSpPr>
        <p:sp>
          <p:nvSpPr>
            <p:cNvPr id="7" name="Freeform: Shape 6">
              <a:extLst>
                <a:ext uri="{FF2B5EF4-FFF2-40B4-BE49-F238E27FC236}">
                  <a16:creationId xmlns:a16="http://schemas.microsoft.com/office/drawing/2014/main" id="{8960DAF1-EA06-48DD-B352-E00071AE6AE5}"/>
                </a:ext>
              </a:extLst>
            </p:cNvPr>
            <p:cNvSpPr/>
            <p:nvPr/>
          </p:nvSpPr>
          <p:spPr>
            <a:xfrm>
              <a:off x="3238556" y="4981312"/>
              <a:ext cx="442726" cy="44272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sp>
          <p:nvSpPr>
            <p:cNvPr id="8" name="Freeform: Shape 7">
              <a:extLst>
                <a:ext uri="{FF2B5EF4-FFF2-40B4-BE49-F238E27FC236}">
                  <a16:creationId xmlns:a16="http://schemas.microsoft.com/office/drawing/2014/main" id="{3E04C944-590F-4E8A-93FD-114C635E06B1}"/>
                </a:ext>
              </a:extLst>
            </p:cNvPr>
            <p:cNvSpPr/>
            <p:nvPr/>
          </p:nvSpPr>
          <p:spPr>
            <a:xfrm>
              <a:off x="3128809" y="4871565"/>
              <a:ext cx="902626" cy="902626"/>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sp>
          <p:nvSpPr>
            <p:cNvPr id="9" name="Freeform: Shape 8">
              <a:extLst>
                <a:ext uri="{FF2B5EF4-FFF2-40B4-BE49-F238E27FC236}">
                  <a16:creationId xmlns:a16="http://schemas.microsoft.com/office/drawing/2014/main" id="{F94F8F63-5843-4702-B051-4AB52DF7DE31}"/>
                </a:ext>
              </a:extLst>
            </p:cNvPr>
            <p:cNvSpPr/>
            <p:nvPr/>
          </p:nvSpPr>
          <p:spPr>
            <a:xfrm>
              <a:off x="3121343" y="4864099"/>
              <a:ext cx="1152732" cy="1152732"/>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sp>
          <p:nvSpPr>
            <p:cNvPr id="10" name="Freeform: Shape 9">
              <a:extLst>
                <a:ext uri="{FF2B5EF4-FFF2-40B4-BE49-F238E27FC236}">
                  <a16:creationId xmlns:a16="http://schemas.microsoft.com/office/drawing/2014/main" id="{F00F67E0-08A5-41E9-96D4-346BDE562DA7}"/>
                </a:ext>
              </a:extLst>
            </p:cNvPr>
            <p:cNvSpPr/>
            <p:nvPr/>
          </p:nvSpPr>
          <p:spPr>
            <a:xfrm>
              <a:off x="3152324" y="4894707"/>
              <a:ext cx="1321462" cy="1321838"/>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sp>
          <p:nvSpPr>
            <p:cNvPr id="11" name="Freeform: Shape 10">
              <a:extLst>
                <a:ext uri="{FF2B5EF4-FFF2-40B4-BE49-F238E27FC236}">
                  <a16:creationId xmlns:a16="http://schemas.microsoft.com/office/drawing/2014/main" id="{F519DAA4-AB34-40EA-B769-E99C70A02712}"/>
                </a:ext>
              </a:extLst>
            </p:cNvPr>
            <p:cNvSpPr/>
            <p:nvPr/>
          </p:nvSpPr>
          <p:spPr>
            <a:xfrm>
              <a:off x="3215037" y="4957793"/>
              <a:ext cx="1428975" cy="1428975"/>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sp>
          <p:nvSpPr>
            <p:cNvPr id="12" name="Freeform: Shape 11">
              <a:extLst>
                <a:ext uri="{FF2B5EF4-FFF2-40B4-BE49-F238E27FC236}">
                  <a16:creationId xmlns:a16="http://schemas.microsoft.com/office/drawing/2014/main" id="{E546AAE8-9480-4504-B6E4-28190AA0C77C}"/>
                </a:ext>
              </a:extLst>
            </p:cNvPr>
            <p:cNvSpPr/>
            <p:nvPr/>
          </p:nvSpPr>
          <p:spPr>
            <a:xfrm>
              <a:off x="3301642" y="5044398"/>
              <a:ext cx="1490195" cy="1490195"/>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sp>
          <p:nvSpPr>
            <p:cNvPr id="13" name="Freeform: Shape 12">
              <a:extLst>
                <a:ext uri="{FF2B5EF4-FFF2-40B4-BE49-F238E27FC236}">
                  <a16:creationId xmlns:a16="http://schemas.microsoft.com/office/drawing/2014/main" id="{2E52E878-0C0B-4CA9-B64D-8775E341FD09}"/>
                </a:ext>
              </a:extLst>
            </p:cNvPr>
            <p:cNvSpPr/>
            <p:nvPr/>
          </p:nvSpPr>
          <p:spPr>
            <a:xfrm>
              <a:off x="3409523" y="5152279"/>
              <a:ext cx="1509607" cy="1509607"/>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sp>
          <p:nvSpPr>
            <p:cNvPr id="14" name="Freeform: Shape 13">
              <a:extLst>
                <a:ext uri="{FF2B5EF4-FFF2-40B4-BE49-F238E27FC236}">
                  <a16:creationId xmlns:a16="http://schemas.microsoft.com/office/drawing/2014/main" id="{698B443D-5774-4102-9897-9B19780930BF}"/>
                </a:ext>
              </a:extLst>
            </p:cNvPr>
            <p:cNvSpPr/>
            <p:nvPr/>
          </p:nvSpPr>
          <p:spPr>
            <a:xfrm>
              <a:off x="3538685" y="5279576"/>
              <a:ext cx="1488326" cy="1490192"/>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sp>
          <p:nvSpPr>
            <p:cNvPr id="15" name="Freeform: Shape 14">
              <a:extLst>
                <a:ext uri="{FF2B5EF4-FFF2-40B4-BE49-F238E27FC236}">
                  <a16:creationId xmlns:a16="http://schemas.microsoft.com/office/drawing/2014/main" id="{CC166CC2-6EA4-420D-8132-C0188C96A19D}"/>
                </a:ext>
              </a:extLst>
            </p:cNvPr>
            <p:cNvSpPr/>
            <p:nvPr/>
          </p:nvSpPr>
          <p:spPr>
            <a:xfrm>
              <a:off x="3683896" y="5426652"/>
              <a:ext cx="1429720" cy="1429720"/>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sp>
          <p:nvSpPr>
            <p:cNvPr id="16" name="Freeform: Shape 15">
              <a:extLst>
                <a:ext uri="{FF2B5EF4-FFF2-40B4-BE49-F238E27FC236}">
                  <a16:creationId xmlns:a16="http://schemas.microsoft.com/office/drawing/2014/main" id="{13398B68-EA12-44C5-BEB7-010640A8843C}"/>
                </a:ext>
              </a:extLst>
            </p:cNvPr>
            <p:cNvSpPr/>
            <p:nvPr/>
          </p:nvSpPr>
          <p:spPr>
            <a:xfrm>
              <a:off x="3901021" y="5597624"/>
              <a:ext cx="1275308" cy="1260376"/>
            </a:xfrm>
            <a:custGeom>
              <a:avLst/>
              <a:gdLst>
                <a:gd name="connsiteX0" fmla="*/ 1260376 w 1275308"/>
                <a:gd name="connsiteY0" fmla="*/ 0 h 1260376"/>
                <a:gd name="connsiteX1" fmla="*/ 1275308 w 1275308"/>
                <a:gd name="connsiteY1" fmla="*/ 52634 h 1260376"/>
                <a:gd name="connsiteX2" fmla="*/ 67566 w 1275308"/>
                <a:gd name="connsiteY2" fmla="*/ 1260376 h 1260376"/>
                <a:gd name="connsiteX3" fmla="*/ 0 w 1275308"/>
                <a:gd name="connsiteY3" fmla="*/ 1260376 h 1260376"/>
              </a:gdLst>
              <a:ahLst/>
              <a:cxnLst>
                <a:cxn ang="0">
                  <a:pos x="connsiteX0" y="connsiteY0"/>
                </a:cxn>
                <a:cxn ang="0">
                  <a:pos x="connsiteX1" y="connsiteY1"/>
                </a:cxn>
                <a:cxn ang="0">
                  <a:pos x="connsiteX2" y="connsiteY2"/>
                </a:cxn>
                <a:cxn ang="0">
                  <a:pos x="connsiteX3" y="connsiteY3"/>
                </a:cxn>
              </a:cxnLst>
              <a:rect l="l" t="t" r="r" b="b"/>
              <a:pathLst>
                <a:path w="1275308" h="1260376">
                  <a:moveTo>
                    <a:pt x="1260376" y="0"/>
                  </a:moveTo>
                  <a:cubicBezTo>
                    <a:pt x="1265977" y="17174"/>
                    <a:pt x="1270829" y="34716"/>
                    <a:pt x="1275308" y="52634"/>
                  </a:cubicBezTo>
                  <a:lnTo>
                    <a:pt x="67566" y="1260376"/>
                  </a:lnTo>
                  <a:lnTo>
                    <a:pt x="0" y="1260376"/>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sp>
          <p:nvSpPr>
            <p:cNvPr id="17" name="Freeform: Shape 16">
              <a:extLst>
                <a:ext uri="{FF2B5EF4-FFF2-40B4-BE49-F238E27FC236}">
                  <a16:creationId xmlns:a16="http://schemas.microsoft.com/office/drawing/2014/main" id="{805BF01E-3423-4868-8B01-6ACF362BE933}"/>
                </a:ext>
              </a:extLst>
            </p:cNvPr>
            <p:cNvSpPr/>
            <p:nvPr/>
          </p:nvSpPr>
          <p:spPr>
            <a:xfrm>
              <a:off x="4141456" y="5797338"/>
              <a:ext cx="1065858" cy="1060662"/>
            </a:xfrm>
            <a:custGeom>
              <a:avLst/>
              <a:gdLst>
                <a:gd name="connsiteX0" fmla="*/ 1061006 w 1065858"/>
                <a:gd name="connsiteY0" fmla="*/ 0 h 1060662"/>
                <a:gd name="connsiteX1" fmla="*/ 1065858 w 1065858"/>
                <a:gd name="connsiteY1" fmla="*/ 62342 h 1060662"/>
                <a:gd name="connsiteX2" fmla="*/ 67196 w 1065858"/>
                <a:gd name="connsiteY2" fmla="*/ 1060662 h 1060662"/>
                <a:gd name="connsiteX3" fmla="*/ 0 w 1065858"/>
                <a:gd name="connsiteY3" fmla="*/ 1060662 h 1060662"/>
              </a:gdLst>
              <a:ahLst/>
              <a:cxnLst>
                <a:cxn ang="0">
                  <a:pos x="connsiteX0" y="connsiteY0"/>
                </a:cxn>
                <a:cxn ang="0">
                  <a:pos x="connsiteX1" y="connsiteY1"/>
                </a:cxn>
                <a:cxn ang="0">
                  <a:pos x="connsiteX2" y="connsiteY2"/>
                </a:cxn>
                <a:cxn ang="0">
                  <a:pos x="connsiteX3" y="connsiteY3"/>
                </a:cxn>
              </a:cxnLst>
              <a:rect l="l" t="t" r="r" b="b"/>
              <a:pathLst>
                <a:path w="1065858" h="1060662">
                  <a:moveTo>
                    <a:pt x="1061006" y="0"/>
                  </a:moveTo>
                  <a:cubicBezTo>
                    <a:pt x="1063248" y="20905"/>
                    <a:pt x="1064741" y="41809"/>
                    <a:pt x="1065858" y="62342"/>
                  </a:cubicBezTo>
                  <a:lnTo>
                    <a:pt x="67196" y="1060662"/>
                  </a:lnTo>
                  <a:lnTo>
                    <a:pt x="0" y="1060662"/>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sp>
          <p:nvSpPr>
            <p:cNvPr id="18" name="Freeform: Shape 17">
              <a:extLst>
                <a:ext uri="{FF2B5EF4-FFF2-40B4-BE49-F238E27FC236}">
                  <a16:creationId xmlns:a16="http://schemas.microsoft.com/office/drawing/2014/main" id="{12FC972F-3283-4FF2-97B4-1096B8A2F41F}"/>
                </a:ext>
              </a:extLst>
            </p:cNvPr>
            <p:cNvSpPr/>
            <p:nvPr/>
          </p:nvSpPr>
          <p:spPr>
            <a:xfrm>
              <a:off x="4381830" y="6039978"/>
              <a:ext cx="818022" cy="818022"/>
            </a:xfrm>
            <a:custGeom>
              <a:avLst/>
              <a:gdLst>
                <a:gd name="connsiteX0" fmla="*/ 818022 w 818022"/>
                <a:gd name="connsiteY0" fmla="*/ 0 h 818022"/>
                <a:gd name="connsiteX1" fmla="*/ 804584 w 818022"/>
                <a:gd name="connsiteY1" fmla="*/ 80632 h 818022"/>
                <a:gd name="connsiteX2" fmla="*/ 67190 w 818022"/>
                <a:gd name="connsiteY2" fmla="*/ 818022 h 818022"/>
                <a:gd name="connsiteX3" fmla="*/ 0 w 818022"/>
                <a:gd name="connsiteY3" fmla="*/ 818022 h 818022"/>
              </a:gdLst>
              <a:ahLst/>
              <a:cxnLst>
                <a:cxn ang="0">
                  <a:pos x="connsiteX0" y="connsiteY0"/>
                </a:cxn>
                <a:cxn ang="0">
                  <a:pos x="connsiteX1" y="connsiteY1"/>
                </a:cxn>
                <a:cxn ang="0">
                  <a:pos x="connsiteX2" y="connsiteY2"/>
                </a:cxn>
                <a:cxn ang="0">
                  <a:pos x="connsiteX3" y="connsiteY3"/>
                </a:cxn>
              </a:cxnLst>
              <a:rect l="l" t="t" r="r" b="b"/>
              <a:pathLst>
                <a:path w="818022" h="818022">
                  <a:moveTo>
                    <a:pt x="818022" y="0"/>
                  </a:moveTo>
                  <a:cubicBezTo>
                    <a:pt x="814660" y="27250"/>
                    <a:pt x="810180" y="53755"/>
                    <a:pt x="804584" y="80632"/>
                  </a:cubicBezTo>
                  <a:lnTo>
                    <a:pt x="67190" y="818022"/>
                  </a:lnTo>
                  <a:lnTo>
                    <a:pt x="0" y="818022"/>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sp>
          <p:nvSpPr>
            <p:cNvPr id="19" name="Freeform: Shape 18">
              <a:extLst>
                <a:ext uri="{FF2B5EF4-FFF2-40B4-BE49-F238E27FC236}">
                  <a16:creationId xmlns:a16="http://schemas.microsoft.com/office/drawing/2014/main" id="{0A6C02E3-3094-499F-A339-CDF211F40AEC}"/>
                </a:ext>
              </a:extLst>
            </p:cNvPr>
            <p:cNvSpPr/>
            <p:nvPr/>
          </p:nvSpPr>
          <p:spPr>
            <a:xfrm>
              <a:off x="4647375" y="6390131"/>
              <a:ext cx="442354" cy="442354"/>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grpSp>
      <p:sp>
        <p:nvSpPr>
          <p:cNvPr id="39" name="Title 1">
            <a:extLst>
              <a:ext uri="{FF2B5EF4-FFF2-40B4-BE49-F238E27FC236}">
                <a16:creationId xmlns:a16="http://schemas.microsoft.com/office/drawing/2014/main" id="{D0C58A35-8A63-4692-8B63-9D9A21D8CC77}"/>
              </a:ext>
            </a:extLst>
          </p:cNvPr>
          <p:cNvSpPr>
            <a:spLocks noGrp="1"/>
          </p:cNvSpPr>
          <p:nvPr>
            <p:ph type="title" hasCustomPrompt="1"/>
          </p:nvPr>
        </p:nvSpPr>
        <p:spPr>
          <a:xfrm>
            <a:off x="1292868" y="358614"/>
            <a:ext cx="4150804" cy="1431000"/>
          </a:xfrm>
        </p:spPr>
        <p:txBody>
          <a:bodyPr anchor="t"/>
          <a:lstStyle>
            <a:lvl1pPr>
              <a:defRPr/>
            </a:lvl1pPr>
          </a:lstStyle>
          <a:p>
            <a:r>
              <a:rPr lang="en-US" dirty="0"/>
              <a:t>Click to add title</a:t>
            </a:r>
          </a:p>
        </p:txBody>
      </p:sp>
      <p:sp>
        <p:nvSpPr>
          <p:cNvPr id="29" name="Text Placeholder 23">
            <a:extLst>
              <a:ext uri="{FF2B5EF4-FFF2-40B4-BE49-F238E27FC236}">
                <a16:creationId xmlns:a16="http://schemas.microsoft.com/office/drawing/2014/main" id="{6FAB1B98-F750-4639-8CB7-0AE14F2222E5}"/>
              </a:ext>
            </a:extLst>
          </p:cNvPr>
          <p:cNvSpPr>
            <a:spLocks noGrp="1"/>
          </p:cNvSpPr>
          <p:nvPr>
            <p:ph type="body" sz="quarter" idx="13" hasCustomPrompt="1"/>
          </p:nvPr>
        </p:nvSpPr>
        <p:spPr>
          <a:xfrm>
            <a:off x="504392" y="2014538"/>
            <a:ext cx="3534208" cy="518874"/>
          </a:xfrm>
        </p:spPr>
        <p:txBody>
          <a:bodyPr/>
          <a:lstStyle>
            <a:lvl1pPr>
              <a:buNone/>
              <a:defRPr b="1"/>
            </a:lvl1pPr>
          </a:lstStyle>
          <a:p>
            <a:pPr lvl="0"/>
            <a:r>
              <a:rPr lang="en-US" dirty="0"/>
              <a:t>Click to add title</a:t>
            </a:r>
          </a:p>
        </p:txBody>
      </p:sp>
      <p:sp>
        <p:nvSpPr>
          <p:cNvPr id="30" name="Text Placeholder 25">
            <a:extLst>
              <a:ext uri="{FF2B5EF4-FFF2-40B4-BE49-F238E27FC236}">
                <a16:creationId xmlns:a16="http://schemas.microsoft.com/office/drawing/2014/main" id="{48E26416-085F-4E9B-87E9-A089A0F7E22C}"/>
              </a:ext>
            </a:extLst>
          </p:cNvPr>
          <p:cNvSpPr>
            <a:spLocks noGrp="1"/>
          </p:cNvSpPr>
          <p:nvPr>
            <p:ph type="body" sz="quarter" idx="14" hasCustomPrompt="1"/>
          </p:nvPr>
        </p:nvSpPr>
        <p:spPr>
          <a:xfrm>
            <a:off x="504392" y="2666318"/>
            <a:ext cx="3534208" cy="3295650"/>
          </a:xfrm>
        </p:spPr>
        <p:txBody>
          <a:bodyPr>
            <a:normAutofit/>
          </a:bodyPr>
          <a:lstStyle>
            <a:lvl1pPr>
              <a:buFont typeface="Arial" panose="020B0604020202020204" pitchFamily="34" charset="0"/>
              <a:buChar char="•"/>
              <a:defRPr sz="1800"/>
            </a:lvl1pPr>
            <a:lvl2pPr>
              <a:buNone/>
              <a:defRPr/>
            </a:lvl2pPr>
            <a:lvl3pPr>
              <a:buNone/>
              <a:defRPr/>
            </a:lvl3pPr>
            <a:lvl4pPr>
              <a:buNone/>
              <a:defRPr/>
            </a:lvl4pPr>
            <a:lvl5pPr>
              <a:buNone/>
              <a:defRPr/>
            </a:lvl5pPr>
          </a:lstStyle>
          <a:p>
            <a:pPr lvl="0"/>
            <a:r>
              <a:rPr lang="en-US" dirty="0"/>
              <a:t>Click to add text</a:t>
            </a:r>
          </a:p>
        </p:txBody>
      </p:sp>
      <p:sp>
        <p:nvSpPr>
          <p:cNvPr id="31" name="Text Placeholder 23">
            <a:extLst>
              <a:ext uri="{FF2B5EF4-FFF2-40B4-BE49-F238E27FC236}">
                <a16:creationId xmlns:a16="http://schemas.microsoft.com/office/drawing/2014/main" id="{3DD7FA1E-4F94-4135-9C82-99F5F49837C6}"/>
              </a:ext>
            </a:extLst>
          </p:cNvPr>
          <p:cNvSpPr>
            <a:spLocks noGrp="1"/>
          </p:cNvSpPr>
          <p:nvPr>
            <p:ph type="body" sz="quarter" idx="15" hasCustomPrompt="1"/>
          </p:nvPr>
        </p:nvSpPr>
        <p:spPr>
          <a:xfrm>
            <a:off x="4356809" y="2014538"/>
            <a:ext cx="3534208" cy="518874"/>
          </a:xfrm>
        </p:spPr>
        <p:txBody>
          <a:bodyPr/>
          <a:lstStyle>
            <a:lvl1pPr>
              <a:buNone/>
              <a:defRPr b="1"/>
            </a:lvl1pPr>
          </a:lstStyle>
          <a:p>
            <a:pPr lvl="0"/>
            <a:r>
              <a:rPr lang="en-US" dirty="0"/>
              <a:t>Click to add title</a:t>
            </a:r>
          </a:p>
        </p:txBody>
      </p:sp>
      <p:sp>
        <p:nvSpPr>
          <p:cNvPr id="32" name="Text Placeholder 25">
            <a:extLst>
              <a:ext uri="{FF2B5EF4-FFF2-40B4-BE49-F238E27FC236}">
                <a16:creationId xmlns:a16="http://schemas.microsoft.com/office/drawing/2014/main" id="{F7AA6B3E-2A7F-4C5B-A703-3DA981212918}"/>
              </a:ext>
            </a:extLst>
          </p:cNvPr>
          <p:cNvSpPr>
            <a:spLocks noGrp="1"/>
          </p:cNvSpPr>
          <p:nvPr>
            <p:ph type="body" sz="quarter" idx="16" hasCustomPrompt="1"/>
          </p:nvPr>
        </p:nvSpPr>
        <p:spPr>
          <a:xfrm>
            <a:off x="4356809" y="2666318"/>
            <a:ext cx="3534208" cy="3295650"/>
          </a:xfrm>
        </p:spPr>
        <p:txBody>
          <a:bodyPr>
            <a:normAutofit/>
          </a:bodyPr>
          <a:lstStyle>
            <a:lvl1pPr>
              <a:buFont typeface="Arial" panose="020B0604020202020204" pitchFamily="34" charset="0"/>
              <a:buChar char="•"/>
              <a:defRPr sz="1800"/>
            </a:lvl1pPr>
            <a:lvl2pPr>
              <a:buNone/>
              <a:defRPr/>
            </a:lvl2pPr>
            <a:lvl3pPr>
              <a:buNone/>
              <a:defRPr/>
            </a:lvl3pPr>
            <a:lvl4pPr>
              <a:buNone/>
              <a:defRPr/>
            </a:lvl4pPr>
            <a:lvl5pPr>
              <a:buNone/>
              <a:defRPr/>
            </a:lvl5pPr>
          </a:lstStyle>
          <a:p>
            <a:pPr lvl="0"/>
            <a:r>
              <a:rPr lang="en-US" dirty="0"/>
              <a:t>Click to add text</a:t>
            </a:r>
          </a:p>
        </p:txBody>
      </p:sp>
      <p:sp>
        <p:nvSpPr>
          <p:cNvPr id="33" name="Text Placeholder 23">
            <a:extLst>
              <a:ext uri="{FF2B5EF4-FFF2-40B4-BE49-F238E27FC236}">
                <a16:creationId xmlns:a16="http://schemas.microsoft.com/office/drawing/2014/main" id="{1A83EB8D-ED40-4BAC-80EE-11E74BA5D543}"/>
              </a:ext>
            </a:extLst>
          </p:cNvPr>
          <p:cNvSpPr>
            <a:spLocks noGrp="1"/>
          </p:cNvSpPr>
          <p:nvPr>
            <p:ph type="body" sz="quarter" idx="17" hasCustomPrompt="1"/>
          </p:nvPr>
        </p:nvSpPr>
        <p:spPr>
          <a:xfrm>
            <a:off x="8209226" y="2014538"/>
            <a:ext cx="3534208" cy="518874"/>
          </a:xfrm>
        </p:spPr>
        <p:txBody>
          <a:bodyPr/>
          <a:lstStyle>
            <a:lvl1pPr>
              <a:buNone/>
              <a:defRPr b="1"/>
            </a:lvl1pPr>
          </a:lstStyle>
          <a:p>
            <a:pPr lvl="0"/>
            <a:r>
              <a:rPr lang="en-US" dirty="0"/>
              <a:t>Click to add title</a:t>
            </a:r>
          </a:p>
        </p:txBody>
      </p:sp>
      <p:sp>
        <p:nvSpPr>
          <p:cNvPr id="34" name="Text Placeholder 25">
            <a:extLst>
              <a:ext uri="{FF2B5EF4-FFF2-40B4-BE49-F238E27FC236}">
                <a16:creationId xmlns:a16="http://schemas.microsoft.com/office/drawing/2014/main" id="{FAA48909-78A3-4225-8248-6AE681C50EA5}"/>
              </a:ext>
            </a:extLst>
          </p:cNvPr>
          <p:cNvSpPr>
            <a:spLocks noGrp="1"/>
          </p:cNvSpPr>
          <p:nvPr>
            <p:ph type="body" sz="quarter" idx="18" hasCustomPrompt="1"/>
          </p:nvPr>
        </p:nvSpPr>
        <p:spPr>
          <a:xfrm>
            <a:off x="8209226" y="2666318"/>
            <a:ext cx="3534208" cy="3295650"/>
          </a:xfrm>
        </p:spPr>
        <p:txBody>
          <a:bodyPr>
            <a:normAutofit/>
          </a:bodyPr>
          <a:lstStyle>
            <a:lvl1pPr>
              <a:buFont typeface="Arial" panose="020B0604020202020204" pitchFamily="34" charset="0"/>
              <a:buChar char="•"/>
              <a:defRPr sz="1800"/>
            </a:lvl1pPr>
            <a:lvl2pPr>
              <a:buNone/>
              <a:defRPr/>
            </a:lvl2pPr>
            <a:lvl3pPr>
              <a:buNone/>
              <a:defRPr/>
            </a:lvl3pPr>
            <a:lvl4pPr>
              <a:buNone/>
              <a:defRPr/>
            </a:lvl4pPr>
            <a:lvl5pPr>
              <a:buNone/>
              <a:defRPr/>
            </a:lvl5pPr>
          </a:lstStyle>
          <a:p>
            <a:pPr lvl="0"/>
            <a:r>
              <a:rPr lang="en-US" dirty="0"/>
              <a:t>Click to add text</a:t>
            </a:r>
          </a:p>
        </p:txBody>
      </p:sp>
      <p:sp>
        <p:nvSpPr>
          <p:cNvPr id="20" name="Date Placeholder 178">
            <a:extLst>
              <a:ext uri="{FF2B5EF4-FFF2-40B4-BE49-F238E27FC236}">
                <a16:creationId xmlns:a16="http://schemas.microsoft.com/office/drawing/2014/main" id="{AB1287EA-2C67-487A-8E0D-2B45F7A503ED}"/>
              </a:ext>
            </a:extLst>
          </p:cNvPr>
          <p:cNvSpPr>
            <a:spLocks noGrp="1"/>
          </p:cNvSpPr>
          <p:nvPr>
            <p:ph type="dt" sz="half" idx="10"/>
          </p:nvPr>
        </p:nvSpPr>
        <p:spPr>
          <a:xfrm>
            <a:off x="838200" y="6356350"/>
            <a:ext cx="2743200" cy="365125"/>
          </a:xfr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B57B77A4-4CF4-4A22-A9B5-DAC255FAF53C}" type="datetime1">
              <a:rPr kumimoji="0" lang="en-US" sz="1200" b="1" i="0" u="none" strike="noStrike" kern="1200" cap="all" spc="100" normalizeH="0" baseline="0" noProof="0" smtClean="0">
                <a:ln>
                  <a:noFill/>
                </a:ln>
                <a:solidFill>
                  <a:prstClr val="black">
                    <a:tint val="75000"/>
                  </a:prstClr>
                </a:solidFill>
                <a:effectLst/>
                <a:uLnTx/>
                <a:uFillTx/>
                <a:latin typeface="Source Sans Pro"/>
                <a:cs typeface="+mn-cs"/>
              </a:rPr>
              <a:t>6/29/2025</a:t>
            </a:fld>
            <a:endParaRPr kumimoji="0" lang="en-US" sz="1200" b="1" i="0" u="none" strike="noStrike" kern="1200" cap="all" spc="100" normalizeH="0" baseline="0" noProof="0">
              <a:ln>
                <a:noFill/>
              </a:ln>
              <a:solidFill>
                <a:prstClr val="black">
                  <a:tint val="75000"/>
                </a:prstClr>
              </a:solidFill>
              <a:effectLst/>
              <a:uLnTx/>
              <a:uFillTx/>
              <a:latin typeface="Source Sans Pro"/>
              <a:cs typeface="+mn-cs"/>
            </a:endParaRPr>
          </a:p>
        </p:txBody>
      </p:sp>
      <p:sp>
        <p:nvSpPr>
          <p:cNvPr id="21" name="Footer Placeholder 179">
            <a:extLst>
              <a:ext uri="{FF2B5EF4-FFF2-40B4-BE49-F238E27FC236}">
                <a16:creationId xmlns:a16="http://schemas.microsoft.com/office/drawing/2014/main" id="{B33A6E73-75FC-4E5B-80C2-C4D6F49ED738}"/>
              </a:ext>
            </a:extLst>
          </p:cNvPr>
          <p:cNvSpPr>
            <a:spLocks noGrp="1"/>
          </p:cNvSpPr>
          <p:nvPr>
            <p:ph type="ftr" sz="quarter" idx="11"/>
          </p:nvPr>
        </p:nvSpPr>
        <p:spPr>
          <a:xfrm>
            <a:off x="4038600" y="6356350"/>
            <a:ext cx="4114800" cy="365125"/>
          </a:xfrm>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all" spc="100" normalizeH="0" baseline="0" noProof="0">
                <a:ln>
                  <a:noFill/>
                </a:ln>
                <a:solidFill>
                  <a:prstClr val="black">
                    <a:tint val="75000"/>
                  </a:prstClr>
                </a:solidFill>
                <a:effectLst/>
                <a:uLnTx/>
                <a:uFillTx/>
                <a:latin typeface="Source Sans Pro"/>
                <a:cs typeface="+mn-cs"/>
              </a:rPr>
              <a:t>PRESENTATION TITLE</a:t>
            </a:r>
          </a:p>
        </p:txBody>
      </p:sp>
      <p:sp>
        <p:nvSpPr>
          <p:cNvPr id="22" name="Slide Number Placeholder 180">
            <a:extLst>
              <a:ext uri="{FF2B5EF4-FFF2-40B4-BE49-F238E27FC236}">
                <a16:creationId xmlns:a16="http://schemas.microsoft.com/office/drawing/2014/main" id="{77F3BA23-6B20-4DC1-A930-EC3BC07DD791}"/>
              </a:ext>
            </a:extLst>
          </p:cNvPr>
          <p:cNvSpPr>
            <a:spLocks noGrp="1"/>
          </p:cNvSpPr>
          <p:nvPr>
            <p:ph type="sldNum" sz="quarter" idx="12"/>
          </p:nvPr>
        </p:nvSpPr>
        <p:spPr>
          <a:xfrm>
            <a:off x="8610600" y="6356350"/>
            <a:ext cx="2743200"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EA792F7-1D9E-4C7E-A103-E8EDFDC2691E}" type="slidenum">
              <a:rPr kumimoji="0" lang="en-US" sz="1200" b="1" i="0" u="none" strike="noStrike" kern="1200" cap="all" spc="100" normalizeH="0" baseline="0" noProof="0" smtClean="0">
                <a:ln>
                  <a:noFill/>
                </a:ln>
                <a:solidFill>
                  <a:prstClr val="black">
                    <a:tint val="75000"/>
                  </a:prstClr>
                </a:solidFill>
                <a:effectLst/>
                <a:uLnTx/>
                <a:uFillTx/>
                <a:latin typeface="Source Sans Pro"/>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200" b="1" i="0" u="none" strike="noStrike" kern="1200" cap="all" spc="100" normalizeH="0" baseline="0" noProof="0">
              <a:ln>
                <a:noFill/>
              </a:ln>
              <a:solidFill>
                <a:prstClr val="black">
                  <a:tint val="75000"/>
                </a:prstClr>
              </a:solidFill>
              <a:effectLst/>
              <a:uLnTx/>
              <a:uFillTx/>
              <a:latin typeface="Source Sans Pro"/>
              <a:cs typeface="+mn-cs"/>
            </a:endParaRPr>
          </a:p>
        </p:txBody>
      </p:sp>
      <p:grpSp>
        <p:nvGrpSpPr>
          <p:cNvPr id="35" name="Graphic 38">
            <a:extLst>
              <a:ext uri="{FF2B5EF4-FFF2-40B4-BE49-F238E27FC236}">
                <a16:creationId xmlns:a16="http://schemas.microsoft.com/office/drawing/2014/main" id="{40939DF5-AC28-4DAD-BBF7-99448C2D5BEB}"/>
              </a:ext>
              <a:ext uri="{C183D7F6-B498-43B3-948B-1728B52AA6E4}">
                <adec:decorative xmlns:adec="http://schemas.microsoft.com/office/drawing/2017/decorative" val="1"/>
              </a:ext>
            </a:extLst>
          </p:cNvPr>
          <p:cNvGrpSpPr/>
          <p:nvPr userDrawn="1"/>
        </p:nvGrpSpPr>
        <p:grpSpPr>
          <a:xfrm>
            <a:off x="5983704" y="400019"/>
            <a:ext cx="1910252" cy="709661"/>
            <a:chOff x="2267504" y="2540250"/>
            <a:chExt cx="1990951" cy="739641"/>
          </a:xfrm>
          <a:solidFill>
            <a:schemeClr val="tx2"/>
          </a:solidFill>
        </p:grpSpPr>
        <p:sp>
          <p:nvSpPr>
            <p:cNvPr id="36" name="Freeform: Shape 35">
              <a:extLst>
                <a:ext uri="{FF2B5EF4-FFF2-40B4-BE49-F238E27FC236}">
                  <a16:creationId xmlns:a16="http://schemas.microsoft.com/office/drawing/2014/main" id="{EBCF1BD2-77CD-45E1-B77C-6235C19B5442}"/>
                </a:ext>
              </a:extLst>
            </p:cNvPr>
            <p:cNvSpPr/>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7" name="Freeform: Shape 36">
              <a:extLst>
                <a:ext uri="{FF2B5EF4-FFF2-40B4-BE49-F238E27FC236}">
                  <a16:creationId xmlns:a16="http://schemas.microsoft.com/office/drawing/2014/main" id="{CE22D69D-860B-4567-9CE7-F30E5450A692}"/>
                </a:ext>
              </a:extLst>
            </p:cNvPr>
            <p:cNvSpPr/>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grpSp>
      <p:sp>
        <p:nvSpPr>
          <p:cNvPr id="3" name="Freeform: Shape 2">
            <a:extLst>
              <a:ext uri="{FF2B5EF4-FFF2-40B4-BE49-F238E27FC236}">
                <a16:creationId xmlns:a16="http://schemas.microsoft.com/office/drawing/2014/main" id="{16820B48-F149-4E55-A3C5-C6D97DCB0EBE}"/>
              </a:ext>
              <a:ext uri="{C183D7F6-B498-43B3-948B-1728B52AA6E4}">
                <adec:decorative xmlns:adec="http://schemas.microsoft.com/office/drawing/2017/decorative" val="1"/>
              </a:ext>
            </a:extLst>
          </p:cNvPr>
          <p:cNvSpPr/>
          <p:nvPr userDrawn="1"/>
        </p:nvSpPr>
        <p:spPr>
          <a:xfrm rot="10800000">
            <a:off x="4221" y="-4221"/>
            <a:ext cx="1098147" cy="1053618"/>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chemeClr val="accent3">
              <a:alpha val="2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Source Sans Pro"/>
              <a:ea typeface="+mn-ea"/>
              <a:cs typeface="+mn-cs"/>
            </a:endParaRPr>
          </a:p>
        </p:txBody>
      </p:sp>
    </p:spTree>
    <p:extLst>
      <p:ext uri="{BB962C8B-B14F-4D97-AF65-F5344CB8AC3E}">
        <p14:creationId xmlns:p14="http://schemas.microsoft.com/office/powerpoint/2010/main" val="97579709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Summary">
    <p:spTree>
      <p:nvGrpSpPr>
        <p:cNvPr id="1" name=""/>
        <p:cNvGrpSpPr/>
        <p:nvPr/>
      </p:nvGrpSpPr>
      <p:grpSpPr>
        <a:xfrm>
          <a:off x="0" y="0"/>
          <a:ext cx="0" cy="0"/>
          <a:chOff x="0" y="0"/>
          <a:chExt cx="0" cy="0"/>
        </a:xfrm>
      </p:grpSpPr>
      <p:grpSp>
        <p:nvGrpSpPr>
          <p:cNvPr id="2" name="Group 1">
            <a:extLst>
              <a:ext uri="{FF2B5EF4-FFF2-40B4-BE49-F238E27FC236}">
                <a16:creationId xmlns:a16="http://schemas.microsoft.com/office/drawing/2014/main" id="{BD2CDCAF-CD85-4662-A592-845D42A43C22}"/>
              </a:ext>
              <a:ext uri="{C183D7F6-B498-43B3-948B-1728B52AA6E4}">
                <adec:decorative xmlns:adec="http://schemas.microsoft.com/office/drawing/2017/decorative" val="1"/>
              </a:ext>
            </a:extLst>
          </p:cNvPr>
          <p:cNvGrpSpPr/>
          <p:nvPr userDrawn="1"/>
        </p:nvGrpSpPr>
        <p:grpSpPr>
          <a:xfrm>
            <a:off x="0" y="2"/>
            <a:ext cx="2232252" cy="2361890"/>
            <a:chOff x="0" y="2"/>
            <a:chExt cx="2232252" cy="2361890"/>
          </a:xfrm>
        </p:grpSpPr>
        <p:sp>
          <p:nvSpPr>
            <p:cNvPr id="3" name="Freeform: Shape 2">
              <a:extLst>
                <a:ext uri="{FF2B5EF4-FFF2-40B4-BE49-F238E27FC236}">
                  <a16:creationId xmlns:a16="http://schemas.microsoft.com/office/drawing/2014/main" id="{EFCE107D-488B-4994-BA9A-564E5774802E}"/>
                </a:ext>
                <a:ext uri="{C183D7F6-B498-43B3-948B-1728B52AA6E4}">
                  <adec:decorative xmlns:adec="http://schemas.microsoft.com/office/drawing/2017/decorative" val="1"/>
                </a:ext>
              </a:extLst>
            </p:cNvPr>
            <p:cNvSpPr/>
            <p:nvPr userDrawn="1"/>
          </p:nvSpPr>
          <p:spPr>
            <a:xfrm>
              <a:off x="1" y="2"/>
              <a:ext cx="2232251" cy="2361890"/>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80BD"/>
                </a:solidFill>
                <a:effectLst/>
                <a:uLnTx/>
                <a:uFillTx/>
                <a:latin typeface="Source Sans Pro"/>
                <a:ea typeface="+mn-ea"/>
                <a:cs typeface="+mn-cs"/>
              </a:endParaRPr>
            </a:p>
          </p:txBody>
        </p:sp>
        <p:sp>
          <p:nvSpPr>
            <p:cNvPr id="8" name="Freeform: Shape 7">
              <a:extLst>
                <a:ext uri="{FF2B5EF4-FFF2-40B4-BE49-F238E27FC236}">
                  <a16:creationId xmlns:a16="http://schemas.microsoft.com/office/drawing/2014/main" id="{4CE23D58-D8BD-47F1-8A08-1545434EDDA0}"/>
                </a:ext>
                <a:ext uri="{C183D7F6-B498-43B3-948B-1728B52AA6E4}">
                  <adec:decorative xmlns:adec="http://schemas.microsoft.com/office/drawing/2017/decorative" val="1"/>
                </a:ext>
              </a:extLst>
            </p:cNvPr>
            <p:cNvSpPr/>
            <p:nvPr userDrawn="1"/>
          </p:nvSpPr>
          <p:spPr>
            <a:xfrm>
              <a:off x="1" y="2"/>
              <a:ext cx="2232251" cy="2361890"/>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chemeClr val="accent3">
                <a:alpha val="2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80BD"/>
                </a:solidFill>
                <a:effectLst/>
                <a:uLnTx/>
                <a:uFillTx/>
                <a:latin typeface="Source Sans Pro"/>
                <a:ea typeface="+mn-ea"/>
                <a:cs typeface="+mn-cs"/>
              </a:endParaRPr>
            </a:p>
          </p:txBody>
        </p:sp>
        <p:sp>
          <p:nvSpPr>
            <p:cNvPr id="5" name="Freeform: Shape 4">
              <a:extLst>
                <a:ext uri="{FF2B5EF4-FFF2-40B4-BE49-F238E27FC236}">
                  <a16:creationId xmlns:a16="http://schemas.microsoft.com/office/drawing/2014/main" id="{406603D7-A9AD-4936-90DC-D8A2A1F2D261}"/>
                </a:ext>
                <a:ext uri="{C183D7F6-B498-43B3-948B-1728B52AA6E4}">
                  <adec:decorative xmlns:adec="http://schemas.microsoft.com/office/drawing/2017/decorative" val="1"/>
                </a:ext>
              </a:extLst>
            </p:cNvPr>
            <p:cNvSpPr/>
            <p:nvPr userDrawn="1"/>
          </p:nvSpPr>
          <p:spPr>
            <a:xfrm>
              <a:off x="0" y="292656"/>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solidFill>
              <a:schemeClr val="tx1"/>
            </a:solidFill>
            <a:ln w="9525" cap="flat">
              <a:noFill/>
              <a:prstDash val="solid"/>
              <a:miter/>
            </a:ln>
          </p:spPr>
          <p:txBody>
            <a:bodyPr wrap="square" rtlCol="0" anchor="ctr">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6" name="Freeform: Shape 5">
              <a:extLst>
                <a:ext uri="{FF2B5EF4-FFF2-40B4-BE49-F238E27FC236}">
                  <a16:creationId xmlns:a16="http://schemas.microsoft.com/office/drawing/2014/main" id="{E9DA8193-AE04-4173-B7BB-C770C79E6340}"/>
                </a:ext>
                <a:ext uri="{C183D7F6-B498-43B3-948B-1728B52AA6E4}">
                  <adec:decorative xmlns:adec="http://schemas.microsoft.com/office/drawing/2017/decorative" val="1"/>
                </a:ext>
              </a:extLst>
            </p:cNvPr>
            <p:cNvSpPr/>
            <p:nvPr userDrawn="1"/>
          </p:nvSpPr>
          <p:spPr>
            <a:xfrm>
              <a:off x="0" y="732391"/>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solidFill>
              <a:schemeClr val="tx1"/>
            </a:solidFill>
            <a:ln w="9525" cap="flat">
              <a:noFill/>
              <a:prstDash val="solid"/>
              <a:miter/>
            </a:ln>
          </p:spPr>
          <p:txBody>
            <a:bodyPr wrap="square" rtlCol="0" anchor="ctr">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grpSp>
      <p:sp>
        <p:nvSpPr>
          <p:cNvPr id="4" name="Title 1">
            <a:extLst>
              <a:ext uri="{FF2B5EF4-FFF2-40B4-BE49-F238E27FC236}">
                <a16:creationId xmlns:a16="http://schemas.microsoft.com/office/drawing/2014/main" id="{EA2796DC-5724-4DF5-8195-1FABE6D85544}"/>
              </a:ext>
            </a:extLst>
          </p:cNvPr>
          <p:cNvSpPr>
            <a:spLocks noGrp="1"/>
          </p:cNvSpPr>
          <p:nvPr>
            <p:ph type="title"/>
          </p:nvPr>
        </p:nvSpPr>
        <p:spPr>
          <a:xfrm>
            <a:off x="2232251" y="633046"/>
            <a:ext cx="3863749" cy="1314996"/>
          </a:xfrm>
        </p:spPr>
        <p:txBody>
          <a:bodyPr anchor="b"/>
          <a:lstStyle/>
          <a:p>
            <a:endParaRPr lang="en-US" dirty="0"/>
          </a:p>
        </p:txBody>
      </p:sp>
      <p:sp>
        <p:nvSpPr>
          <p:cNvPr id="7" name="Content Placeholder 2">
            <a:extLst>
              <a:ext uri="{FF2B5EF4-FFF2-40B4-BE49-F238E27FC236}">
                <a16:creationId xmlns:a16="http://schemas.microsoft.com/office/drawing/2014/main" id="{0B187FF7-DB6C-4C1A-9548-14E8A3C25529}"/>
              </a:ext>
            </a:extLst>
          </p:cNvPr>
          <p:cNvSpPr>
            <a:spLocks noGrp="1"/>
          </p:cNvSpPr>
          <p:nvPr>
            <p:ph idx="1" hasCustomPrompt="1"/>
          </p:nvPr>
        </p:nvSpPr>
        <p:spPr>
          <a:xfrm>
            <a:off x="2232251" y="2125737"/>
            <a:ext cx="3863749" cy="4044463"/>
          </a:xfrm>
        </p:spPr>
        <p:txBody>
          <a:bodyPr>
            <a:normAutofit/>
          </a:bodyPr>
          <a:lstStyle>
            <a:lvl1pPr marL="0" indent="0">
              <a:lnSpc>
                <a:spcPct val="120000"/>
              </a:lnSpc>
              <a:buNone/>
              <a:defRPr sz="1800"/>
            </a:lvl1pPr>
          </a:lstStyle>
          <a:p>
            <a:pPr>
              <a:lnSpc>
                <a:spcPct val="130000"/>
              </a:lnSpc>
            </a:pPr>
            <a:r>
              <a:rPr lang="en-US" dirty="0"/>
              <a:t>Content</a:t>
            </a:r>
          </a:p>
        </p:txBody>
      </p:sp>
      <p:sp>
        <p:nvSpPr>
          <p:cNvPr id="11" name="Date Placeholder 178">
            <a:extLst>
              <a:ext uri="{FF2B5EF4-FFF2-40B4-BE49-F238E27FC236}">
                <a16:creationId xmlns:a16="http://schemas.microsoft.com/office/drawing/2014/main" id="{B7A60214-A813-4C22-B24B-04F723FF4DEA}"/>
              </a:ext>
            </a:extLst>
          </p:cNvPr>
          <p:cNvSpPr>
            <a:spLocks noGrp="1"/>
          </p:cNvSpPr>
          <p:nvPr>
            <p:ph type="dt" sz="half" idx="10"/>
          </p:nvPr>
        </p:nvSpPr>
        <p:spPr>
          <a:xfrm>
            <a:off x="838200" y="6356350"/>
            <a:ext cx="2743200" cy="365125"/>
          </a:xfr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8AE4AFDD-7CB2-4D20-AC1F-52C2EB5197C9}" type="datetime1">
              <a:rPr kumimoji="0" lang="en-US" sz="1200" b="1" i="0" u="none" strike="noStrike" kern="1200" cap="all" spc="100" normalizeH="0" baseline="0" noProof="0" smtClean="0">
                <a:ln>
                  <a:noFill/>
                </a:ln>
                <a:solidFill>
                  <a:prstClr val="black">
                    <a:tint val="75000"/>
                  </a:prstClr>
                </a:solidFill>
                <a:effectLst/>
                <a:uLnTx/>
                <a:uFillTx/>
                <a:latin typeface="Source Sans Pro"/>
                <a:cs typeface="+mn-cs"/>
              </a:rPr>
              <a:t>6/29/2025</a:t>
            </a:fld>
            <a:endParaRPr kumimoji="0" lang="en-US" sz="1200" b="1" i="0" u="none" strike="noStrike" kern="1200" cap="all" spc="100" normalizeH="0" baseline="0" noProof="0" dirty="0">
              <a:ln>
                <a:noFill/>
              </a:ln>
              <a:solidFill>
                <a:prstClr val="black">
                  <a:tint val="75000"/>
                </a:prstClr>
              </a:solidFill>
              <a:effectLst/>
              <a:uLnTx/>
              <a:uFillTx/>
              <a:latin typeface="Source Sans Pro"/>
              <a:cs typeface="+mn-cs"/>
            </a:endParaRPr>
          </a:p>
        </p:txBody>
      </p:sp>
      <p:sp>
        <p:nvSpPr>
          <p:cNvPr id="28" name="Picture Placeholder 27">
            <a:extLst>
              <a:ext uri="{FF2B5EF4-FFF2-40B4-BE49-F238E27FC236}">
                <a16:creationId xmlns:a16="http://schemas.microsoft.com/office/drawing/2014/main" id="{659DC90E-7284-4051-85CA-D8C21417DF7F}"/>
              </a:ext>
            </a:extLst>
          </p:cNvPr>
          <p:cNvSpPr>
            <a:spLocks noGrp="1"/>
          </p:cNvSpPr>
          <p:nvPr>
            <p:ph type="pic" sz="quarter" idx="14"/>
          </p:nvPr>
        </p:nvSpPr>
        <p:spPr>
          <a:xfrm>
            <a:off x="6423487" y="929609"/>
            <a:ext cx="2518114" cy="2518114"/>
          </a:xfrm>
          <a:custGeom>
            <a:avLst/>
            <a:gdLst>
              <a:gd name="connsiteX0" fmla="*/ 1259057 w 2518114"/>
              <a:gd name="connsiteY0" fmla="*/ 0 h 2518114"/>
              <a:gd name="connsiteX1" fmla="*/ 2518114 w 2518114"/>
              <a:gd name="connsiteY1" fmla="*/ 1259057 h 2518114"/>
              <a:gd name="connsiteX2" fmla="*/ 1259057 w 2518114"/>
              <a:gd name="connsiteY2" fmla="*/ 2518114 h 2518114"/>
              <a:gd name="connsiteX3" fmla="*/ 0 w 2518114"/>
              <a:gd name="connsiteY3" fmla="*/ 1259057 h 2518114"/>
              <a:gd name="connsiteX4" fmla="*/ 1259057 w 2518114"/>
              <a:gd name="connsiteY4" fmla="*/ 0 h 25181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18114" h="2518114">
                <a:moveTo>
                  <a:pt x="1259057" y="0"/>
                </a:moveTo>
                <a:cubicBezTo>
                  <a:pt x="1954415" y="0"/>
                  <a:pt x="2518114" y="563699"/>
                  <a:pt x="2518114" y="1259057"/>
                </a:cubicBezTo>
                <a:cubicBezTo>
                  <a:pt x="2518114" y="1954415"/>
                  <a:pt x="1954415" y="2518114"/>
                  <a:pt x="1259057" y="2518114"/>
                </a:cubicBezTo>
                <a:cubicBezTo>
                  <a:pt x="563699" y="2518114"/>
                  <a:pt x="0" y="1954415"/>
                  <a:pt x="0" y="1259057"/>
                </a:cubicBezTo>
                <a:cubicBezTo>
                  <a:pt x="0" y="563699"/>
                  <a:pt x="563699" y="0"/>
                  <a:pt x="1259057" y="0"/>
                </a:cubicBezTo>
                <a:close/>
              </a:path>
            </a:pathLst>
          </a:custGeom>
        </p:spPr>
        <p:txBody>
          <a:bodyPr wrap="square">
            <a:noAutofit/>
          </a:bodyPr>
          <a:lstStyle/>
          <a:p>
            <a:endParaRPr lang="en-US"/>
          </a:p>
        </p:txBody>
      </p:sp>
      <p:sp>
        <p:nvSpPr>
          <p:cNvPr id="25" name="Picture Placeholder 24">
            <a:extLst>
              <a:ext uri="{FF2B5EF4-FFF2-40B4-BE49-F238E27FC236}">
                <a16:creationId xmlns:a16="http://schemas.microsoft.com/office/drawing/2014/main" id="{D399D5A9-622F-4A19-AC14-CE115C15E60E}"/>
              </a:ext>
            </a:extLst>
          </p:cNvPr>
          <p:cNvSpPr>
            <a:spLocks noGrp="1"/>
          </p:cNvSpPr>
          <p:nvPr>
            <p:ph type="pic" sz="quarter" idx="13"/>
          </p:nvPr>
        </p:nvSpPr>
        <p:spPr>
          <a:xfrm>
            <a:off x="9090426" y="86636"/>
            <a:ext cx="2952748" cy="2952748"/>
          </a:xfrm>
          <a:custGeom>
            <a:avLst/>
            <a:gdLst>
              <a:gd name="connsiteX0" fmla="*/ 1476374 w 2952748"/>
              <a:gd name="connsiteY0" fmla="*/ 0 h 2952748"/>
              <a:gd name="connsiteX1" fmla="*/ 2952748 w 2952748"/>
              <a:gd name="connsiteY1" fmla="*/ 1476374 h 2952748"/>
              <a:gd name="connsiteX2" fmla="*/ 1476374 w 2952748"/>
              <a:gd name="connsiteY2" fmla="*/ 2952748 h 2952748"/>
              <a:gd name="connsiteX3" fmla="*/ 0 w 2952748"/>
              <a:gd name="connsiteY3" fmla="*/ 1476374 h 2952748"/>
              <a:gd name="connsiteX4" fmla="*/ 1476374 w 2952748"/>
              <a:gd name="connsiteY4" fmla="*/ 0 h 295274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52748" h="2952748">
                <a:moveTo>
                  <a:pt x="1476374" y="0"/>
                </a:moveTo>
                <a:cubicBezTo>
                  <a:pt x="2291753" y="0"/>
                  <a:pt x="2952748" y="660995"/>
                  <a:pt x="2952748" y="1476374"/>
                </a:cubicBezTo>
                <a:cubicBezTo>
                  <a:pt x="2952748" y="2291753"/>
                  <a:pt x="2291753" y="2952748"/>
                  <a:pt x="1476374" y="2952748"/>
                </a:cubicBezTo>
                <a:cubicBezTo>
                  <a:pt x="660995" y="2952748"/>
                  <a:pt x="0" y="2291753"/>
                  <a:pt x="0" y="1476374"/>
                </a:cubicBezTo>
                <a:cubicBezTo>
                  <a:pt x="0" y="660995"/>
                  <a:pt x="660995" y="0"/>
                  <a:pt x="1476374" y="0"/>
                </a:cubicBezTo>
                <a:close/>
              </a:path>
            </a:pathLst>
          </a:custGeom>
        </p:spPr>
        <p:txBody>
          <a:bodyPr wrap="square">
            <a:noAutofit/>
          </a:bodyPr>
          <a:lstStyle/>
          <a:p>
            <a:endParaRPr lang="en-US"/>
          </a:p>
        </p:txBody>
      </p:sp>
      <p:grpSp>
        <p:nvGrpSpPr>
          <p:cNvPr id="9" name="Group 8">
            <a:extLst>
              <a:ext uri="{FF2B5EF4-FFF2-40B4-BE49-F238E27FC236}">
                <a16:creationId xmlns:a16="http://schemas.microsoft.com/office/drawing/2014/main" id="{8DB95C10-057C-4318-8E35-14CA6421DBCA}"/>
              </a:ext>
              <a:ext uri="{C183D7F6-B498-43B3-948B-1728B52AA6E4}">
                <adec:decorative xmlns:adec="http://schemas.microsoft.com/office/drawing/2017/decorative" val="1"/>
              </a:ext>
            </a:extLst>
          </p:cNvPr>
          <p:cNvGrpSpPr/>
          <p:nvPr userDrawn="1"/>
        </p:nvGrpSpPr>
        <p:grpSpPr>
          <a:xfrm>
            <a:off x="10051176" y="4803984"/>
            <a:ext cx="2140824" cy="2054016"/>
            <a:chOff x="10051176" y="4803984"/>
            <a:chExt cx="2140824" cy="2054016"/>
          </a:xfrm>
        </p:grpSpPr>
        <p:sp>
          <p:nvSpPr>
            <p:cNvPr id="12" name="Freeform: Shape 11">
              <a:extLst>
                <a:ext uri="{FF2B5EF4-FFF2-40B4-BE49-F238E27FC236}">
                  <a16:creationId xmlns:a16="http://schemas.microsoft.com/office/drawing/2014/main" id="{CBE7134B-D795-425D-A988-E8D6CD66E8EF}"/>
                </a:ext>
                <a:ext uri="{C183D7F6-B498-43B3-948B-1728B52AA6E4}">
                  <adec:decorative xmlns:adec="http://schemas.microsoft.com/office/drawing/2017/decorative" val="1"/>
                </a:ext>
              </a:extLst>
            </p:cNvPr>
            <p:cNvSpPr/>
            <p:nvPr userDrawn="1"/>
          </p:nvSpPr>
          <p:spPr>
            <a:xfrm>
              <a:off x="10051176" y="4803984"/>
              <a:ext cx="2140824" cy="2054016"/>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Source Sans Pro"/>
                <a:ea typeface="+mn-ea"/>
                <a:cs typeface="+mn-cs"/>
              </a:endParaRPr>
            </a:p>
          </p:txBody>
        </p:sp>
        <p:sp>
          <p:nvSpPr>
            <p:cNvPr id="13" name="Freeform: Shape 12">
              <a:extLst>
                <a:ext uri="{FF2B5EF4-FFF2-40B4-BE49-F238E27FC236}">
                  <a16:creationId xmlns:a16="http://schemas.microsoft.com/office/drawing/2014/main" id="{243741EC-3B24-4CBF-99F9-F7F4944C0438}"/>
                </a:ext>
                <a:ext uri="{C183D7F6-B498-43B3-948B-1728B52AA6E4}">
                  <adec:decorative xmlns:adec="http://schemas.microsoft.com/office/drawing/2017/decorative" val="1"/>
                </a:ext>
              </a:extLst>
            </p:cNvPr>
            <p:cNvSpPr/>
            <p:nvPr userDrawn="1"/>
          </p:nvSpPr>
          <p:spPr>
            <a:xfrm>
              <a:off x="10051176" y="4803984"/>
              <a:ext cx="2140824" cy="2054016"/>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chemeClr val="accent1">
                <a:alpha val="2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Source Sans Pro"/>
                <a:ea typeface="+mn-ea"/>
                <a:cs typeface="+mn-cs"/>
              </a:endParaRPr>
            </a:p>
          </p:txBody>
        </p:sp>
      </p:grpSp>
      <p:sp>
        <p:nvSpPr>
          <p:cNvPr id="32" name="Picture Placeholder 31">
            <a:extLst>
              <a:ext uri="{FF2B5EF4-FFF2-40B4-BE49-F238E27FC236}">
                <a16:creationId xmlns:a16="http://schemas.microsoft.com/office/drawing/2014/main" id="{A981E0B7-6C4A-4ABD-9E79-2CC68B36BABC}"/>
              </a:ext>
            </a:extLst>
          </p:cNvPr>
          <p:cNvSpPr>
            <a:spLocks noGrp="1"/>
          </p:cNvSpPr>
          <p:nvPr>
            <p:ph type="pic" sz="quarter" idx="15"/>
          </p:nvPr>
        </p:nvSpPr>
        <p:spPr>
          <a:xfrm>
            <a:off x="7682545" y="3175909"/>
            <a:ext cx="3454390" cy="3454390"/>
          </a:xfrm>
          <a:custGeom>
            <a:avLst/>
            <a:gdLst>
              <a:gd name="connsiteX0" fmla="*/ 1727195 w 3454390"/>
              <a:gd name="connsiteY0" fmla="*/ 0 h 3454390"/>
              <a:gd name="connsiteX1" fmla="*/ 3454390 w 3454390"/>
              <a:gd name="connsiteY1" fmla="*/ 1727195 h 3454390"/>
              <a:gd name="connsiteX2" fmla="*/ 1727195 w 3454390"/>
              <a:gd name="connsiteY2" fmla="*/ 3454390 h 3454390"/>
              <a:gd name="connsiteX3" fmla="*/ 0 w 3454390"/>
              <a:gd name="connsiteY3" fmla="*/ 1727195 h 3454390"/>
              <a:gd name="connsiteX4" fmla="*/ 1727195 w 3454390"/>
              <a:gd name="connsiteY4" fmla="*/ 0 h 345439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54390" h="3454390">
                <a:moveTo>
                  <a:pt x="1727195" y="0"/>
                </a:moveTo>
                <a:cubicBezTo>
                  <a:pt x="2681098" y="0"/>
                  <a:pt x="3454390" y="773292"/>
                  <a:pt x="3454390" y="1727195"/>
                </a:cubicBezTo>
                <a:cubicBezTo>
                  <a:pt x="3454390" y="2681098"/>
                  <a:pt x="2681098" y="3454390"/>
                  <a:pt x="1727195" y="3454390"/>
                </a:cubicBezTo>
                <a:cubicBezTo>
                  <a:pt x="773292" y="3454390"/>
                  <a:pt x="0" y="2681098"/>
                  <a:pt x="0" y="1727195"/>
                </a:cubicBezTo>
                <a:cubicBezTo>
                  <a:pt x="0" y="773292"/>
                  <a:pt x="773292" y="0"/>
                  <a:pt x="1727195" y="0"/>
                </a:cubicBezTo>
                <a:close/>
              </a:path>
            </a:pathLst>
          </a:custGeom>
        </p:spPr>
        <p:txBody>
          <a:bodyPr wrap="square">
            <a:noAutofit/>
          </a:bodyPr>
          <a:lstStyle/>
          <a:p>
            <a:endParaRPr lang="en-US"/>
          </a:p>
        </p:txBody>
      </p:sp>
      <p:sp>
        <p:nvSpPr>
          <p:cNvPr id="21" name="Footer Placeholder 179">
            <a:extLst>
              <a:ext uri="{FF2B5EF4-FFF2-40B4-BE49-F238E27FC236}">
                <a16:creationId xmlns:a16="http://schemas.microsoft.com/office/drawing/2014/main" id="{4E9FB417-D03A-4615-A2E4-F1D3EF9782A4}"/>
              </a:ext>
            </a:extLst>
          </p:cNvPr>
          <p:cNvSpPr>
            <a:spLocks noGrp="1"/>
          </p:cNvSpPr>
          <p:nvPr>
            <p:ph type="ftr" sz="quarter" idx="11"/>
          </p:nvPr>
        </p:nvSpPr>
        <p:spPr>
          <a:xfrm>
            <a:off x="4038600" y="6356350"/>
            <a:ext cx="4114800" cy="365125"/>
          </a:xfrm>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all" spc="100" normalizeH="0" baseline="0" noProof="0">
                <a:ln>
                  <a:noFill/>
                </a:ln>
                <a:solidFill>
                  <a:prstClr val="black">
                    <a:tint val="75000"/>
                  </a:prstClr>
                </a:solidFill>
                <a:effectLst/>
                <a:uLnTx/>
                <a:uFillTx/>
                <a:latin typeface="Source Sans Pro"/>
                <a:cs typeface="+mn-cs"/>
              </a:rPr>
              <a:t>PRESENTATION TITLE</a:t>
            </a:r>
            <a:endParaRPr kumimoji="0" lang="en-US" sz="1200" b="1" i="0" u="none" strike="noStrike" kern="1200" cap="all" spc="100" normalizeH="0" baseline="0" noProof="0" dirty="0">
              <a:ln>
                <a:noFill/>
              </a:ln>
              <a:solidFill>
                <a:prstClr val="black">
                  <a:tint val="75000"/>
                </a:prstClr>
              </a:solidFill>
              <a:effectLst/>
              <a:uLnTx/>
              <a:uFillTx/>
              <a:latin typeface="Source Sans Pro"/>
              <a:cs typeface="+mn-cs"/>
            </a:endParaRPr>
          </a:p>
        </p:txBody>
      </p:sp>
      <p:sp>
        <p:nvSpPr>
          <p:cNvPr id="22" name="Slide Number Placeholder 180">
            <a:extLst>
              <a:ext uri="{FF2B5EF4-FFF2-40B4-BE49-F238E27FC236}">
                <a16:creationId xmlns:a16="http://schemas.microsoft.com/office/drawing/2014/main" id="{389AD2FD-902A-43AD-8B8C-AABCC05CEF1A}"/>
              </a:ext>
            </a:extLst>
          </p:cNvPr>
          <p:cNvSpPr>
            <a:spLocks noGrp="1"/>
          </p:cNvSpPr>
          <p:nvPr>
            <p:ph type="sldNum" sz="quarter" idx="12"/>
          </p:nvPr>
        </p:nvSpPr>
        <p:spPr>
          <a:xfrm>
            <a:off x="8610600" y="6356350"/>
            <a:ext cx="2743200"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EA792F7-1D9E-4C7E-A103-E8EDFDC2691E}" type="slidenum">
              <a:rPr kumimoji="0" lang="en-US" sz="1200" b="1" i="0" u="none" strike="noStrike" kern="1200" cap="all" spc="100" normalizeH="0" baseline="0" noProof="0" smtClean="0">
                <a:ln>
                  <a:noFill/>
                </a:ln>
                <a:solidFill>
                  <a:prstClr val="black">
                    <a:tint val="75000"/>
                  </a:prstClr>
                </a:solidFill>
                <a:effectLst/>
                <a:uLnTx/>
                <a:uFillTx/>
                <a:latin typeface="Source Sans Pro"/>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200" b="1" i="0" u="none" strike="noStrike" kern="1200" cap="all" spc="100" normalizeH="0" baseline="0" noProof="0" dirty="0">
              <a:ln>
                <a:noFill/>
              </a:ln>
              <a:solidFill>
                <a:prstClr val="black">
                  <a:tint val="75000"/>
                </a:prstClr>
              </a:solidFill>
              <a:effectLst/>
              <a:uLnTx/>
              <a:uFillTx/>
              <a:latin typeface="Source Sans Pro"/>
              <a:cs typeface="+mn-cs"/>
            </a:endParaRPr>
          </a:p>
        </p:txBody>
      </p:sp>
    </p:spTree>
    <p:extLst>
      <p:ext uri="{BB962C8B-B14F-4D97-AF65-F5344CB8AC3E}">
        <p14:creationId xmlns:p14="http://schemas.microsoft.com/office/powerpoint/2010/main" val="1492035978"/>
      </p:ext>
    </p:extLst>
  </p:cSld>
  <p:clrMapOvr>
    <a:masterClrMapping/>
  </p:clrMapOvr>
  <p:hf hdr="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losing">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78968B4A-D2FD-4982-8334-0183B81B5317}"/>
              </a:ext>
              <a:ext uri="{C183D7F6-B498-43B3-948B-1728B52AA6E4}">
                <adec:decorative xmlns:adec="http://schemas.microsoft.com/office/drawing/2017/decorative" val="1"/>
              </a:ext>
            </a:extLst>
          </p:cNvPr>
          <p:cNvGrpSpPr/>
          <p:nvPr userDrawn="1"/>
        </p:nvGrpSpPr>
        <p:grpSpPr>
          <a:xfrm>
            <a:off x="6835096" y="657544"/>
            <a:ext cx="4843727" cy="5534144"/>
            <a:chOff x="1674895" y="1345036"/>
            <a:chExt cx="5428610" cy="4210939"/>
          </a:xfrm>
        </p:grpSpPr>
        <p:sp>
          <p:nvSpPr>
            <p:cNvPr id="5" name="Rectangle 4">
              <a:extLst>
                <a:ext uri="{FF2B5EF4-FFF2-40B4-BE49-F238E27FC236}">
                  <a16:creationId xmlns:a16="http://schemas.microsoft.com/office/drawing/2014/main" id="{643A288F-C28C-4225-9247-AF58A824B944}"/>
                </a:ext>
              </a:extLst>
            </p:cNvPr>
            <p:cNvSpPr/>
            <p:nvPr/>
          </p:nvSpPr>
          <p:spPr>
            <a:xfrm>
              <a:off x="1674895" y="1345036"/>
              <a:ext cx="5428610" cy="4210939"/>
            </a:xfrm>
            <a:prstGeom prst="rect">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sp>
          <p:nvSpPr>
            <p:cNvPr id="6" name="Rectangle 5">
              <a:extLst>
                <a:ext uri="{FF2B5EF4-FFF2-40B4-BE49-F238E27FC236}">
                  <a16:creationId xmlns:a16="http://schemas.microsoft.com/office/drawing/2014/main" id="{B362DD31-8718-4A1F-966C-96DD1FE1C299}"/>
                </a:ext>
              </a:extLst>
            </p:cNvPr>
            <p:cNvSpPr/>
            <p:nvPr/>
          </p:nvSpPr>
          <p:spPr>
            <a:xfrm>
              <a:off x="1674895" y="1345036"/>
              <a:ext cx="5428610" cy="4210939"/>
            </a:xfrm>
            <a:prstGeom prst="rect">
              <a:avLst/>
            </a:prstGeom>
            <a:solidFill>
              <a:schemeClr val="accent3">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grpSp>
      <p:sp useBgFill="1">
        <p:nvSpPr>
          <p:cNvPr id="7" name="Rectangle 6">
            <a:extLst>
              <a:ext uri="{FF2B5EF4-FFF2-40B4-BE49-F238E27FC236}">
                <a16:creationId xmlns:a16="http://schemas.microsoft.com/office/drawing/2014/main" id="{014FAF08-7ED8-4FA5-BD29-1D7472D4A37A}"/>
              </a:ext>
              <a:ext uri="{C183D7F6-B498-43B3-948B-1728B52AA6E4}">
                <adec:decorative xmlns:adec="http://schemas.microsoft.com/office/drawing/2017/decorative" val="1"/>
              </a:ext>
            </a:extLst>
          </p:cNvPr>
          <p:cNvSpPr/>
          <p:nvPr userDrawn="1"/>
        </p:nvSpPr>
        <p:spPr>
          <a:xfrm>
            <a:off x="6688435" y="401247"/>
            <a:ext cx="4860256" cy="5669873"/>
          </a:xfrm>
          <a:prstGeom prst="rect">
            <a:avLst/>
          </a:prstGeom>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sp>
        <p:nvSpPr>
          <p:cNvPr id="8" name="Title 1">
            <a:extLst>
              <a:ext uri="{FF2B5EF4-FFF2-40B4-BE49-F238E27FC236}">
                <a16:creationId xmlns:a16="http://schemas.microsoft.com/office/drawing/2014/main" id="{568ABF40-D991-4FCE-943D-B4F291810CBD}"/>
              </a:ext>
            </a:extLst>
          </p:cNvPr>
          <p:cNvSpPr>
            <a:spLocks noGrp="1"/>
          </p:cNvSpPr>
          <p:nvPr>
            <p:ph type="ctrTitle" hasCustomPrompt="1"/>
          </p:nvPr>
        </p:nvSpPr>
        <p:spPr>
          <a:xfrm>
            <a:off x="7012297" y="786881"/>
            <a:ext cx="4203323" cy="2927350"/>
          </a:xfrm>
        </p:spPr>
        <p:txBody>
          <a:bodyPr>
            <a:normAutofit/>
          </a:bodyPr>
          <a:lstStyle>
            <a:lvl1pPr algn="ctr">
              <a:defRPr sz="6000" b="1" spc="1500" baseline="0"/>
            </a:lvl1pPr>
          </a:lstStyle>
          <a:p>
            <a:r>
              <a:rPr lang="en-US" dirty="0"/>
              <a:t>CLICK TO ADD TITLE</a:t>
            </a:r>
          </a:p>
        </p:txBody>
      </p:sp>
      <p:sp>
        <p:nvSpPr>
          <p:cNvPr id="9" name="Subtitle 2">
            <a:extLst>
              <a:ext uri="{FF2B5EF4-FFF2-40B4-BE49-F238E27FC236}">
                <a16:creationId xmlns:a16="http://schemas.microsoft.com/office/drawing/2014/main" id="{70199C9F-8FAF-4960-9022-506D5D8424DB}"/>
              </a:ext>
            </a:extLst>
          </p:cNvPr>
          <p:cNvSpPr>
            <a:spLocks noGrp="1"/>
          </p:cNvSpPr>
          <p:nvPr>
            <p:ph type="subTitle" idx="1" hasCustomPrompt="1"/>
          </p:nvPr>
        </p:nvSpPr>
        <p:spPr>
          <a:xfrm>
            <a:off x="7012297" y="3970527"/>
            <a:ext cx="4203323" cy="1647919"/>
          </a:xfrm>
        </p:spPr>
        <p:txBody>
          <a:bodyPr>
            <a:normAutofit/>
          </a:bodyPr>
          <a:lstStyle>
            <a:lvl1pPr marL="0" algn="ctr">
              <a:buNone/>
              <a:defRPr sz="2400" b="0" spc="400" baseline="0"/>
            </a:lvl1pPr>
          </a:lstStyle>
          <a:p>
            <a:r>
              <a:rPr lang="en-US" dirty="0"/>
              <a:t>CLICK TO ADD SUBTITLE</a:t>
            </a:r>
          </a:p>
        </p:txBody>
      </p:sp>
      <p:sp>
        <p:nvSpPr>
          <p:cNvPr id="27" name="Picture Placeholder 25">
            <a:extLst>
              <a:ext uri="{FF2B5EF4-FFF2-40B4-BE49-F238E27FC236}">
                <a16:creationId xmlns:a16="http://schemas.microsoft.com/office/drawing/2014/main" id="{0AAD2801-C4B6-4F9D-8713-2109D15B120E}"/>
              </a:ext>
            </a:extLst>
          </p:cNvPr>
          <p:cNvSpPr>
            <a:spLocks noGrp="1"/>
          </p:cNvSpPr>
          <p:nvPr>
            <p:ph type="pic" sz="quarter" idx="13" hasCustomPrompt="1"/>
          </p:nvPr>
        </p:nvSpPr>
        <p:spPr>
          <a:xfrm>
            <a:off x="1292225" y="1149350"/>
            <a:ext cx="4792663" cy="4227513"/>
          </a:xfrm>
        </p:spPr>
        <p:txBody>
          <a:bodyPr/>
          <a:lstStyle>
            <a:lvl1pPr>
              <a:buNone/>
              <a:defRPr/>
            </a:lvl1pPr>
          </a:lstStyle>
          <a:p>
            <a:r>
              <a:rPr lang="en-US" dirty="0"/>
              <a:t>Click to add photo</a:t>
            </a:r>
          </a:p>
        </p:txBody>
      </p:sp>
      <p:grpSp>
        <p:nvGrpSpPr>
          <p:cNvPr id="18" name="Graphic 185">
            <a:extLst>
              <a:ext uri="{FF2B5EF4-FFF2-40B4-BE49-F238E27FC236}">
                <a16:creationId xmlns:a16="http://schemas.microsoft.com/office/drawing/2014/main" id="{93CF5D64-69BB-4E77-ADC8-7D645E7AA4F1}"/>
              </a:ext>
              <a:ext uri="{C183D7F6-B498-43B3-948B-1728B52AA6E4}">
                <adec:decorative xmlns:adec="http://schemas.microsoft.com/office/drawing/2017/decorative" val="1"/>
              </a:ext>
            </a:extLst>
          </p:cNvPr>
          <p:cNvGrpSpPr/>
          <p:nvPr userDrawn="1"/>
        </p:nvGrpSpPr>
        <p:grpSpPr>
          <a:xfrm>
            <a:off x="3220677" y="5565632"/>
            <a:ext cx="1054467" cy="469689"/>
            <a:chOff x="9841624" y="4115729"/>
            <a:chExt cx="602170" cy="268223"/>
          </a:xfrm>
          <a:solidFill>
            <a:schemeClr val="tx1"/>
          </a:solidFill>
        </p:grpSpPr>
        <p:sp>
          <p:nvSpPr>
            <p:cNvPr id="19" name="Freeform: Shape 18">
              <a:extLst>
                <a:ext uri="{FF2B5EF4-FFF2-40B4-BE49-F238E27FC236}">
                  <a16:creationId xmlns:a16="http://schemas.microsoft.com/office/drawing/2014/main" id="{019D8F1E-2249-41BC-B8BD-4C8F7824B1B0}"/>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0" name="Freeform: Shape 19">
              <a:extLst>
                <a:ext uri="{FF2B5EF4-FFF2-40B4-BE49-F238E27FC236}">
                  <a16:creationId xmlns:a16="http://schemas.microsoft.com/office/drawing/2014/main" id="{0834381D-9229-4B35-A551-0A2EBC5395D4}"/>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1" name="Freeform: Shape 20">
              <a:extLst>
                <a:ext uri="{FF2B5EF4-FFF2-40B4-BE49-F238E27FC236}">
                  <a16:creationId xmlns:a16="http://schemas.microsoft.com/office/drawing/2014/main" id="{D9AAD997-2ABB-43CB-81B3-6508602D44B7}"/>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2" name="Freeform: Shape 21">
              <a:extLst>
                <a:ext uri="{FF2B5EF4-FFF2-40B4-BE49-F238E27FC236}">
                  <a16:creationId xmlns:a16="http://schemas.microsoft.com/office/drawing/2014/main" id="{D77AF2C8-42E5-4E03-B110-57855A3EA4A0}"/>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3" name="Freeform: Shape 22">
              <a:extLst>
                <a:ext uri="{FF2B5EF4-FFF2-40B4-BE49-F238E27FC236}">
                  <a16:creationId xmlns:a16="http://schemas.microsoft.com/office/drawing/2014/main" id="{0A98E12C-BD74-4556-8CE5-24BDB9B92957}"/>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grpSp>
      <p:sp>
        <p:nvSpPr>
          <p:cNvPr id="16" name="Date Placeholder 8">
            <a:extLst>
              <a:ext uri="{FF2B5EF4-FFF2-40B4-BE49-F238E27FC236}">
                <a16:creationId xmlns:a16="http://schemas.microsoft.com/office/drawing/2014/main" id="{19544747-A258-414B-A18E-FE0D00F027A1}"/>
              </a:ext>
            </a:extLst>
          </p:cNvPr>
          <p:cNvSpPr>
            <a:spLocks noGrp="1"/>
          </p:cNvSpPr>
          <p:nvPr>
            <p:ph type="dt" sz="half" idx="10"/>
          </p:nvPr>
        </p:nvSpPr>
        <p:spPr>
          <a:xfrm>
            <a:off x="838200" y="6356350"/>
            <a:ext cx="2743200" cy="365125"/>
          </a:xfr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6316A50D-34F2-44A7-8571-190078F734C3}" type="datetime1">
              <a:rPr kumimoji="0" lang="en-US" sz="1200" b="1" i="0" u="none" strike="noStrike" kern="1200" cap="all" spc="100" normalizeH="0" baseline="0" noProof="0" smtClean="0">
                <a:ln>
                  <a:noFill/>
                </a:ln>
                <a:solidFill>
                  <a:prstClr val="black">
                    <a:tint val="75000"/>
                  </a:prstClr>
                </a:solidFill>
                <a:effectLst/>
                <a:uLnTx/>
                <a:uFillTx/>
                <a:latin typeface="Source Sans Pro"/>
                <a:cs typeface="+mn-cs"/>
              </a:rPr>
              <a:t>6/29/2025</a:t>
            </a:fld>
            <a:endParaRPr kumimoji="0" lang="en-US" sz="1200" b="1" i="0" u="none" strike="noStrike" kern="1200" cap="all" spc="100" normalizeH="0" baseline="0" noProof="0">
              <a:ln>
                <a:noFill/>
              </a:ln>
              <a:solidFill>
                <a:prstClr val="black">
                  <a:tint val="75000"/>
                </a:prstClr>
              </a:solidFill>
              <a:effectLst/>
              <a:uLnTx/>
              <a:uFillTx/>
              <a:latin typeface="Source Sans Pro"/>
              <a:cs typeface="+mn-cs"/>
            </a:endParaRPr>
          </a:p>
        </p:txBody>
      </p:sp>
      <p:sp>
        <p:nvSpPr>
          <p:cNvPr id="17" name="Footer Placeholder 9">
            <a:extLst>
              <a:ext uri="{FF2B5EF4-FFF2-40B4-BE49-F238E27FC236}">
                <a16:creationId xmlns:a16="http://schemas.microsoft.com/office/drawing/2014/main" id="{80C9B95E-5D5F-4B79-BBC6-AA8023F361C8}"/>
              </a:ext>
            </a:extLst>
          </p:cNvPr>
          <p:cNvSpPr>
            <a:spLocks noGrp="1"/>
          </p:cNvSpPr>
          <p:nvPr>
            <p:ph type="ftr" sz="quarter" idx="11"/>
          </p:nvPr>
        </p:nvSpPr>
        <p:spPr>
          <a:xfrm>
            <a:off x="4038600" y="6356350"/>
            <a:ext cx="4114800" cy="365125"/>
          </a:xfrm>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all" spc="100" normalizeH="0" baseline="0" noProof="0">
                <a:ln>
                  <a:noFill/>
                </a:ln>
                <a:solidFill>
                  <a:prstClr val="black">
                    <a:tint val="75000"/>
                  </a:prstClr>
                </a:solidFill>
                <a:effectLst/>
                <a:uLnTx/>
                <a:uFillTx/>
                <a:latin typeface="Source Sans Pro"/>
                <a:cs typeface="+mn-cs"/>
              </a:rPr>
              <a:t>PRESENTATION TITLE</a:t>
            </a:r>
          </a:p>
        </p:txBody>
      </p:sp>
      <p:sp>
        <p:nvSpPr>
          <p:cNvPr id="24" name="Slide Number Placeholder 10">
            <a:extLst>
              <a:ext uri="{FF2B5EF4-FFF2-40B4-BE49-F238E27FC236}">
                <a16:creationId xmlns:a16="http://schemas.microsoft.com/office/drawing/2014/main" id="{B5FBBF51-B6B9-4243-98A9-DDFADA05411D}"/>
              </a:ext>
            </a:extLst>
          </p:cNvPr>
          <p:cNvSpPr>
            <a:spLocks noGrp="1"/>
          </p:cNvSpPr>
          <p:nvPr>
            <p:ph type="sldNum" sz="quarter" idx="12"/>
          </p:nvPr>
        </p:nvSpPr>
        <p:spPr>
          <a:xfrm>
            <a:off x="8610600" y="6356350"/>
            <a:ext cx="2743200"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3450C42-9A0B-4425-92C2-70FCF7C45734}" type="slidenum">
              <a:rPr kumimoji="0" lang="en-US" sz="1200" b="1" i="0" u="none" strike="noStrike" kern="1200" cap="all" spc="100" normalizeH="0" baseline="0" noProof="0" smtClean="0">
                <a:ln>
                  <a:noFill/>
                </a:ln>
                <a:solidFill>
                  <a:prstClr val="black">
                    <a:tint val="75000"/>
                  </a:prstClr>
                </a:solidFill>
                <a:effectLst/>
                <a:uLnTx/>
                <a:uFillTx/>
                <a:latin typeface="Source Sans Pro"/>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200" b="1" i="0" u="none" strike="noStrike" kern="1200" cap="all" spc="100" normalizeH="0" baseline="0" noProof="0">
              <a:ln>
                <a:noFill/>
              </a:ln>
              <a:solidFill>
                <a:prstClr val="black">
                  <a:tint val="75000"/>
                </a:prstClr>
              </a:solidFill>
              <a:effectLst/>
              <a:uLnTx/>
              <a:uFillTx/>
              <a:latin typeface="Source Sans Pro"/>
              <a:cs typeface="+mn-cs"/>
            </a:endParaRPr>
          </a:p>
        </p:txBody>
      </p:sp>
      <p:grpSp>
        <p:nvGrpSpPr>
          <p:cNvPr id="29" name="Group 28">
            <a:extLst>
              <a:ext uri="{FF2B5EF4-FFF2-40B4-BE49-F238E27FC236}">
                <a16:creationId xmlns:a16="http://schemas.microsoft.com/office/drawing/2014/main" id="{1999C8F0-23CF-43DE-A39C-94B126C6EF63}"/>
              </a:ext>
              <a:ext uri="{C183D7F6-B498-43B3-948B-1728B52AA6E4}">
                <adec:decorative xmlns:adec="http://schemas.microsoft.com/office/drawing/2017/decorative" val="1"/>
              </a:ext>
            </a:extLst>
          </p:cNvPr>
          <p:cNvGrpSpPr/>
          <p:nvPr userDrawn="1"/>
        </p:nvGrpSpPr>
        <p:grpSpPr>
          <a:xfrm>
            <a:off x="0" y="431836"/>
            <a:ext cx="1861854" cy="717514"/>
            <a:chOff x="0" y="1580033"/>
            <a:chExt cx="1861854" cy="717514"/>
          </a:xfrm>
        </p:grpSpPr>
        <p:sp>
          <p:nvSpPr>
            <p:cNvPr id="30" name="Freeform: Shape 29">
              <a:extLst>
                <a:ext uri="{FF2B5EF4-FFF2-40B4-BE49-F238E27FC236}">
                  <a16:creationId xmlns:a16="http://schemas.microsoft.com/office/drawing/2014/main" id="{1F9B7492-8A54-4020-83A1-E2AEE5724245}"/>
                </a:ext>
                <a:ext uri="{C183D7F6-B498-43B3-948B-1728B52AA6E4}">
                  <adec:decorative xmlns:adec="http://schemas.microsoft.com/office/drawing/2017/decorative" val="1"/>
                </a:ext>
              </a:extLst>
            </p:cNvPr>
            <p:cNvSpPr/>
            <p:nvPr userDrawn="1"/>
          </p:nvSpPr>
          <p:spPr>
            <a:xfrm>
              <a:off x="0" y="158003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solidFill>
              <a:schemeClr val="tx1"/>
            </a:solidFill>
            <a:ln w="9525" cap="flat">
              <a:noFill/>
              <a:prstDash val="solid"/>
              <a:miter/>
            </a:ln>
          </p:spPr>
          <p:txBody>
            <a:bodyPr wrap="square" rtlCol="0" anchor="ctr">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1" name="Freeform: Shape 30">
              <a:extLst>
                <a:ext uri="{FF2B5EF4-FFF2-40B4-BE49-F238E27FC236}">
                  <a16:creationId xmlns:a16="http://schemas.microsoft.com/office/drawing/2014/main" id="{39DA5407-EA48-4921-BA3C-71E94101C72C}"/>
                </a:ext>
                <a:ext uri="{C183D7F6-B498-43B3-948B-1728B52AA6E4}">
                  <adec:decorative xmlns:adec="http://schemas.microsoft.com/office/drawing/2017/decorative" val="1"/>
                </a:ext>
              </a:extLst>
            </p:cNvPr>
            <p:cNvSpPr/>
            <p:nvPr userDrawn="1"/>
          </p:nvSpPr>
          <p:spPr>
            <a:xfrm>
              <a:off x="0" y="201976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solidFill>
              <a:schemeClr val="tx1"/>
            </a:solidFill>
            <a:ln w="9525" cap="flat">
              <a:noFill/>
              <a:prstDash val="solid"/>
              <a:miter/>
            </a:ln>
          </p:spPr>
          <p:txBody>
            <a:bodyPr wrap="square" rtlCol="0" anchor="ctr">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grpSp>
      <p:grpSp>
        <p:nvGrpSpPr>
          <p:cNvPr id="35" name="Group 34">
            <a:extLst>
              <a:ext uri="{FF2B5EF4-FFF2-40B4-BE49-F238E27FC236}">
                <a16:creationId xmlns:a16="http://schemas.microsoft.com/office/drawing/2014/main" id="{0AC95BD4-4EFC-45C6-B985-229FD300B1ED}"/>
              </a:ext>
              <a:ext uri="{C183D7F6-B498-43B3-948B-1728B52AA6E4}">
                <adec:decorative xmlns:adec="http://schemas.microsoft.com/office/drawing/2017/decorative" val="1"/>
              </a:ext>
            </a:extLst>
          </p:cNvPr>
          <p:cNvGrpSpPr/>
          <p:nvPr userDrawn="1"/>
        </p:nvGrpSpPr>
        <p:grpSpPr>
          <a:xfrm>
            <a:off x="6519255" y="3650586"/>
            <a:ext cx="319941" cy="319941"/>
            <a:chOff x="1126512" y="4357092"/>
            <a:chExt cx="319941" cy="319941"/>
          </a:xfrm>
        </p:grpSpPr>
        <p:sp>
          <p:nvSpPr>
            <p:cNvPr id="36" name="Oval 35">
              <a:extLst>
                <a:ext uri="{FF2B5EF4-FFF2-40B4-BE49-F238E27FC236}">
                  <a16:creationId xmlns:a16="http://schemas.microsoft.com/office/drawing/2014/main" id="{A4784AD1-E3D1-4566-9041-95AAA1DA8101}"/>
                </a:ext>
                <a:ext uri="{C183D7F6-B498-43B3-948B-1728B52AA6E4}">
                  <adec:decorative xmlns:adec="http://schemas.microsoft.com/office/drawing/2017/decorative" val="1"/>
                </a:ext>
              </a:extLst>
            </p:cNvPr>
            <p:cNvSpPr/>
            <p:nvPr userDrawn="1"/>
          </p:nvSpPr>
          <p:spPr>
            <a:xfrm>
              <a:off x="1126512" y="4357092"/>
              <a:ext cx="319941" cy="319941"/>
            </a:xfrm>
            <a:prstGeom prst="ellipse">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sp>
          <p:nvSpPr>
            <p:cNvPr id="37" name="Oval 36">
              <a:extLst>
                <a:ext uri="{FF2B5EF4-FFF2-40B4-BE49-F238E27FC236}">
                  <a16:creationId xmlns:a16="http://schemas.microsoft.com/office/drawing/2014/main" id="{0147C571-802C-479F-B289-5F5D178E92EA}"/>
                </a:ext>
                <a:ext uri="{C183D7F6-B498-43B3-948B-1728B52AA6E4}">
                  <adec:decorative xmlns:adec="http://schemas.microsoft.com/office/drawing/2017/decorative" val="1"/>
                </a:ext>
              </a:extLst>
            </p:cNvPr>
            <p:cNvSpPr/>
            <p:nvPr userDrawn="1"/>
          </p:nvSpPr>
          <p:spPr>
            <a:xfrm>
              <a:off x="1126512" y="4357092"/>
              <a:ext cx="319941" cy="319941"/>
            </a:xfrm>
            <a:prstGeom prst="ellipse">
              <a:avLst/>
            </a:prstGeom>
            <a:solidFill>
              <a:schemeClr val="accent3">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grpSp>
    </p:spTree>
    <p:extLst>
      <p:ext uri="{BB962C8B-B14F-4D97-AF65-F5344CB8AC3E}">
        <p14:creationId xmlns:p14="http://schemas.microsoft.com/office/powerpoint/2010/main" val="2480015253"/>
      </p:ext>
    </p:extLst>
  </p:cSld>
  <p:clrMapOvr>
    <a:masterClrMapping/>
  </p:clrMapOvr>
  <p:hf hdr="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633F5C3-CD4B-4472-B59A-49D460CB1CD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772236B-AB2C-4D6F-AE15-700992DA917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090F509-07BE-4446-8772-F44E09936B7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b="1" cap="all" spc="100" baseline="0">
                <a:solidFill>
                  <a:schemeClr val="tx1">
                    <a:tint val="75000"/>
                  </a:schemeClr>
                </a:solidFill>
                <a:latin typeface="+mn-lt"/>
                <a:ea typeface="Source Sans Pro SemiBold" panose="020B0603030403020204" pitchFamily="34" charset="0"/>
              </a:defRPr>
            </a:lvl1pPr>
          </a:lstStyle>
          <a:p>
            <a:fld id="{884E0F3D-4529-453A-AD51-82F68FA8ECED}" type="datetimeFigureOut">
              <a:rPr lang="en-US" smtClean="0"/>
              <a:t>6/29/2025</a:t>
            </a:fld>
            <a:endParaRPr lang="en-US"/>
          </a:p>
        </p:txBody>
      </p:sp>
      <p:sp>
        <p:nvSpPr>
          <p:cNvPr id="5" name="Footer Placeholder 4">
            <a:extLst>
              <a:ext uri="{FF2B5EF4-FFF2-40B4-BE49-F238E27FC236}">
                <a16:creationId xmlns:a16="http://schemas.microsoft.com/office/drawing/2014/main" id="{501B927E-3833-4F85-99B5-56B5F1E540D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b="1" cap="all" spc="100" baseline="0">
                <a:solidFill>
                  <a:schemeClr val="tx1">
                    <a:tint val="75000"/>
                  </a:schemeClr>
                </a:solidFill>
                <a:latin typeface="+mn-lt"/>
                <a:ea typeface="Source Sans Pro SemiBold" panose="020B0603030403020204" pitchFamily="34" charset="0"/>
              </a:defRPr>
            </a:lvl1pPr>
          </a:lstStyle>
          <a:p>
            <a:endParaRPr lang="en-US"/>
          </a:p>
        </p:txBody>
      </p:sp>
      <p:sp>
        <p:nvSpPr>
          <p:cNvPr id="6" name="Slide Number Placeholder 5">
            <a:extLst>
              <a:ext uri="{FF2B5EF4-FFF2-40B4-BE49-F238E27FC236}">
                <a16:creationId xmlns:a16="http://schemas.microsoft.com/office/drawing/2014/main" id="{E628CB64-4E98-43DE-B543-7BE5B329DBA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b="1" cap="all" spc="100" baseline="0">
                <a:solidFill>
                  <a:schemeClr val="tx1">
                    <a:tint val="75000"/>
                  </a:schemeClr>
                </a:solidFill>
                <a:latin typeface="+mn-lt"/>
                <a:ea typeface="Source Sans Pro SemiBold" panose="020B0603030403020204" pitchFamily="34" charset="0"/>
              </a:defRPr>
            </a:lvl1pPr>
          </a:lstStyle>
          <a:p>
            <a:fld id="{5EA792F7-1D9E-4C7E-A103-E8EDFDC2691E}" type="slidenum">
              <a:rPr lang="en-US" smtClean="0"/>
              <a:t>‹#›</a:t>
            </a:fld>
            <a:endParaRPr lang="en-US"/>
          </a:p>
        </p:txBody>
      </p:sp>
    </p:spTree>
    <p:extLst>
      <p:ext uri="{BB962C8B-B14F-4D97-AF65-F5344CB8AC3E}">
        <p14:creationId xmlns:p14="http://schemas.microsoft.com/office/powerpoint/2010/main" val="4052757446"/>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75" r:id="rId8"/>
    <p:sldLayoutId id="2147483670" r:id="rId9"/>
    <p:sldLayoutId id="2147483671" r:id="rId10"/>
    <p:sldLayoutId id="2147483672" r:id="rId11"/>
    <p:sldLayoutId id="2147483673" r:id="rId12"/>
    <p:sldLayoutId id="2147483674"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3.jpeg"/><Relationship Id="rId7" Type="http://schemas.openxmlformats.org/officeDocument/2006/relationships/diagramColors" Target="../diagrams/colors1.xml"/><Relationship Id="rId2" Type="http://schemas.openxmlformats.org/officeDocument/2006/relationships/notesSlide" Target="../notesSlides/notesSlide2.xml"/><Relationship Id="rId1" Type="http://schemas.openxmlformats.org/officeDocument/2006/relationships/slideLayout" Target="../slideLayouts/slideLayout1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 Id="rId9" Type="http://schemas.openxmlformats.org/officeDocument/2006/relationships/image" Target="../media/image4.jpeg"/></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3.xml"/><Relationship Id="rId4" Type="http://schemas.openxmlformats.org/officeDocument/2006/relationships/image" Target="../media/image6.jpeg"/></Relationships>
</file>

<file path=ppt/slides/_rels/slide4.xml.rels><?xml version="1.0" encoding="UTF-8" standalone="yes"?>
<Relationships xmlns="http://schemas.openxmlformats.org/package/2006/relationships"><Relationship Id="rId8" Type="http://schemas.openxmlformats.org/officeDocument/2006/relationships/image" Target="../media/image15.jpe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5.xml"/><Relationship Id="rId1" Type="http://schemas.openxmlformats.org/officeDocument/2006/relationships/slideLayout" Target="../slideLayouts/slideLayout10.xml"/><Relationship Id="rId5" Type="http://schemas.openxmlformats.org/officeDocument/2006/relationships/image" Target="../media/image18.png"/><Relationship Id="rId4" Type="http://schemas.openxmlformats.org/officeDocument/2006/relationships/image" Target="../media/image17.png"/></Relationships>
</file>

<file path=ppt/slides/_rels/slide6.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19.jpe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hyperlink" Target="https://y1kxs1-rz.myshopify.com/" TargetMode="External"/><Relationship Id="rId2" Type="http://schemas.openxmlformats.org/officeDocument/2006/relationships/notesSlide" Target="../notesSlides/notesSlide6.xml"/><Relationship Id="rId1" Type="http://schemas.openxmlformats.org/officeDocument/2006/relationships/slideLayout" Target="../slideLayouts/slideLayout7.xml"/><Relationship Id="rId5" Type="http://schemas.openxmlformats.org/officeDocument/2006/relationships/image" Target="../media/image22.png"/><Relationship Id="rId4" Type="http://schemas.openxmlformats.org/officeDocument/2006/relationships/image" Target="../media/image21.png"/></Relationships>
</file>

<file path=ppt/slides/_rels/slide8.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7.xml"/><Relationship Id="rId1" Type="http://schemas.openxmlformats.org/officeDocument/2006/relationships/slideLayout" Target="../slideLayouts/slideLayout6.xml"/><Relationship Id="rId4" Type="http://schemas.openxmlformats.org/officeDocument/2006/relationships/image" Target="../media/image24.png"/></Relationships>
</file>

<file path=ppt/slides/_rels/slide9.xml.rels><?xml version="1.0" encoding="UTF-8" standalone="yes"?>
<Relationships xmlns="http://schemas.openxmlformats.org/package/2006/relationships"><Relationship Id="rId8" Type="http://schemas.openxmlformats.org/officeDocument/2006/relationships/diagramColors" Target="../diagrams/colors3.xml"/><Relationship Id="rId3" Type="http://schemas.openxmlformats.org/officeDocument/2006/relationships/image" Target="../media/image25.jpeg"/><Relationship Id="rId7" Type="http://schemas.openxmlformats.org/officeDocument/2006/relationships/diagramQuickStyle" Target="../diagrams/quickStyle3.xml"/><Relationship Id="rId2" Type="http://schemas.openxmlformats.org/officeDocument/2006/relationships/notesSlide" Target="../notesSlides/notesSlide8.xml"/><Relationship Id="rId1" Type="http://schemas.openxmlformats.org/officeDocument/2006/relationships/slideLayout" Target="../slideLayouts/slideLayout4.xml"/><Relationship Id="rId6" Type="http://schemas.openxmlformats.org/officeDocument/2006/relationships/diagramLayout" Target="../diagrams/layout3.xml"/><Relationship Id="rId5" Type="http://schemas.openxmlformats.org/officeDocument/2006/relationships/diagramData" Target="../diagrams/data3.xml"/><Relationship Id="rId4" Type="http://schemas.openxmlformats.org/officeDocument/2006/relationships/image" Target="../media/image26.jpeg"/><Relationship Id="rId9" Type="http://schemas.microsoft.com/office/2007/relationships/diagramDrawing" Target="../diagrams/drawing3.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9.xml"/><Relationship Id="rId1" Type="http://schemas.openxmlformats.org/officeDocument/2006/relationships/slideLayout" Target="../slideLayouts/slideLayout11.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11.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2.xml.rels><?xml version="1.0" encoding="UTF-8" standalone="yes"?>
<Relationships xmlns="http://schemas.openxmlformats.org/package/2006/relationships"><Relationship Id="rId2" Type="http://schemas.openxmlformats.org/officeDocument/2006/relationships/image" Target="../media/image41.jpeg"/><Relationship Id="rId1" Type="http://schemas.openxmlformats.org/officeDocument/2006/relationships/slideLayout" Target="../slideLayouts/slideLayout11.xml"/></Relationships>
</file>

<file path=ppt/slides/_rels/slide13.xml.rels><?xml version="1.0" encoding="UTF-8" standalone="yes"?>
<Relationships xmlns="http://schemas.openxmlformats.org/package/2006/relationships"><Relationship Id="rId3" Type="http://schemas.openxmlformats.org/officeDocument/2006/relationships/hyperlink" Target="https://y1kxs1-rz.myshopify.com/" TargetMode="External"/><Relationship Id="rId2" Type="http://schemas.openxmlformats.org/officeDocument/2006/relationships/hyperlink" Target="https://www.canva.com/" TargetMode="External"/><Relationship Id="rId1" Type="http://schemas.openxmlformats.org/officeDocument/2006/relationships/slideLayout" Target="../slideLayouts/slideLayout1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45" name="Graphic 185">
            <a:extLst>
              <a:ext uri="{FF2B5EF4-FFF2-40B4-BE49-F238E27FC236}">
                <a16:creationId xmlns:a16="http://schemas.microsoft.com/office/drawing/2014/main" id="{8A351602-3772-4279-B0D3-A523F6F6EAB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999576" y="5987064"/>
            <a:ext cx="1054466" cy="469689"/>
            <a:chOff x="9841624" y="4115729"/>
            <a:chExt cx="602169" cy="268223"/>
          </a:xfrm>
          <a:solidFill>
            <a:schemeClr val="tx1"/>
          </a:solidFill>
        </p:grpSpPr>
        <p:sp>
          <p:nvSpPr>
            <p:cNvPr id="115" name="Freeform: Shape 114">
              <a:extLst>
                <a:ext uri="{FF2B5EF4-FFF2-40B4-BE49-F238E27FC236}">
                  <a16:creationId xmlns:a16="http://schemas.microsoft.com/office/drawing/2014/main" id="{A5AAAA75-5FFB-4C07-AD4A-3146773E6C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16" name="Freeform: Shape 115">
              <a:extLst>
                <a:ext uri="{FF2B5EF4-FFF2-40B4-BE49-F238E27FC236}">
                  <a16:creationId xmlns:a16="http://schemas.microsoft.com/office/drawing/2014/main" id="{1479895E-3847-44BB-8404-28F14219FB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17" name="Freeform: Shape 116">
              <a:extLst>
                <a:ext uri="{FF2B5EF4-FFF2-40B4-BE49-F238E27FC236}">
                  <a16:creationId xmlns:a16="http://schemas.microsoft.com/office/drawing/2014/main" id="{50E02F68-8149-4236-8D9F-6B550F78B9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18" name="Freeform: Shape 117">
              <a:extLst>
                <a:ext uri="{FF2B5EF4-FFF2-40B4-BE49-F238E27FC236}">
                  <a16:creationId xmlns:a16="http://schemas.microsoft.com/office/drawing/2014/main" id="{956FCAAB-F073-4561-A484-42C7DD10DC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19" name="Freeform: Shape 118">
              <a:extLst>
                <a:ext uri="{FF2B5EF4-FFF2-40B4-BE49-F238E27FC236}">
                  <a16:creationId xmlns:a16="http://schemas.microsoft.com/office/drawing/2014/main" id="{6CF8DB94-87A3-43E9-9BBB-301CFF0FB0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146" name="Oval 145">
            <a:extLst>
              <a:ext uri="{FF2B5EF4-FFF2-40B4-BE49-F238E27FC236}">
                <a16:creationId xmlns:a16="http://schemas.microsoft.com/office/drawing/2014/main" id="{7D6BF779-0B8C-4CC2-9268-9506AD0C53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useBgFill="1">
        <p:nvSpPr>
          <p:cNvPr id="147" name="Rectangle 146">
            <a:extLst>
              <a:ext uri="{FF2B5EF4-FFF2-40B4-BE49-F238E27FC236}">
                <a16:creationId xmlns:a16="http://schemas.microsoft.com/office/drawing/2014/main" id="{3A397E3E-B90C-4D82-BAAA-36F7AC6A45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Placeholder 4" descr="Cupcake Icing">
            <a:extLst>
              <a:ext uri="{FF2B5EF4-FFF2-40B4-BE49-F238E27FC236}">
                <a16:creationId xmlns:a16="http://schemas.microsoft.com/office/drawing/2014/main" id="{A656F931-569D-CA16-0C0A-5FE886568669}"/>
              </a:ext>
            </a:extLst>
          </p:cNvPr>
          <p:cNvPicPr>
            <a:picLocks noGrp="1" noChangeAspect="1"/>
          </p:cNvPicPr>
          <p:nvPr>
            <p:ph type="pic" sz="quarter" idx="13"/>
          </p:nvPr>
        </p:nvPicPr>
        <p:blipFill>
          <a:blip r:embed="rId3"/>
          <a:srcRect t="18911" r="1" b="33418"/>
          <a:stretch>
            <a:fillRect/>
          </a:stretch>
        </p:blipFill>
        <p:spPr>
          <a:xfrm>
            <a:off x="20" y="10"/>
            <a:ext cx="12191980" cy="6857990"/>
          </a:xfrm>
          <a:prstGeom prst="rect">
            <a:avLst/>
          </a:prstGeom>
          <a:ln w="28575">
            <a:noFill/>
          </a:ln>
        </p:spPr>
      </p:pic>
      <p:grpSp>
        <p:nvGrpSpPr>
          <p:cNvPr id="148" name="Group 147">
            <a:extLst>
              <a:ext uri="{FF2B5EF4-FFF2-40B4-BE49-F238E27FC236}">
                <a16:creationId xmlns:a16="http://schemas.microsoft.com/office/drawing/2014/main" id="{33F35CE5-6CA7-4309-88BC-D7436FD3AB5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46682" y="503112"/>
            <a:ext cx="4860256" cy="4589316"/>
            <a:chOff x="1481312" y="743744"/>
            <a:chExt cx="4860256" cy="4589316"/>
          </a:xfrm>
        </p:grpSpPr>
        <p:sp>
          <p:nvSpPr>
            <p:cNvPr id="126" name="Rectangle 125">
              <a:extLst>
                <a:ext uri="{FF2B5EF4-FFF2-40B4-BE49-F238E27FC236}">
                  <a16:creationId xmlns:a16="http://schemas.microsoft.com/office/drawing/2014/main" id="{2C1D3151-5F97-4860-B56C-C98BD62CC2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81312" y="743744"/>
              <a:ext cx="4860256" cy="4589316"/>
            </a:xfrm>
            <a:prstGeom prst="rect">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149" name="Rectangle 148">
              <a:extLst>
                <a:ext uri="{FF2B5EF4-FFF2-40B4-BE49-F238E27FC236}">
                  <a16:creationId xmlns:a16="http://schemas.microsoft.com/office/drawing/2014/main" id="{190317A6-3E5E-46BE-88E4-8BA01446A6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81312" y="743744"/>
              <a:ext cx="4860256" cy="4589316"/>
            </a:xfrm>
            <a:prstGeom prst="rect">
              <a:avLst/>
            </a:prstGeom>
            <a:solidFill>
              <a:srgbClr val="D2EADB"/>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useBgFill="1">
        <p:nvSpPr>
          <p:cNvPr id="150" name="Rectangle 149">
            <a:extLst>
              <a:ext uri="{FF2B5EF4-FFF2-40B4-BE49-F238E27FC236}">
                <a16:creationId xmlns:a16="http://schemas.microsoft.com/office/drawing/2014/main" id="{8DE96824-E506-4448-8704-5EC7BF7BC5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5099" y="407733"/>
            <a:ext cx="4860256" cy="4589316"/>
          </a:xfrm>
          <a:prstGeom prst="rect">
            <a:avLst/>
          </a:prstGeom>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Title 79">
            <a:extLst>
              <a:ext uri="{FF2B5EF4-FFF2-40B4-BE49-F238E27FC236}">
                <a16:creationId xmlns:a16="http://schemas.microsoft.com/office/drawing/2014/main" id="{02394CBA-755F-42B7-BF28-BDBB599FAAFF}"/>
              </a:ext>
            </a:extLst>
          </p:cNvPr>
          <p:cNvSpPr>
            <a:spLocks noGrp="1"/>
          </p:cNvSpPr>
          <p:nvPr>
            <p:ph type="ctrTitle"/>
          </p:nvPr>
        </p:nvSpPr>
        <p:spPr>
          <a:xfrm>
            <a:off x="475596" y="1420034"/>
            <a:ext cx="4579668" cy="1106507"/>
          </a:xfrm>
        </p:spPr>
        <p:txBody>
          <a:bodyPr vert="horz" lIns="91440" tIns="45720" rIns="91440" bIns="45720" rtlCol="0" anchor="b">
            <a:normAutofit/>
          </a:bodyPr>
          <a:lstStyle/>
          <a:p>
            <a:r>
              <a:rPr lang="en-US" cap="all" dirty="0">
                <a:solidFill>
                  <a:schemeClr val="accent5">
                    <a:lumMod val="49000"/>
                  </a:schemeClr>
                </a:solidFill>
                <a:ea typeface="Source Sans Pro SemiBold"/>
              </a:rPr>
              <a:t>Halwa</a:t>
            </a:r>
          </a:p>
        </p:txBody>
      </p:sp>
      <p:sp>
        <p:nvSpPr>
          <p:cNvPr id="81" name="Subtitle 80">
            <a:extLst>
              <a:ext uri="{FF2B5EF4-FFF2-40B4-BE49-F238E27FC236}">
                <a16:creationId xmlns:a16="http://schemas.microsoft.com/office/drawing/2014/main" id="{3F9E8A38-46A0-49FF-8F72-481E44F49E38}"/>
              </a:ext>
            </a:extLst>
          </p:cNvPr>
          <p:cNvSpPr>
            <a:spLocks noGrp="1"/>
          </p:cNvSpPr>
          <p:nvPr>
            <p:ph type="subTitle" idx="1"/>
          </p:nvPr>
        </p:nvSpPr>
        <p:spPr>
          <a:xfrm>
            <a:off x="895248" y="2916790"/>
            <a:ext cx="3740364" cy="736102"/>
          </a:xfrm>
        </p:spPr>
        <p:txBody>
          <a:bodyPr vert="horz" lIns="91440" tIns="45720" rIns="91440" bIns="45720" rtlCol="0" anchor="t">
            <a:normAutofit/>
          </a:bodyPr>
          <a:lstStyle/>
          <a:p>
            <a:pPr marL="0" indent="0"/>
            <a:r>
              <a:rPr lang="en-US" cap="all" dirty="0">
                <a:solidFill>
                  <a:schemeClr val="accent5">
                    <a:lumMod val="49000"/>
                  </a:schemeClr>
                </a:solidFill>
              </a:rPr>
              <a:t>"Bite by bite"</a:t>
            </a:r>
            <a:endParaRPr lang="en-US" cap="all" dirty="0">
              <a:solidFill>
                <a:schemeClr val="accent5">
                  <a:lumMod val="49000"/>
                </a:schemeClr>
              </a:solidFill>
              <a:ea typeface="Source Sans Pro"/>
            </a:endParaRPr>
          </a:p>
        </p:txBody>
      </p:sp>
      <p:pic>
        <p:nvPicPr>
          <p:cNvPr id="2" name="Picture 1" descr="A logo for a bakery&#10;&#10;AI-generated content may be incorrect.">
            <a:extLst>
              <a:ext uri="{FF2B5EF4-FFF2-40B4-BE49-F238E27FC236}">
                <a16:creationId xmlns:a16="http://schemas.microsoft.com/office/drawing/2014/main" id="{819C4396-8271-6F39-2AAF-8C69A932DE16}"/>
              </a:ext>
            </a:extLst>
          </p:cNvPr>
          <p:cNvPicPr>
            <a:picLocks noChangeAspect="1"/>
          </p:cNvPicPr>
          <p:nvPr/>
        </p:nvPicPr>
        <p:blipFill>
          <a:blip r:embed="rId4"/>
          <a:stretch>
            <a:fillRect/>
          </a:stretch>
        </p:blipFill>
        <p:spPr>
          <a:xfrm>
            <a:off x="349940" y="503927"/>
            <a:ext cx="4854990" cy="4491797"/>
          </a:xfrm>
          <a:prstGeom prst="rect">
            <a:avLst/>
          </a:prstGeom>
        </p:spPr>
      </p:pic>
      <p:sp>
        <p:nvSpPr>
          <p:cNvPr id="3" name="TextBox 2">
            <a:extLst>
              <a:ext uri="{FF2B5EF4-FFF2-40B4-BE49-F238E27FC236}">
                <a16:creationId xmlns:a16="http://schemas.microsoft.com/office/drawing/2014/main" id="{2A25E86B-7CA3-6D05-0563-AB4E40848571}"/>
              </a:ext>
            </a:extLst>
          </p:cNvPr>
          <p:cNvSpPr txBox="1"/>
          <p:nvPr/>
        </p:nvSpPr>
        <p:spPr>
          <a:xfrm>
            <a:off x="559226" y="4195571"/>
            <a:ext cx="453596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400" b="1" dirty="0">
                <a:solidFill>
                  <a:srgbClr val="E8AF89"/>
                </a:solidFill>
                <a:latin typeface="Segoe Script"/>
                <a:ea typeface="Source Sans Pro"/>
                <a:cs typeface="Arial"/>
              </a:rPr>
              <a:t>Bite by bite</a:t>
            </a:r>
            <a:endParaRPr lang="en-GB" sz="2400" b="1">
              <a:solidFill>
                <a:srgbClr val="E8AF89"/>
              </a:solidFill>
              <a:latin typeface="Segoe Script"/>
              <a:cs typeface="Arial"/>
            </a:endParaRPr>
          </a:p>
        </p:txBody>
      </p:sp>
      <p:sp>
        <p:nvSpPr>
          <p:cNvPr id="7" name="TextBox 6">
            <a:extLst>
              <a:ext uri="{FF2B5EF4-FFF2-40B4-BE49-F238E27FC236}">
                <a16:creationId xmlns:a16="http://schemas.microsoft.com/office/drawing/2014/main" id="{1339A78D-A809-393F-1F45-7FD212CB9C50}"/>
              </a:ext>
            </a:extLst>
          </p:cNvPr>
          <p:cNvSpPr txBox="1"/>
          <p:nvPr/>
        </p:nvSpPr>
        <p:spPr>
          <a:xfrm>
            <a:off x="190500" y="6457950"/>
            <a:ext cx="1510393" cy="369332"/>
          </a:xfrm>
          <a:prstGeom prst="rect">
            <a:avLst/>
          </a:prstGeom>
          <a:solidFill>
            <a:srgbClr val="F5EBEF"/>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ea typeface="Source Sans Pro"/>
              </a:rPr>
              <a:t>(Canva,2025)</a:t>
            </a:r>
            <a:endParaRPr lang="en-GB" dirty="0"/>
          </a:p>
        </p:txBody>
      </p:sp>
    </p:spTree>
    <p:extLst>
      <p:ext uri="{BB962C8B-B14F-4D97-AF65-F5344CB8AC3E}">
        <p14:creationId xmlns:p14="http://schemas.microsoft.com/office/powerpoint/2010/main" val="88813137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 name="Slide Number Placeholder 36">
            <a:extLst>
              <a:ext uri="{FF2B5EF4-FFF2-40B4-BE49-F238E27FC236}">
                <a16:creationId xmlns:a16="http://schemas.microsoft.com/office/drawing/2014/main" id="{B0573956-0AA9-4FDF-8CDA-AC7558A89542}"/>
              </a:ext>
            </a:extLst>
          </p:cNvPr>
          <p:cNvSpPr>
            <a:spLocks noGrp="1"/>
          </p:cNvSpPr>
          <p:nvPr>
            <p:ph type="sldNum" sz="quarter" idx="12"/>
          </p:nvPr>
        </p:nvSpPr>
        <p:spPr>
          <a:xfrm>
            <a:off x="8610600" y="6356350"/>
            <a:ext cx="2743200" cy="365125"/>
          </a:xfrm>
        </p:spPr>
        <p:txBody>
          <a:bodyPr/>
          <a:lstStyle/>
          <a:p>
            <a:pPr lvl="0"/>
            <a:fld id="{5EA792F7-1D9E-4C7E-A103-E8EDFDC2691E}" type="slidenum">
              <a:rPr lang="en-US" noProof="0" smtClean="0"/>
              <a:pPr lvl="0"/>
              <a:t>2</a:t>
            </a:fld>
            <a:endParaRPr lang="en-US" noProof="0" dirty="0"/>
          </a:p>
        </p:txBody>
      </p:sp>
      <p:grpSp>
        <p:nvGrpSpPr>
          <p:cNvPr id="38" name="Graphic 185">
            <a:extLst>
              <a:ext uri="{FF2B5EF4-FFF2-40B4-BE49-F238E27FC236}">
                <a16:creationId xmlns:a16="http://schemas.microsoft.com/office/drawing/2014/main" id="{62ECD7B8-E70F-4597-823C-6C0A5EC4F4F1}"/>
              </a:ext>
              <a:ext uri="{C183D7F6-B498-43B3-948B-1728B52AA6E4}">
                <adec:decorative xmlns:adec="http://schemas.microsoft.com/office/drawing/2017/decorative" val="1"/>
              </a:ext>
            </a:extLst>
          </p:cNvPr>
          <p:cNvGrpSpPr/>
          <p:nvPr/>
        </p:nvGrpSpPr>
        <p:grpSpPr>
          <a:xfrm>
            <a:off x="10299333" y="5649598"/>
            <a:ext cx="1054467" cy="469689"/>
            <a:chOff x="9841624" y="4115729"/>
            <a:chExt cx="602170" cy="268223"/>
          </a:xfrm>
          <a:solidFill>
            <a:schemeClr val="tx1"/>
          </a:solidFill>
        </p:grpSpPr>
        <p:sp>
          <p:nvSpPr>
            <p:cNvPr id="39" name="Freeform: Shape 38">
              <a:extLst>
                <a:ext uri="{FF2B5EF4-FFF2-40B4-BE49-F238E27FC236}">
                  <a16:creationId xmlns:a16="http://schemas.microsoft.com/office/drawing/2014/main" id="{F74CB819-B1E4-4C4C-ABCB-151970A9A0DD}"/>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40" name="Freeform: Shape 39">
              <a:extLst>
                <a:ext uri="{FF2B5EF4-FFF2-40B4-BE49-F238E27FC236}">
                  <a16:creationId xmlns:a16="http://schemas.microsoft.com/office/drawing/2014/main" id="{7F2A7F6B-452F-4A76-87BA-468BA643B88A}"/>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41" name="Freeform: Shape 40">
              <a:extLst>
                <a:ext uri="{FF2B5EF4-FFF2-40B4-BE49-F238E27FC236}">
                  <a16:creationId xmlns:a16="http://schemas.microsoft.com/office/drawing/2014/main" id="{CB957824-0255-4243-A7A5-CE19287C2503}"/>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42" name="Freeform: Shape 41">
              <a:extLst>
                <a:ext uri="{FF2B5EF4-FFF2-40B4-BE49-F238E27FC236}">
                  <a16:creationId xmlns:a16="http://schemas.microsoft.com/office/drawing/2014/main" id="{4067041A-231A-4FC6-ABA0-1B5F8A7315BC}"/>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43" name="Freeform: Shape 42">
              <a:extLst>
                <a:ext uri="{FF2B5EF4-FFF2-40B4-BE49-F238E27FC236}">
                  <a16:creationId xmlns:a16="http://schemas.microsoft.com/office/drawing/2014/main" id="{24ACB53C-8728-49C6-A574-EFB0416BCD4B}"/>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grpSp>
      <p:pic>
        <p:nvPicPr>
          <p:cNvPr id="5" name="Picture Placeholder 4" descr="A hand holding a cupcake&#10;&#10;AI-generated content may be incorrect.">
            <a:extLst>
              <a:ext uri="{FF2B5EF4-FFF2-40B4-BE49-F238E27FC236}">
                <a16:creationId xmlns:a16="http://schemas.microsoft.com/office/drawing/2014/main" id="{0DEF4A0A-3C24-5ABD-FE9D-271A3ACCA7B8}"/>
              </a:ext>
            </a:extLst>
          </p:cNvPr>
          <p:cNvPicPr>
            <a:picLocks noGrp="1" noChangeAspect="1"/>
          </p:cNvPicPr>
          <p:nvPr>
            <p:ph type="pic" sz="quarter" idx="13"/>
          </p:nvPr>
        </p:nvPicPr>
        <p:blipFill>
          <a:blip r:embed="rId3"/>
          <a:srcRect t="12500" b="12500"/>
          <a:stretch/>
        </p:blipFill>
        <p:spPr>
          <a:xfrm>
            <a:off x="7571451" y="3525684"/>
            <a:ext cx="3007176" cy="3039834"/>
          </a:xfrm>
        </p:spPr>
      </p:pic>
      <p:graphicFrame>
        <p:nvGraphicFramePr>
          <p:cNvPr id="62" name="Content Placeholder 2">
            <a:extLst>
              <a:ext uri="{FF2B5EF4-FFF2-40B4-BE49-F238E27FC236}">
                <a16:creationId xmlns:a16="http://schemas.microsoft.com/office/drawing/2014/main" id="{4FA267E4-C084-C5EC-8B26-6079EE02E778}"/>
              </a:ext>
            </a:extLst>
          </p:cNvPr>
          <p:cNvGraphicFramePr>
            <a:graphicFrameLocks noGrp="1"/>
          </p:cNvGraphicFramePr>
          <p:nvPr>
            <p:ph idx="1"/>
            <p:extLst>
              <p:ext uri="{D42A27DB-BD31-4B8C-83A1-F6EECF244321}">
                <p14:modId xmlns:p14="http://schemas.microsoft.com/office/powerpoint/2010/main" val="2905579591"/>
              </p:ext>
            </p:extLst>
          </p:nvPr>
        </p:nvGraphicFramePr>
        <p:xfrm>
          <a:off x="491097" y="1329502"/>
          <a:ext cx="6862803" cy="455612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59" name="Picture Placeholder 58">
            <a:extLst>
              <a:ext uri="{FF2B5EF4-FFF2-40B4-BE49-F238E27FC236}">
                <a16:creationId xmlns:a16="http://schemas.microsoft.com/office/drawing/2014/main" id="{B5713873-E49C-5A4A-F967-D9F960DC4963}"/>
              </a:ext>
            </a:extLst>
          </p:cNvPr>
          <p:cNvPicPr>
            <a:picLocks noGrp="1" noChangeAspect="1"/>
          </p:cNvPicPr>
          <p:nvPr>
            <p:ph type="pic" sz="quarter" idx="15"/>
          </p:nvPr>
        </p:nvPicPr>
        <p:blipFill>
          <a:blip r:embed="rId9"/>
          <a:srcRect l="12500" r="12500"/>
          <a:stretch/>
        </p:blipFill>
        <p:spPr>
          <a:xfrm>
            <a:off x="8639649" y="369069"/>
            <a:ext cx="3176386" cy="3033197"/>
          </a:xfrm>
        </p:spPr>
      </p:pic>
      <p:sp>
        <p:nvSpPr>
          <p:cNvPr id="30" name="TextBox 29">
            <a:extLst>
              <a:ext uri="{FF2B5EF4-FFF2-40B4-BE49-F238E27FC236}">
                <a16:creationId xmlns:a16="http://schemas.microsoft.com/office/drawing/2014/main" id="{5C502EE4-E74C-BF08-50D7-ABB543EBDDDF}"/>
              </a:ext>
            </a:extLst>
          </p:cNvPr>
          <p:cNvSpPr txBox="1"/>
          <p:nvPr/>
        </p:nvSpPr>
        <p:spPr>
          <a:xfrm>
            <a:off x="4528457" y="6455228"/>
            <a:ext cx="361405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Arial"/>
                <a:cs typeface="Arial"/>
              </a:rPr>
              <a:t>(Author’s own photograph, 2022)​</a:t>
            </a:r>
            <a:endParaRPr lang="en-US"/>
          </a:p>
        </p:txBody>
      </p:sp>
    </p:spTree>
    <p:extLst>
      <p:ext uri="{BB962C8B-B14F-4D97-AF65-F5344CB8AC3E}">
        <p14:creationId xmlns:p14="http://schemas.microsoft.com/office/powerpoint/2010/main" val="286191314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393565B3-01D1-9F10-7396-14F911580457}"/>
              </a:ext>
            </a:extLst>
          </p:cNvPr>
          <p:cNvSpPr/>
          <p:nvPr/>
        </p:nvSpPr>
        <p:spPr>
          <a:xfrm>
            <a:off x="5854620" y="1704244"/>
            <a:ext cx="6016723" cy="4106005"/>
          </a:xfrm>
          <a:prstGeom prst="rect">
            <a:avLst/>
          </a:prstGeom>
        </p:spPr>
        <p:style>
          <a:lnRef idx="2">
            <a:schemeClr val="accent1"/>
          </a:lnRef>
          <a:fillRef idx="1">
            <a:schemeClr val="lt1"/>
          </a:fillRef>
          <a:effectRef idx="0">
            <a:schemeClr val="accent1"/>
          </a:effectRef>
          <a:fontRef idx="minor">
            <a:schemeClr val="dk1"/>
          </a:fontRef>
        </p:style>
        <p:txBody>
          <a:bodyPr rtlCol="0" anchor="ctr"/>
          <a:lstStyle/>
          <a:p>
            <a:pPr algn="ctr"/>
            <a:endParaRPr lang="en-GB"/>
          </a:p>
        </p:txBody>
      </p:sp>
      <p:grpSp>
        <p:nvGrpSpPr>
          <p:cNvPr id="785" name="Graphic 185">
            <a:extLst>
              <a:ext uri="{FF2B5EF4-FFF2-40B4-BE49-F238E27FC236}">
                <a16:creationId xmlns:a16="http://schemas.microsoft.com/office/drawing/2014/main" id="{8997F1B7-1EE7-4EA5-A5A4-866F9A810C9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999576" y="5987064"/>
            <a:ext cx="1054466" cy="469689"/>
            <a:chOff x="9841624" y="4115729"/>
            <a:chExt cx="602169" cy="268223"/>
          </a:xfrm>
          <a:solidFill>
            <a:schemeClr val="tx1"/>
          </a:solidFill>
        </p:grpSpPr>
        <p:sp>
          <p:nvSpPr>
            <p:cNvPr id="565" name="Freeform: Shape 564">
              <a:extLst>
                <a:ext uri="{FF2B5EF4-FFF2-40B4-BE49-F238E27FC236}">
                  <a16:creationId xmlns:a16="http://schemas.microsoft.com/office/drawing/2014/main" id="{B5E13483-2FB6-4753-8402-06FDC3498E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566" name="Freeform: Shape 565">
              <a:extLst>
                <a:ext uri="{FF2B5EF4-FFF2-40B4-BE49-F238E27FC236}">
                  <a16:creationId xmlns:a16="http://schemas.microsoft.com/office/drawing/2014/main" id="{88F0DF22-F640-4002-B783-DF1C6A9473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567" name="Freeform: Shape 566">
              <a:extLst>
                <a:ext uri="{FF2B5EF4-FFF2-40B4-BE49-F238E27FC236}">
                  <a16:creationId xmlns:a16="http://schemas.microsoft.com/office/drawing/2014/main" id="{9C2787B8-7984-4332-B611-D3D3DE898F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568" name="Freeform: Shape 567">
              <a:extLst>
                <a:ext uri="{FF2B5EF4-FFF2-40B4-BE49-F238E27FC236}">
                  <a16:creationId xmlns:a16="http://schemas.microsoft.com/office/drawing/2014/main" id="{5AF3646C-B3D7-4F57-8FD2-CD93CEB392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569" name="Freeform: Shape 568">
              <a:extLst>
                <a:ext uri="{FF2B5EF4-FFF2-40B4-BE49-F238E27FC236}">
                  <a16:creationId xmlns:a16="http://schemas.microsoft.com/office/drawing/2014/main" id="{C65FA7DA-93A0-43A4-834C-0F1BB9806A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786" name="Oval 785">
            <a:extLst>
              <a:ext uri="{FF2B5EF4-FFF2-40B4-BE49-F238E27FC236}">
                <a16:creationId xmlns:a16="http://schemas.microsoft.com/office/drawing/2014/main" id="{104332FF-8349-42A5-B5C8-5EE3825CE2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useBgFill="1">
        <p:nvSpPr>
          <p:cNvPr id="787" name="Rectangle 786">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Title 8">
            <a:extLst>
              <a:ext uri="{FF2B5EF4-FFF2-40B4-BE49-F238E27FC236}">
                <a16:creationId xmlns:a16="http://schemas.microsoft.com/office/drawing/2014/main" id="{8B17EDBE-4FB7-472F-B26B-EB9ECD77B7A8}"/>
              </a:ext>
            </a:extLst>
          </p:cNvPr>
          <p:cNvSpPr>
            <a:spLocks noGrp="1"/>
          </p:cNvSpPr>
          <p:nvPr>
            <p:ph type="title"/>
          </p:nvPr>
        </p:nvSpPr>
        <p:spPr>
          <a:xfrm>
            <a:off x="6077146" y="478470"/>
            <a:ext cx="6161004" cy="886379"/>
          </a:xfrm>
        </p:spPr>
        <p:txBody>
          <a:bodyPr vert="horz" lIns="91440" tIns="45720" rIns="91440" bIns="45720" rtlCol="0" anchor="ctr">
            <a:normAutofit/>
          </a:bodyPr>
          <a:lstStyle/>
          <a:p>
            <a:r>
              <a:rPr lang="en-US" b="1" dirty="0">
                <a:solidFill>
                  <a:schemeClr val="accent5">
                    <a:lumMod val="49000"/>
                  </a:schemeClr>
                </a:solidFill>
              </a:rPr>
              <a:t>What is Halwa means </a:t>
            </a:r>
          </a:p>
        </p:txBody>
      </p:sp>
      <p:grpSp>
        <p:nvGrpSpPr>
          <p:cNvPr id="788" name="Group 787">
            <a:extLst>
              <a:ext uri="{FF2B5EF4-FFF2-40B4-BE49-F238E27FC236}">
                <a16:creationId xmlns:a16="http://schemas.microsoft.com/office/drawing/2014/main" id="{5C880D58-0477-47F1-B3CB-4B301794116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63593"/>
            <a:ext cx="1861854" cy="717514"/>
            <a:chOff x="0" y="377893"/>
            <a:chExt cx="1861854" cy="717514"/>
          </a:xfrm>
          <a:solidFill>
            <a:schemeClr val="tx1"/>
          </a:solidFill>
        </p:grpSpPr>
        <p:sp>
          <p:nvSpPr>
            <p:cNvPr id="576" name="Freeform: Shape 575">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789" name="Freeform: Shape 576">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pic>
        <p:nvPicPr>
          <p:cNvPr id="4" name="Picture Placeholder 3" descr="A tray of cookies&#10;&#10;AI-generated content may be incorrect.">
            <a:extLst>
              <a:ext uri="{FF2B5EF4-FFF2-40B4-BE49-F238E27FC236}">
                <a16:creationId xmlns:a16="http://schemas.microsoft.com/office/drawing/2014/main" id="{C673BA83-871F-FCA9-8EC7-2AD3D179754C}"/>
              </a:ext>
            </a:extLst>
          </p:cNvPr>
          <p:cNvPicPr>
            <a:picLocks noGrp="1" noChangeAspect="1"/>
          </p:cNvPicPr>
          <p:nvPr>
            <p:ph type="pic" sz="quarter" idx="13"/>
          </p:nvPr>
        </p:nvPicPr>
        <p:blipFill>
          <a:blip r:embed="rId3"/>
          <a:srcRect t="3236" r="4" b="21767"/>
          <a:stretch>
            <a:fillRect/>
          </a:stretch>
        </p:blipFill>
        <p:spPr>
          <a:xfrm>
            <a:off x="235534" y="1009050"/>
            <a:ext cx="3296556" cy="3296556"/>
          </a:xfrm>
          <a:custGeom>
            <a:avLst/>
            <a:gdLst/>
            <a:ahLst/>
            <a:cxnLst/>
            <a:rect l="l" t="t" r="r" b="b"/>
            <a:pathLst>
              <a:path w="2388070" h="2388070">
                <a:moveTo>
                  <a:pt x="1194035" y="0"/>
                </a:moveTo>
                <a:cubicBezTo>
                  <a:pt x="1853482" y="0"/>
                  <a:pt x="2388070" y="534588"/>
                  <a:pt x="2388070" y="1194035"/>
                </a:cubicBezTo>
                <a:cubicBezTo>
                  <a:pt x="2388070" y="1853482"/>
                  <a:pt x="1853482" y="2388070"/>
                  <a:pt x="1194035" y="2388070"/>
                </a:cubicBezTo>
                <a:cubicBezTo>
                  <a:pt x="534588" y="2388070"/>
                  <a:pt x="0" y="1853482"/>
                  <a:pt x="0" y="1194035"/>
                </a:cubicBezTo>
                <a:cubicBezTo>
                  <a:pt x="0" y="534588"/>
                  <a:pt x="534588" y="0"/>
                  <a:pt x="1194035" y="0"/>
                </a:cubicBezTo>
                <a:close/>
              </a:path>
            </a:pathLst>
          </a:custGeom>
          <a:ln w="28575">
            <a:noFill/>
          </a:ln>
        </p:spPr>
      </p:pic>
      <p:sp>
        <p:nvSpPr>
          <p:cNvPr id="790" name="Graphic 212">
            <a:extLst>
              <a:ext uri="{FF2B5EF4-FFF2-40B4-BE49-F238E27FC236}">
                <a16:creationId xmlns:a16="http://schemas.microsoft.com/office/drawing/2014/main" id="{877E3FF1-E4B8-49CB-9DD6-7D2067808F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19510" y="2210504"/>
            <a:ext cx="413564" cy="413564"/>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791" name="Graphic 212">
            <a:extLst>
              <a:ext uri="{FF2B5EF4-FFF2-40B4-BE49-F238E27FC236}">
                <a16:creationId xmlns:a16="http://schemas.microsoft.com/office/drawing/2014/main" id="{30BDE8C6-094E-46E6-BD5E-75FAB4F7CA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19510" y="2210504"/>
            <a:ext cx="413564" cy="413564"/>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1">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pic>
        <p:nvPicPr>
          <p:cNvPr id="18" name="Picture Placeholder 17" descr="A box of chocolates&#10;&#10;AI-generated content may be incorrect.">
            <a:extLst>
              <a:ext uri="{FF2B5EF4-FFF2-40B4-BE49-F238E27FC236}">
                <a16:creationId xmlns:a16="http://schemas.microsoft.com/office/drawing/2014/main" id="{5A583C5C-2366-AE88-E9B5-A5FAD12E60B7}"/>
              </a:ext>
            </a:extLst>
          </p:cNvPr>
          <p:cNvPicPr>
            <a:picLocks noGrp="1" noChangeAspect="1"/>
          </p:cNvPicPr>
          <p:nvPr>
            <p:ph type="pic" sz="quarter" idx="14"/>
          </p:nvPr>
        </p:nvPicPr>
        <p:blipFill>
          <a:blip r:embed="rId4"/>
          <a:srcRect l="8175" r="2824" b="-1"/>
          <a:stretch>
            <a:fillRect/>
          </a:stretch>
        </p:blipFill>
        <p:spPr>
          <a:xfrm>
            <a:off x="2841433" y="3429000"/>
            <a:ext cx="2965878" cy="2965878"/>
          </a:xfrm>
          <a:custGeom>
            <a:avLst/>
            <a:gdLst/>
            <a:ahLst/>
            <a:cxnLst/>
            <a:rect l="l" t="t" r="r" b="b"/>
            <a:pathLst>
              <a:path w="2388070" h="2388070">
                <a:moveTo>
                  <a:pt x="1194035" y="0"/>
                </a:moveTo>
                <a:cubicBezTo>
                  <a:pt x="1853482" y="0"/>
                  <a:pt x="2388070" y="534588"/>
                  <a:pt x="2388070" y="1194035"/>
                </a:cubicBezTo>
                <a:cubicBezTo>
                  <a:pt x="2388070" y="1853482"/>
                  <a:pt x="1853482" y="2388070"/>
                  <a:pt x="1194035" y="2388070"/>
                </a:cubicBezTo>
                <a:cubicBezTo>
                  <a:pt x="534588" y="2388070"/>
                  <a:pt x="0" y="1853482"/>
                  <a:pt x="0" y="1194035"/>
                </a:cubicBezTo>
                <a:cubicBezTo>
                  <a:pt x="0" y="534588"/>
                  <a:pt x="534588" y="0"/>
                  <a:pt x="1194035" y="0"/>
                </a:cubicBezTo>
                <a:close/>
              </a:path>
            </a:pathLst>
          </a:custGeom>
          <a:ln w="28575">
            <a:noFill/>
          </a:ln>
        </p:spPr>
      </p:pic>
      <p:sp>
        <p:nvSpPr>
          <p:cNvPr id="792" name="Content Placeholder 9">
            <a:extLst>
              <a:ext uri="{FF2B5EF4-FFF2-40B4-BE49-F238E27FC236}">
                <a16:creationId xmlns:a16="http://schemas.microsoft.com/office/drawing/2014/main" id="{BE75E95A-A6B3-43C7-A552-1EAFCCA0A1EA}"/>
              </a:ext>
            </a:extLst>
          </p:cNvPr>
          <p:cNvSpPr>
            <a:spLocks noGrp="1"/>
          </p:cNvSpPr>
          <p:nvPr>
            <p:ph idx="1"/>
          </p:nvPr>
        </p:nvSpPr>
        <p:spPr>
          <a:xfrm>
            <a:off x="6021814" y="1422634"/>
            <a:ext cx="5686095" cy="4398230"/>
          </a:xfrm>
          <a:solidFill>
            <a:srgbClr val="F5EBEF"/>
          </a:solidFill>
        </p:spPr>
        <p:txBody>
          <a:bodyPr vert="horz" lIns="91440" tIns="45720" rIns="91440" bIns="45720" rtlCol="0" anchor="ctr">
            <a:noAutofit/>
          </a:bodyPr>
          <a:lstStyle/>
          <a:p>
            <a:pPr>
              <a:lnSpc>
                <a:spcPct val="90000"/>
              </a:lnSpc>
            </a:pPr>
            <a:r>
              <a:rPr lang="en-US" sz="1600" dirty="0">
                <a:solidFill>
                  <a:schemeClr val="accent5">
                    <a:lumMod val="49000"/>
                  </a:schemeClr>
                </a:solidFill>
                <a:latin typeface="Arial Nova"/>
              </a:rPr>
              <a:t>Halwa is more than a business — it’s our family story. Halwa began over 10 years ago. It began in our kitchen, inspired by Eid traditions, homemade chocolate and Arabic sweets. My family and I created Halwa to blend heritage with elegance. Now in the UK, I’m continuing this dream on my own — sharing sweet moments, culture, and handmade quality with a new audience.</a:t>
            </a:r>
            <a:endParaRPr lang="en-US" dirty="0">
              <a:solidFill>
                <a:schemeClr val="accent5">
                  <a:lumMod val="49000"/>
                </a:schemeClr>
              </a:solidFill>
            </a:endParaRPr>
          </a:p>
          <a:p>
            <a:pPr>
              <a:lnSpc>
                <a:spcPct val="90000"/>
              </a:lnSpc>
            </a:pPr>
            <a:endParaRPr lang="en-US" sz="1600" dirty="0">
              <a:solidFill>
                <a:schemeClr val="accent5">
                  <a:lumMod val="49000"/>
                </a:schemeClr>
              </a:solidFill>
              <a:latin typeface="Arial Nova"/>
            </a:endParaRPr>
          </a:p>
          <a:p>
            <a:pPr>
              <a:lnSpc>
                <a:spcPct val="90000"/>
              </a:lnSpc>
            </a:pPr>
            <a:r>
              <a:rPr lang="en-US" sz="1600" dirty="0">
                <a:solidFill>
                  <a:schemeClr val="accent5">
                    <a:lumMod val="49000"/>
                  </a:schemeClr>
                </a:solidFill>
                <a:latin typeface="Arial Nova"/>
              </a:rPr>
              <a:t>The word "Halwa" comes from the Arabic word       </a:t>
            </a:r>
            <a:endParaRPr lang="en-US" sz="1600" dirty="0">
              <a:solidFill>
                <a:schemeClr val="accent5">
                  <a:lumMod val="49000"/>
                </a:schemeClr>
              </a:solidFill>
              <a:latin typeface="Arial Nova"/>
              <a:ea typeface="Source Sans Pro"/>
            </a:endParaRPr>
          </a:p>
          <a:p>
            <a:pPr>
              <a:lnSpc>
                <a:spcPct val="90000"/>
              </a:lnSpc>
            </a:pPr>
            <a:r>
              <a:rPr lang="en-US" sz="1600" dirty="0">
                <a:solidFill>
                  <a:schemeClr val="accent5">
                    <a:lumMod val="49000"/>
                  </a:schemeClr>
                </a:solidFill>
                <a:latin typeface="Arial Nova"/>
              </a:rPr>
              <a:t>" Halwa" (</a:t>
            </a:r>
            <a:r>
              <a:rPr lang="en-US" sz="1600" err="1">
                <a:solidFill>
                  <a:schemeClr val="accent5">
                    <a:lumMod val="49000"/>
                  </a:schemeClr>
                </a:solidFill>
                <a:latin typeface="Arial Nova"/>
              </a:rPr>
              <a:t>حلوى</a:t>
            </a:r>
            <a:r>
              <a:rPr lang="en-US" sz="1600" dirty="0">
                <a:solidFill>
                  <a:schemeClr val="accent5">
                    <a:lumMod val="49000"/>
                  </a:schemeClr>
                </a:solidFill>
                <a:latin typeface="Arial Nova"/>
              </a:rPr>
              <a:t>), which means "sweet" or "dessert." It describes a wide range of traditional sweets that are popular throughout the Middle East, South Asia.</a:t>
            </a:r>
            <a:endParaRPr lang="en-US" sz="1600">
              <a:solidFill>
                <a:schemeClr val="accent5">
                  <a:lumMod val="49000"/>
                </a:schemeClr>
              </a:solidFill>
              <a:latin typeface="Arial Nova"/>
              <a:ea typeface="Source Sans Pro"/>
            </a:endParaRPr>
          </a:p>
          <a:p>
            <a:pPr>
              <a:lnSpc>
                <a:spcPct val="90000"/>
              </a:lnSpc>
            </a:pPr>
            <a:endParaRPr lang="en-US" sz="1600">
              <a:solidFill>
                <a:schemeClr val="accent5">
                  <a:lumMod val="49000"/>
                </a:schemeClr>
              </a:solidFill>
              <a:latin typeface="Arial Nova"/>
              <a:ea typeface="Source Sans Pro"/>
            </a:endParaRPr>
          </a:p>
        </p:txBody>
      </p:sp>
      <p:grpSp>
        <p:nvGrpSpPr>
          <p:cNvPr id="793" name="Graphic 185">
            <a:extLst>
              <a:ext uri="{FF2B5EF4-FFF2-40B4-BE49-F238E27FC236}">
                <a16:creationId xmlns:a16="http://schemas.microsoft.com/office/drawing/2014/main" id="{582A903B-6B78-4F0A-B7C9-3D80499020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428634" y="5987064"/>
            <a:ext cx="1054466" cy="469689"/>
            <a:chOff x="9841624" y="4115729"/>
            <a:chExt cx="602169" cy="268223"/>
          </a:xfrm>
          <a:solidFill>
            <a:schemeClr val="tx1"/>
          </a:solidFill>
        </p:grpSpPr>
        <p:sp>
          <p:nvSpPr>
            <p:cNvPr id="584" name="Freeform: Shape 583">
              <a:extLst>
                <a:ext uri="{FF2B5EF4-FFF2-40B4-BE49-F238E27FC236}">
                  <a16:creationId xmlns:a16="http://schemas.microsoft.com/office/drawing/2014/main" id="{D510EA93-8F64-42C8-A630-D449506E95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794" name="Freeform: Shape 584">
              <a:extLst>
                <a:ext uri="{FF2B5EF4-FFF2-40B4-BE49-F238E27FC236}">
                  <a16:creationId xmlns:a16="http://schemas.microsoft.com/office/drawing/2014/main" id="{06CB53FC-E4DA-4001-928B-9998A85EA5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586" name="Freeform: Shape 585">
              <a:extLst>
                <a:ext uri="{FF2B5EF4-FFF2-40B4-BE49-F238E27FC236}">
                  <a16:creationId xmlns:a16="http://schemas.microsoft.com/office/drawing/2014/main" id="{D210B969-4FDF-4AAC-9397-63D5434958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795" name="Freeform: Shape 586">
              <a:extLst>
                <a:ext uri="{FF2B5EF4-FFF2-40B4-BE49-F238E27FC236}">
                  <a16:creationId xmlns:a16="http://schemas.microsoft.com/office/drawing/2014/main" id="{570B3EF0-84EA-4F47-86A3-1EA1F644A4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588" name="Freeform: Shape 587">
              <a:extLst>
                <a:ext uri="{FF2B5EF4-FFF2-40B4-BE49-F238E27FC236}">
                  <a16:creationId xmlns:a16="http://schemas.microsoft.com/office/drawing/2014/main" id="{259369A8-EF57-42A1-8EC8-F6A9F92A3A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20" name="Slide Number Placeholder 19">
            <a:extLst>
              <a:ext uri="{FF2B5EF4-FFF2-40B4-BE49-F238E27FC236}">
                <a16:creationId xmlns:a16="http://schemas.microsoft.com/office/drawing/2014/main" id="{C427CAEE-862D-4FE1-99F2-70274992024D}"/>
              </a:ext>
            </a:extLst>
          </p:cNvPr>
          <p:cNvSpPr>
            <a:spLocks noGrp="1"/>
          </p:cNvSpPr>
          <p:nvPr>
            <p:ph type="sldNum" sz="quarter" idx="17"/>
          </p:nvPr>
        </p:nvSpPr>
        <p:spPr>
          <a:xfrm>
            <a:off x="8610600" y="6356350"/>
            <a:ext cx="2743200" cy="365125"/>
          </a:xfrm>
        </p:spPr>
        <p:txBody>
          <a:bodyPr vert="horz" lIns="91440" tIns="45720" rIns="91440" bIns="45720" rtlCol="0" anchor="ctr">
            <a:normAutofit/>
          </a:bodyPr>
          <a:lstStyle/>
          <a:p>
            <a:pPr>
              <a:spcAft>
                <a:spcPts val="600"/>
              </a:spcAft>
            </a:pPr>
            <a:fld id="{5EA792F7-1D9E-4C7E-A103-E8EDFDC2691E}" type="slidenum">
              <a:rPr lang="en-US"/>
              <a:pPr>
                <a:spcAft>
                  <a:spcPts val="600"/>
                </a:spcAft>
              </a:pPr>
              <a:t>3</a:t>
            </a:fld>
            <a:endParaRPr lang="en-US"/>
          </a:p>
        </p:txBody>
      </p:sp>
      <p:sp>
        <p:nvSpPr>
          <p:cNvPr id="5" name="TextBox 4">
            <a:extLst>
              <a:ext uri="{FF2B5EF4-FFF2-40B4-BE49-F238E27FC236}">
                <a16:creationId xmlns:a16="http://schemas.microsoft.com/office/drawing/2014/main" id="{B4F39ECB-9A97-FB7A-2E41-E4EF4BF81390}"/>
              </a:ext>
            </a:extLst>
          </p:cNvPr>
          <p:cNvSpPr txBox="1"/>
          <p:nvPr/>
        </p:nvSpPr>
        <p:spPr>
          <a:xfrm>
            <a:off x="10887" y="6433456"/>
            <a:ext cx="3156856"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dirty="0">
                <a:latin typeface="Arial"/>
              </a:rPr>
              <a:t>(Author’s own photograph, 2022)​</a:t>
            </a:r>
            <a:endParaRPr lang="en-GB" dirty="0"/>
          </a:p>
        </p:txBody>
      </p:sp>
    </p:spTree>
    <p:extLst>
      <p:ext uri="{BB962C8B-B14F-4D97-AF65-F5344CB8AC3E}">
        <p14:creationId xmlns:p14="http://schemas.microsoft.com/office/powerpoint/2010/main" val="2708087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C17443-10BC-4078-8CF2-23E75B0CC2D2}"/>
              </a:ext>
            </a:extLst>
          </p:cNvPr>
          <p:cNvSpPr>
            <a:spLocks noGrp="1"/>
          </p:cNvSpPr>
          <p:nvPr>
            <p:ph type="title"/>
          </p:nvPr>
        </p:nvSpPr>
        <p:spPr>
          <a:xfrm>
            <a:off x="5546476" y="325779"/>
            <a:ext cx="5217172" cy="1158857"/>
          </a:xfrm>
        </p:spPr>
        <p:txBody>
          <a:bodyPr vert="horz" lIns="91440" tIns="45720" rIns="91440" bIns="45720" rtlCol="0" anchor="ctr">
            <a:normAutofit/>
          </a:bodyPr>
          <a:lstStyle/>
          <a:p>
            <a:pPr algn="ctr"/>
            <a:r>
              <a:rPr lang="en-GB" sz="3200" b="1" dirty="0">
                <a:solidFill>
                  <a:schemeClr val="accent1">
                    <a:lumMod val="49000"/>
                  </a:schemeClr>
                </a:solidFill>
                <a:latin typeface="Arial Nova"/>
              </a:rPr>
              <a:t>Questionnaire Design</a:t>
            </a:r>
            <a:endParaRPr lang="en-US" sz="3200" b="1">
              <a:solidFill>
                <a:schemeClr val="accent1">
                  <a:lumMod val="49000"/>
                </a:schemeClr>
              </a:solidFill>
              <a:latin typeface="Arial Nova"/>
            </a:endParaRPr>
          </a:p>
        </p:txBody>
      </p:sp>
      <p:graphicFrame>
        <p:nvGraphicFramePr>
          <p:cNvPr id="27" name="Content Placeholder 2">
            <a:extLst>
              <a:ext uri="{FF2B5EF4-FFF2-40B4-BE49-F238E27FC236}">
                <a16:creationId xmlns:a16="http://schemas.microsoft.com/office/drawing/2014/main" id="{57ACAD9A-0DAD-D2DD-48F6-4CC3DCCBD57C}"/>
              </a:ext>
            </a:extLst>
          </p:cNvPr>
          <p:cNvGraphicFramePr>
            <a:graphicFrameLocks noGrp="1"/>
          </p:cNvGraphicFramePr>
          <p:nvPr>
            <p:ph idx="1"/>
            <p:extLst>
              <p:ext uri="{D42A27DB-BD31-4B8C-83A1-F6EECF244321}">
                <p14:modId xmlns:p14="http://schemas.microsoft.com/office/powerpoint/2010/main" val="1402167433"/>
              </p:ext>
            </p:extLst>
          </p:nvPr>
        </p:nvGraphicFramePr>
        <p:xfrm>
          <a:off x="4233492" y="1137993"/>
          <a:ext cx="7749356" cy="506644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Slide Number Placeholder 5">
            <a:extLst>
              <a:ext uri="{FF2B5EF4-FFF2-40B4-BE49-F238E27FC236}">
                <a16:creationId xmlns:a16="http://schemas.microsoft.com/office/drawing/2014/main" id="{C0CE773B-8D36-4868-AA55-1A3267727F5C}"/>
              </a:ext>
            </a:extLst>
          </p:cNvPr>
          <p:cNvSpPr>
            <a:spLocks noGrp="1"/>
          </p:cNvSpPr>
          <p:nvPr>
            <p:ph type="sldNum" sz="quarter" idx="12"/>
          </p:nvPr>
        </p:nvSpPr>
        <p:spPr>
          <a:xfrm>
            <a:off x="8610600" y="6356350"/>
            <a:ext cx="2743200" cy="365125"/>
          </a:xfrm>
        </p:spPr>
        <p:txBody>
          <a:bodyPr/>
          <a:lstStyle/>
          <a:p>
            <a:fld id="{5EA792F7-1D9E-4C7E-A103-E8EDFDC2691E}" type="slidenum">
              <a:rPr lang="en-US" smtClean="0"/>
              <a:pPr/>
              <a:t>4</a:t>
            </a:fld>
            <a:endParaRPr lang="en-US"/>
          </a:p>
        </p:txBody>
      </p:sp>
      <p:grpSp>
        <p:nvGrpSpPr>
          <p:cNvPr id="10" name="Graphic 4">
            <a:extLst>
              <a:ext uri="{FF2B5EF4-FFF2-40B4-BE49-F238E27FC236}">
                <a16:creationId xmlns:a16="http://schemas.microsoft.com/office/drawing/2014/main" id="{B3F06BA9-200A-4546-8C17-44B9F05FF8EF}"/>
              </a:ext>
              <a:ext uri="{C183D7F6-B498-43B3-948B-1728B52AA6E4}">
                <adec:decorative xmlns:adec="http://schemas.microsoft.com/office/drawing/2017/decorative" val="1"/>
              </a:ext>
            </a:extLst>
          </p:cNvPr>
          <p:cNvGrpSpPr/>
          <p:nvPr/>
        </p:nvGrpSpPr>
        <p:grpSpPr>
          <a:xfrm>
            <a:off x="3600681" y="4506636"/>
            <a:ext cx="1186184" cy="1151017"/>
            <a:chOff x="5829300" y="3162300"/>
            <a:chExt cx="532256" cy="532257"/>
          </a:xfrm>
          <a:solidFill>
            <a:schemeClr val="tx1"/>
          </a:solidFill>
        </p:grpSpPr>
        <p:sp>
          <p:nvSpPr>
            <p:cNvPr id="11" name="Freeform: Shape 10">
              <a:extLst>
                <a:ext uri="{FF2B5EF4-FFF2-40B4-BE49-F238E27FC236}">
                  <a16:creationId xmlns:a16="http://schemas.microsoft.com/office/drawing/2014/main" id="{C400A030-8E40-42C9-BA7A-C57F560E28BD}"/>
                </a:ext>
              </a:extLst>
            </p:cNvPr>
            <p:cNvSpPr/>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CA1CB66D-59CC-42E6-9F71-86AA8F1A83E5}"/>
                </a:ext>
              </a:extLst>
            </p:cNvPr>
            <p:cNvSpPr/>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13" name="Freeform: Shape 12">
              <a:extLst>
                <a:ext uri="{FF2B5EF4-FFF2-40B4-BE49-F238E27FC236}">
                  <a16:creationId xmlns:a16="http://schemas.microsoft.com/office/drawing/2014/main" id="{952CF368-1DA1-4155-A52E-1D7117691AE2}"/>
                </a:ext>
              </a:extLst>
            </p:cNvPr>
            <p:cNvSpPr/>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a:p>
          </p:txBody>
        </p:sp>
        <p:sp>
          <p:nvSpPr>
            <p:cNvPr id="14" name="Freeform: Shape 13">
              <a:extLst>
                <a:ext uri="{FF2B5EF4-FFF2-40B4-BE49-F238E27FC236}">
                  <a16:creationId xmlns:a16="http://schemas.microsoft.com/office/drawing/2014/main" id="{BCCA8E35-7EDC-4B54-84C6-7439052862AD}"/>
                </a:ext>
              </a:extLst>
            </p:cNvPr>
            <p:cNvSpPr/>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15" name="Freeform: Shape 14">
              <a:extLst>
                <a:ext uri="{FF2B5EF4-FFF2-40B4-BE49-F238E27FC236}">
                  <a16:creationId xmlns:a16="http://schemas.microsoft.com/office/drawing/2014/main" id="{DA6E2D90-3377-475B-908D-8DEFA47683EF}"/>
                </a:ext>
              </a:extLst>
            </p:cNvPr>
            <p:cNvSpPr/>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16" name="Freeform: Shape 15">
              <a:extLst>
                <a:ext uri="{FF2B5EF4-FFF2-40B4-BE49-F238E27FC236}">
                  <a16:creationId xmlns:a16="http://schemas.microsoft.com/office/drawing/2014/main" id="{976911BE-DDD3-49C2-8777-60297A15722D}"/>
                </a:ext>
              </a:extLst>
            </p:cNvPr>
            <p:cNvSpPr/>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17" name="Freeform: Shape 16">
              <a:extLst>
                <a:ext uri="{FF2B5EF4-FFF2-40B4-BE49-F238E27FC236}">
                  <a16:creationId xmlns:a16="http://schemas.microsoft.com/office/drawing/2014/main" id="{45515E5A-13FF-4F37-9082-C1584EE41A65}"/>
                </a:ext>
              </a:extLst>
            </p:cNvPr>
            <p:cNvSpPr/>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18" name="Freeform: Shape 17">
              <a:extLst>
                <a:ext uri="{FF2B5EF4-FFF2-40B4-BE49-F238E27FC236}">
                  <a16:creationId xmlns:a16="http://schemas.microsoft.com/office/drawing/2014/main" id="{A9C90979-3DFC-45AC-8666-5039DC14B0B5}"/>
                </a:ext>
              </a:extLst>
            </p:cNvPr>
            <p:cNvSpPr/>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19" name="Freeform: Shape 18">
              <a:extLst>
                <a:ext uri="{FF2B5EF4-FFF2-40B4-BE49-F238E27FC236}">
                  <a16:creationId xmlns:a16="http://schemas.microsoft.com/office/drawing/2014/main" id="{7569B7C0-8434-4008-B429-35208DBDC7CB}"/>
                </a:ext>
              </a:extLst>
            </p:cNvPr>
            <p:cNvSpPr/>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20" name="Freeform: Shape 19">
              <a:extLst>
                <a:ext uri="{FF2B5EF4-FFF2-40B4-BE49-F238E27FC236}">
                  <a16:creationId xmlns:a16="http://schemas.microsoft.com/office/drawing/2014/main" id="{00C7D2AA-D66F-4FD5-BB00-10B56396B8A1}"/>
                </a:ext>
              </a:extLst>
            </p:cNvPr>
            <p:cNvSpPr/>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21" name="Freeform: Shape 20">
              <a:extLst>
                <a:ext uri="{FF2B5EF4-FFF2-40B4-BE49-F238E27FC236}">
                  <a16:creationId xmlns:a16="http://schemas.microsoft.com/office/drawing/2014/main" id="{29431D87-07CF-4EBC-97C6-C6BB01161057}"/>
                </a:ext>
              </a:extLst>
            </p:cNvPr>
            <p:cNvSpPr/>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A9DF15BC-97AC-4CEB-A3B4-6F400C38A32F}"/>
                </a:ext>
              </a:extLst>
            </p:cNvPr>
            <p:cNvSpPr/>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9DA02847-240E-4210-ABB0-6789739465D3}"/>
                </a:ext>
              </a:extLst>
            </p:cNvPr>
            <p:cNvSpPr/>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a:p>
          </p:txBody>
        </p:sp>
      </p:grpSp>
      <p:pic>
        <p:nvPicPr>
          <p:cNvPr id="600" name="Picture Placeholder 599" descr="A group of cupcakes with frosting&#10;&#10;AI-generated content may be incorrect.">
            <a:extLst>
              <a:ext uri="{FF2B5EF4-FFF2-40B4-BE49-F238E27FC236}">
                <a16:creationId xmlns:a16="http://schemas.microsoft.com/office/drawing/2014/main" id="{750B7287-D928-3259-DF18-2FB514E7550A}"/>
              </a:ext>
            </a:extLst>
          </p:cNvPr>
          <p:cNvPicPr>
            <a:picLocks noGrp="1" noChangeAspect="1"/>
          </p:cNvPicPr>
          <p:nvPr>
            <p:ph type="pic" sz="quarter" idx="13"/>
          </p:nvPr>
        </p:nvPicPr>
        <p:blipFill>
          <a:blip r:embed="rId8"/>
          <a:srcRect t="4838" b="4838"/>
          <a:stretch/>
        </p:blipFill>
        <p:spPr>
          <a:xfrm>
            <a:off x="611893" y="1671812"/>
            <a:ext cx="3472982" cy="3264225"/>
          </a:xfrm>
        </p:spPr>
      </p:pic>
      <p:sp>
        <p:nvSpPr>
          <p:cNvPr id="38" name="TextBox 37">
            <a:extLst>
              <a:ext uri="{FF2B5EF4-FFF2-40B4-BE49-F238E27FC236}">
                <a16:creationId xmlns:a16="http://schemas.microsoft.com/office/drawing/2014/main" id="{ACD8AA6A-1CAA-EA38-A488-8C99829108E9}"/>
              </a:ext>
            </a:extLst>
          </p:cNvPr>
          <p:cNvSpPr txBox="1"/>
          <p:nvPr/>
        </p:nvSpPr>
        <p:spPr>
          <a:xfrm>
            <a:off x="348343" y="6411685"/>
            <a:ext cx="3646714"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dirty="0">
                <a:latin typeface="Arial"/>
              </a:rPr>
              <a:t>(Author’s own photograph, 2022)</a:t>
            </a:r>
            <a:r>
              <a:rPr lang="en-GB" sz="1600" dirty="0">
                <a:latin typeface="Arial"/>
                <a:cs typeface="Arial"/>
              </a:rPr>
              <a:t>​</a:t>
            </a:r>
            <a:endParaRPr lang="en-GB" dirty="0"/>
          </a:p>
        </p:txBody>
      </p:sp>
      <p:sp>
        <p:nvSpPr>
          <p:cNvPr id="41" name="TextBox 40">
            <a:extLst>
              <a:ext uri="{FF2B5EF4-FFF2-40B4-BE49-F238E27FC236}">
                <a16:creationId xmlns:a16="http://schemas.microsoft.com/office/drawing/2014/main" id="{4F57923C-AAB2-82C2-238E-34AD98C3AF3E}"/>
              </a:ext>
            </a:extLst>
          </p:cNvPr>
          <p:cNvSpPr txBox="1"/>
          <p:nvPr/>
        </p:nvSpPr>
        <p:spPr>
          <a:xfrm>
            <a:off x="8142514" y="6400800"/>
            <a:ext cx="154577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(Brace, 2018)</a:t>
            </a:r>
          </a:p>
        </p:txBody>
      </p:sp>
    </p:spTree>
    <p:extLst>
      <p:ext uri="{BB962C8B-B14F-4D97-AF65-F5344CB8AC3E}">
        <p14:creationId xmlns:p14="http://schemas.microsoft.com/office/powerpoint/2010/main" val="23394119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8" name="Graphic 185">
            <a:extLst>
              <a:ext uri="{FF2B5EF4-FFF2-40B4-BE49-F238E27FC236}">
                <a16:creationId xmlns:a16="http://schemas.microsoft.com/office/drawing/2014/main" id="{8997F1B7-1EE7-4EA5-A5A4-866F9A810C9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999576" y="5987064"/>
            <a:ext cx="1054466" cy="469689"/>
            <a:chOff x="9841624" y="4115729"/>
            <a:chExt cx="602169" cy="268223"/>
          </a:xfrm>
          <a:solidFill>
            <a:schemeClr val="tx1"/>
          </a:solidFill>
        </p:grpSpPr>
        <p:sp>
          <p:nvSpPr>
            <p:cNvPr id="15" name="Freeform: Shape 18">
              <a:extLst>
                <a:ext uri="{FF2B5EF4-FFF2-40B4-BE49-F238E27FC236}">
                  <a16:creationId xmlns:a16="http://schemas.microsoft.com/office/drawing/2014/main" id="{B5E13483-2FB6-4753-8402-06FDC3498E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0" name="Freeform: Shape 19">
              <a:extLst>
                <a:ext uri="{FF2B5EF4-FFF2-40B4-BE49-F238E27FC236}">
                  <a16:creationId xmlns:a16="http://schemas.microsoft.com/office/drawing/2014/main" id="{88F0DF22-F640-4002-B783-DF1C6A9473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1" name="Freeform: Shape 20">
              <a:extLst>
                <a:ext uri="{FF2B5EF4-FFF2-40B4-BE49-F238E27FC236}">
                  <a16:creationId xmlns:a16="http://schemas.microsoft.com/office/drawing/2014/main" id="{9C2787B8-7984-4332-B611-D3D3DE898F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5AF3646C-B3D7-4F57-8FD2-CD93CEB392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C65FA7DA-93A0-43A4-834C-0F1BB9806A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25" name="Oval 24">
            <a:extLst>
              <a:ext uri="{FF2B5EF4-FFF2-40B4-BE49-F238E27FC236}">
                <a16:creationId xmlns:a16="http://schemas.microsoft.com/office/drawing/2014/main" id="{104332FF-8349-42A5-B5C8-5EE3825CE2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useBgFill="1">
        <p:nvSpPr>
          <p:cNvPr id="27" name="Rectangle 26">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9" name="Graphic 38">
            <a:extLst>
              <a:ext uri="{FF2B5EF4-FFF2-40B4-BE49-F238E27FC236}">
                <a16:creationId xmlns:a16="http://schemas.microsoft.com/office/drawing/2014/main" id="{6B67BE95-96EF-433C-9F29-B0732AA6B6A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78883"/>
            <a:ext cx="1370098" cy="508993"/>
            <a:chOff x="2267504" y="2540250"/>
            <a:chExt cx="1990951" cy="739640"/>
          </a:xfrm>
          <a:solidFill>
            <a:schemeClr val="tx1"/>
          </a:solidFill>
        </p:grpSpPr>
        <p:sp>
          <p:nvSpPr>
            <p:cNvPr id="30" name="Freeform: Shape 29">
              <a:extLst>
                <a:ext uri="{FF2B5EF4-FFF2-40B4-BE49-F238E27FC236}">
                  <a16:creationId xmlns:a16="http://schemas.microsoft.com/office/drawing/2014/main" id="{AD324976-1596-4B76-A61C-5626816B24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dirty="0"/>
            </a:p>
          </p:txBody>
        </p:sp>
        <p:sp>
          <p:nvSpPr>
            <p:cNvPr id="31" name="Freeform: Shape 30">
              <a:extLst>
                <a:ext uri="{FF2B5EF4-FFF2-40B4-BE49-F238E27FC236}">
                  <a16:creationId xmlns:a16="http://schemas.microsoft.com/office/drawing/2014/main" id="{C44DEF24-FB22-48A2-8257-B97AD7E1AA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sp useBgFill="1">
        <p:nvSpPr>
          <p:cNvPr id="17" name="Rectangle 16">
            <a:extLst>
              <a:ext uri="{FF2B5EF4-FFF2-40B4-BE49-F238E27FC236}">
                <a16:creationId xmlns:a16="http://schemas.microsoft.com/office/drawing/2014/main" id="{CAEBFCD5-5356-4326-8D39-8235A46CD7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049" y="801359"/>
            <a:ext cx="2695293" cy="2429060"/>
          </a:xfrm>
          <a:prstGeom prst="rect">
            <a:avLst/>
          </a:prstGeom>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24" name="Graphic 4">
            <a:extLst>
              <a:ext uri="{FF2B5EF4-FFF2-40B4-BE49-F238E27FC236}">
                <a16:creationId xmlns:a16="http://schemas.microsoft.com/office/drawing/2014/main" id="{D6E8B984-55B9-4A62-A043-997D00F0AE0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9048" y="4463108"/>
            <a:ext cx="849365" cy="849366"/>
            <a:chOff x="5829300" y="3162300"/>
            <a:chExt cx="532256" cy="532257"/>
          </a:xfrm>
          <a:solidFill>
            <a:schemeClr val="accent1">
              <a:lumMod val="60000"/>
              <a:lumOff val="40000"/>
            </a:schemeClr>
          </a:solidFill>
        </p:grpSpPr>
        <p:sp>
          <p:nvSpPr>
            <p:cNvPr id="32" name="Freeform: Shape 39">
              <a:extLst>
                <a:ext uri="{FF2B5EF4-FFF2-40B4-BE49-F238E27FC236}">
                  <a16:creationId xmlns:a16="http://schemas.microsoft.com/office/drawing/2014/main" id="{D4FAF4A8-82EB-4F6F-B601-43EBF0BD12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41" name="Freeform: Shape 40">
              <a:extLst>
                <a:ext uri="{FF2B5EF4-FFF2-40B4-BE49-F238E27FC236}">
                  <a16:creationId xmlns:a16="http://schemas.microsoft.com/office/drawing/2014/main" id="{26F2473F-E069-4558-9B41-E285BBE030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53" name="Freeform: Shape 41">
              <a:extLst>
                <a:ext uri="{FF2B5EF4-FFF2-40B4-BE49-F238E27FC236}">
                  <a16:creationId xmlns:a16="http://schemas.microsoft.com/office/drawing/2014/main" id="{FC9A4A76-2C9F-486C-9663-6A30A022DE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dirty="0"/>
            </a:p>
          </p:txBody>
        </p:sp>
        <p:sp>
          <p:nvSpPr>
            <p:cNvPr id="43" name="Freeform: Shape 42">
              <a:extLst>
                <a:ext uri="{FF2B5EF4-FFF2-40B4-BE49-F238E27FC236}">
                  <a16:creationId xmlns:a16="http://schemas.microsoft.com/office/drawing/2014/main" id="{88431DC7-D4CB-479A-AFA4-5B0C597A2E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44" name="Freeform: Shape 43">
              <a:extLst>
                <a:ext uri="{FF2B5EF4-FFF2-40B4-BE49-F238E27FC236}">
                  <a16:creationId xmlns:a16="http://schemas.microsoft.com/office/drawing/2014/main" id="{30755DA1-6F28-4612-A4A7-B915468C6D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45" name="Freeform: Shape 44">
              <a:extLst>
                <a:ext uri="{FF2B5EF4-FFF2-40B4-BE49-F238E27FC236}">
                  <a16:creationId xmlns:a16="http://schemas.microsoft.com/office/drawing/2014/main" id="{4616ED79-5475-49E6-A5FE-8D9DB12FB0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46" name="Freeform: Shape 45">
              <a:extLst>
                <a:ext uri="{FF2B5EF4-FFF2-40B4-BE49-F238E27FC236}">
                  <a16:creationId xmlns:a16="http://schemas.microsoft.com/office/drawing/2014/main" id="{21DCEB47-7140-4682-8DBF-7667BE28F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47" name="Freeform: Shape 46">
              <a:extLst>
                <a:ext uri="{FF2B5EF4-FFF2-40B4-BE49-F238E27FC236}">
                  <a16:creationId xmlns:a16="http://schemas.microsoft.com/office/drawing/2014/main" id="{EA931BD3-5A56-42F2-B6B5-647B28D1CF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48" name="Freeform: Shape 47">
              <a:extLst>
                <a:ext uri="{FF2B5EF4-FFF2-40B4-BE49-F238E27FC236}">
                  <a16:creationId xmlns:a16="http://schemas.microsoft.com/office/drawing/2014/main" id="{820E4C8E-4190-498D-9556-6DA668A81F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49" name="Freeform: Shape 48">
              <a:extLst>
                <a:ext uri="{FF2B5EF4-FFF2-40B4-BE49-F238E27FC236}">
                  <a16:creationId xmlns:a16="http://schemas.microsoft.com/office/drawing/2014/main" id="{54B2F30F-0B57-4D60-A087-CD6A471F68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57" name="Freeform: Shape 49">
              <a:extLst>
                <a:ext uri="{FF2B5EF4-FFF2-40B4-BE49-F238E27FC236}">
                  <a16:creationId xmlns:a16="http://schemas.microsoft.com/office/drawing/2014/main" id="{FC5E8C73-ED41-4214-AEE6-3C5F493846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58" name="Freeform: Shape 50">
              <a:extLst>
                <a:ext uri="{FF2B5EF4-FFF2-40B4-BE49-F238E27FC236}">
                  <a16:creationId xmlns:a16="http://schemas.microsoft.com/office/drawing/2014/main" id="{B1F94534-FE3E-476C-870B-E714E4A668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52" name="Freeform: Shape 51">
              <a:extLst>
                <a:ext uri="{FF2B5EF4-FFF2-40B4-BE49-F238E27FC236}">
                  <a16:creationId xmlns:a16="http://schemas.microsoft.com/office/drawing/2014/main" id="{8DE6C1B0-4D58-4937-B2B7-B1207CA18F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a:p>
          </p:txBody>
        </p:sp>
      </p:grpSp>
      <p:sp>
        <p:nvSpPr>
          <p:cNvPr id="2" name="Rectangle 1">
            <a:extLst>
              <a:ext uri="{FF2B5EF4-FFF2-40B4-BE49-F238E27FC236}">
                <a16:creationId xmlns:a16="http://schemas.microsoft.com/office/drawing/2014/main" id="{5A76C0C1-C334-514C-AACE-F59B3B6C0F0A}"/>
              </a:ext>
            </a:extLst>
          </p:cNvPr>
          <p:cNvSpPr/>
          <p:nvPr/>
        </p:nvSpPr>
        <p:spPr>
          <a:xfrm>
            <a:off x="318713" y="695226"/>
            <a:ext cx="4168911" cy="2540472"/>
          </a:xfrm>
          <a:prstGeom prst="rect">
            <a:avLst/>
          </a:prstGeom>
          <a:solidFill>
            <a:schemeClr val="bg2"/>
          </a:solidFill>
          <a:ln>
            <a:solidFill>
              <a:schemeClr val="bg2">
                <a:lumMod val="25000"/>
              </a:schemeClr>
            </a:solidFill>
          </a:ln>
        </p:spPr>
        <p:style>
          <a:lnRef idx="2">
            <a:schemeClr val="accent1"/>
          </a:lnRef>
          <a:fillRef idx="1">
            <a:schemeClr val="lt1"/>
          </a:fillRef>
          <a:effectRef idx="0">
            <a:schemeClr val="accent1"/>
          </a:effectRef>
          <a:fontRef idx="minor">
            <a:schemeClr val="dk1"/>
          </a:fontRef>
        </p:style>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Aft>
                <a:spcPts val="600"/>
              </a:spcAft>
            </a:pPr>
            <a:r>
              <a:rPr lang="en-US" sz="2800" dirty="0">
                <a:solidFill>
                  <a:schemeClr val="tx1"/>
                </a:solidFill>
              </a:rPr>
              <a:t>    </a:t>
            </a:r>
            <a:r>
              <a:rPr lang="en-US" sz="2800" dirty="0" err="1">
                <a:solidFill>
                  <a:schemeClr val="tx1"/>
                </a:solidFill>
              </a:rPr>
              <a:t>Analysing</a:t>
            </a:r>
            <a:r>
              <a:rPr lang="en-US" sz="2800" dirty="0">
                <a:solidFill>
                  <a:schemeClr val="tx1"/>
                </a:solidFill>
              </a:rPr>
              <a:t> the results :</a:t>
            </a:r>
            <a:endParaRPr lang="en-US" dirty="0">
              <a:solidFill>
                <a:schemeClr val="tx1"/>
              </a:solidFill>
            </a:endParaRPr>
          </a:p>
          <a:p>
            <a:pPr>
              <a:lnSpc>
                <a:spcPct val="90000"/>
              </a:lnSpc>
              <a:spcAft>
                <a:spcPts val="600"/>
              </a:spcAft>
            </a:pPr>
            <a:endParaRPr lang="en-US" dirty="0">
              <a:solidFill>
                <a:schemeClr val="tx1"/>
              </a:solidFill>
            </a:endParaRPr>
          </a:p>
          <a:p>
            <a:pPr>
              <a:lnSpc>
                <a:spcPct val="90000"/>
              </a:lnSpc>
              <a:spcAft>
                <a:spcPts val="600"/>
              </a:spcAft>
            </a:pPr>
            <a:r>
              <a:rPr lang="en-US" dirty="0">
                <a:solidFill>
                  <a:schemeClr val="tx1"/>
                </a:solidFill>
              </a:rPr>
              <a:t>🎯 </a:t>
            </a:r>
            <a:r>
              <a:rPr lang="en-US" sz="1600" i="1" dirty="0">
                <a:solidFill>
                  <a:schemeClr val="tx1"/>
                </a:solidFill>
                <a:latin typeface="Arial Nova"/>
              </a:rPr>
              <a:t>Top values: Taste &amp; affordability</a:t>
            </a:r>
            <a:endParaRPr lang="en-US" sz="1600">
              <a:solidFill>
                <a:schemeClr val="tx1"/>
              </a:solidFill>
              <a:latin typeface="Arial Nova"/>
              <a:ea typeface="Source Sans Pro"/>
            </a:endParaRPr>
          </a:p>
          <a:p>
            <a:pPr>
              <a:lnSpc>
                <a:spcPct val="90000"/>
              </a:lnSpc>
              <a:spcAft>
                <a:spcPts val="600"/>
              </a:spcAft>
            </a:pPr>
            <a:r>
              <a:rPr lang="en-US" sz="1600" dirty="0">
                <a:solidFill>
                  <a:schemeClr val="tx1"/>
                </a:solidFill>
                <a:latin typeface="Arial Nova"/>
              </a:rPr>
              <a:t>📱 </a:t>
            </a:r>
            <a:r>
              <a:rPr lang="en-US" sz="1600" i="1" dirty="0">
                <a:solidFill>
                  <a:schemeClr val="tx1"/>
                </a:solidFill>
                <a:latin typeface="Arial Nova"/>
              </a:rPr>
              <a:t>Shopping channels: Instagram &amp; TikTok</a:t>
            </a:r>
            <a:endParaRPr lang="en-US" sz="1600">
              <a:solidFill>
                <a:schemeClr val="tx1"/>
              </a:solidFill>
              <a:latin typeface="Arial Nova"/>
              <a:ea typeface="Source Sans Pro"/>
            </a:endParaRPr>
          </a:p>
          <a:p>
            <a:pPr>
              <a:lnSpc>
                <a:spcPct val="90000"/>
              </a:lnSpc>
              <a:spcAft>
                <a:spcPts val="600"/>
              </a:spcAft>
            </a:pPr>
            <a:r>
              <a:rPr lang="en-US" sz="1600" dirty="0">
                <a:solidFill>
                  <a:schemeClr val="tx1"/>
                </a:solidFill>
                <a:latin typeface="Arial Nova"/>
              </a:rPr>
              <a:t>🎁 </a:t>
            </a:r>
            <a:r>
              <a:rPr lang="en-US" sz="1600" i="1" dirty="0">
                <a:solidFill>
                  <a:schemeClr val="tx1"/>
                </a:solidFill>
                <a:latin typeface="Arial Nova"/>
              </a:rPr>
              <a:t>High demand for custom dessert boxes</a:t>
            </a:r>
            <a:endParaRPr lang="en-US" sz="1600">
              <a:solidFill>
                <a:schemeClr val="tx1"/>
              </a:solidFill>
              <a:latin typeface="Arial Nova"/>
              <a:ea typeface="Source Sans Pro"/>
            </a:endParaRPr>
          </a:p>
          <a:p>
            <a:pPr indent="-228600">
              <a:lnSpc>
                <a:spcPct val="90000"/>
              </a:lnSpc>
              <a:spcAft>
                <a:spcPts val="600"/>
              </a:spcAft>
              <a:buFont typeface="Arial" panose="020B0604020202020204" pitchFamily="34" charset="0"/>
              <a:buChar char="•"/>
            </a:pPr>
            <a:endParaRPr lang="en-US" sz="1600" dirty="0">
              <a:solidFill>
                <a:schemeClr val="tx1"/>
              </a:solidFill>
              <a:latin typeface="Arial Nova"/>
              <a:ea typeface="Source Sans Pro"/>
            </a:endParaRPr>
          </a:p>
        </p:txBody>
      </p:sp>
      <p:sp>
        <p:nvSpPr>
          <p:cNvPr id="5" name="Slide Number Placeholder 4">
            <a:extLst>
              <a:ext uri="{FF2B5EF4-FFF2-40B4-BE49-F238E27FC236}">
                <a16:creationId xmlns:a16="http://schemas.microsoft.com/office/drawing/2014/main" id="{0F97A4DD-6112-4908-B134-BBE48A0F6114}"/>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lvl="0">
              <a:spcAft>
                <a:spcPts val="600"/>
              </a:spcAft>
            </a:pPr>
            <a:r>
              <a:rPr lang="en-US" dirty="0"/>
              <a:t>5</a:t>
            </a:r>
            <a:endParaRPr lang="en-US" noProof="0"/>
          </a:p>
        </p:txBody>
      </p:sp>
      <p:pic>
        <p:nvPicPr>
          <p:cNvPr id="4" name="Picture 3">
            <a:extLst>
              <a:ext uri="{FF2B5EF4-FFF2-40B4-BE49-F238E27FC236}">
                <a16:creationId xmlns:a16="http://schemas.microsoft.com/office/drawing/2014/main" id="{66652541-52B0-2793-0E34-6B5D537E82B8}"/>
              </a:ext>
            </a:extLst>
          </p:cNvPr>
          <p:cNvPicPr>
            <a:picLocks noChangeAspect="1"/>
          </p:cNvPicPr>
          <p:nvPr/>
        </p:nvPicPr>
        <p:blipFill>
          <a:blip r:embed="rId3"/>
          <a:stretch>
            <a:fillRect/>
          </a:stretch>
        </p:blipFill>
        <p:spPr>
          <a:xfrm>
            <a:off x="4992204" y="419789"/>
            <a:ext cx="6856896" cy="2594943"/>
          </a:xfrm>
          <a:prstGeom prst="rect">
            <a:avLst/>
          </a:prstGeom>
        </p:spPr>
      </p:pic>
      <p:pic>
        <p:nvPicPr>
          <p:cNvPr id="7" name="Picture 6">
            <a:extLst>
              <a:ext uri="{FF2B5EF4-FFF2-40B4-BE49-F238E27FC236}">
                <a16:creationId xmlns:a16="http://schemas.microsoft.com/office/drawing/2014/main" id="{0F4D3464-9E0E-22D1-AF2F-2419B37B71A9}"/>
              </a:ext>
            </a:extLst>
          </p:cNvPr>
          <p:cNvPicPr>
            <a:picLocks noChangeAspect="1"/>
          </p:cNvPicPr>
          <p:nvPr/>
        </p:nvPicPr>
        <p:blipFill>
          <a:blip r:embed="rId4"/>
          <a:stretch>
            <a:fillRect/>
          </a:stretch>
        </p:blipFill>
        <p:spPr>
          <a:xfrm>
            <a:off x="319708" y="3984279"/>
            <a:ext cx="5765799" cy="2379180"/>
          </a:xfrm>
          <a:prstGeom prst="rect">
            <a:avLst/>
          </a:prstGeom>
        </p:spPr>
      </p:pic>
      <p:pic>
        <p:nvPicPr>
          <p:cNvPr id="8" name="Picture 7" descr="A white background with black text&#10;&#10;AI-generated content may be incorrect.">
            <a:extLst>
              <a:ext uri="{FF2B5EF4-FFF2-40B4-BE49-F238E27FC236}">
                <a16:creationId xmlns:a16="http://schemas.microsoft.com/office/drawing/2014/main" id="{8E280D33-58CE-D67A-7B97-6F687312BEAC}"/>
              </a:ext>
            </a:extLst>
          </p:cNvPr>
          <p:cNvPicPr>
            <a:picLocks noChangeAspect="1"/>
          </p:cNvPicPr>
          <p:nvPr/>
        </p:nvPicPr>
        <p:blipFill>
          <a:blip r:embed="rId5"/>
          <a:stretch>
            <a:fillRect/>
          </a:stretch>
        </p:blipFill>
        <p:spPr>
          <a:xfrm>
            <a:off x="6105180" y="3992976"/>
            <a:ext cx="5746336" cy="2372830"/>
          </a:xfrm>
          <a:prstGeom prst="rect">
            <a:avLst/>
          </a:prstGeom>
        </p:spPr>
      </p:pic>
      <p:sp>
        <p:nvSpPr>
          <p:cNvPr id="3" name="TextBox 2">
            <a:extLst>
              <a:ext uri="{FF2B5EF4-FFF2-40B4-BE49-F238E27FC236}">
                <a16:creationId xmlns:a16="http://schemas.microsoft.com/office/drawing/2014/main" id="{222EC1D2-3F03-2008-B8CA-24FAB52C0AF2}"/>
              </a:ext>
            </a:extLst>
          </p:cNvPr>
          <p:cNvSpPr txBox="1"/>
          <p:nvPr/>
        </p:nvSpPr>
        <p:spPr>
          <a:xfrm>
            <a:off x="4989445" y="395355"/>
            <a:ext cx="6685719" cy="523220"/>
          </a:xfrm>
          <a:prstGeom prst="rect">
            <a:avLst/>
          </a:prstGeom>
          <a:solidFill>
            <a:srgbClr val="D2EADB"/>
          </a:solid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dirty="0">
                <a:latin typeface="Arial"/>
                <a:cs typeface="Arial"/>
              </a:rPr>
              <a:t>What people value most in dessert brands — to guide product features and messaging.</a:t>
            </a:r>
            <a:endParaRPr lang="en-US" sz="1400" dirty="0">
              <a:ea typeface="Source Sans Pro"/>
            </a:endParaRPr>
          </a:p>
        </p:txBody>
      </p:sp>
      <p:sp>
        <p:nvSpPr>
          <p:cNvPr id="6" name="TextBox 5">
            <a:extLst>
              <a:ext uri="{FF2B5EF4-FFF2-40B4-BE49-F238E27FC236}">
                <a16:creationId xmlns:a16="http://schemas.microsoft.com/office/drawing/2014/main" id="{AEBD8F30-7972-8A8D-BD88-12561C847671}"/>
              </a:ext>
            </a:extLst>
          </p:cNvPr>
          <p:cNvSpPr txBox="1"/>
          <p:nvPr/>
        </p:nvSpPr>
        <p:spPr>
          <a:xfrm>
            <a:off x="318051" y="3774660"/>
            <a:ext cx="5227984" cy="523220"/>
          </a:xfrm>
          <a:prstGeom prst="rect">
            <a:avLst/>
          </a:prstGeom>
          <a:solidFill>
            <a:srgbClr val="D2EADB"/>
          </a:solid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dirty="0">
                <a:latin typeface="Arial"/>
                <a:cs typeface="Arial"/>
              </a:rPr>
              <a:t>Which platforms they prefer to shop on — to target the right marketing channels</a:t>
            </a:r>
            <a:endParaRPr lang="en-US" sz="1400" dirty="0">
              <a:ea typeface="Source Sans Pro"/>
            </a:endParaRPr>
          </a:p>
        </p:txBody>
      </p:sp>
      <p:sp>
        <p:nvSpPr>
          <p:cNvPr id="9" name="TextBox 8">
            <a:extLst>
              <a:ext uri="{FF2B5EF4-FFF2-40B4-BE49-F238E27FC236}">
                <a16:creationId xmlns:a16="http://schemas.microsoft.com/office/drawing/2014/main" id="{F60CA0C1-A2EF-ED5C-019C-CB31D1246602}"/>
              </a:ext>
            </a:extLst>
          </p:cNvPr>
          <p:cNvSpPr txBox="1"/>
          <p:nvPr/>
        </p:nvSpPr>
        <p:spPr>
          <a:xfrm>
            <a:off x="5906053" y="3774660"/>
            <a:ext cx="5923721" cy="523220"/>
          </a:xfrm>
          <a:prstGeom prst="rect">
            <a:avLst/>
          </a:prstGeom>
          <a:solidFill>
            <a:srgbClr val="D2EADB"/>
          </a:solid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latin typeface="Arial"/>
                <a:cs typeface="Arial"/>
              </a:rPr>
              <a:t>Whether they are interested in building custom dessert boxes — to explore personalisation options.</a:t>
            </a:r>
            <a:r>
              <a:rPr lang="en-US" sz="1400" dirty="0">
                <a:latin typeface="Arial"/>
                <a:cs typeface="Arial"/>
              </a:rPr>
              <a:t> </a:t>
            </a:r>
            <a:endParaRPr lang="en-US" sz="1400">
              <a:latin typeface="Arial"/>
              <a:ea typeface="Source Sans Pro"/>
              <a:cs typeface="Arial"/>
            </a:endParaRPr>
          </a:p>
        </p:txBody>
      </p:sp>
    </p:spTree>
    <p:extLst>
      <p:ext uri="{BB962C8B-B14F-4D97-AF65-F5344CB8AC3E}">
        <p14:creationId xmlns:p14="http://schemas.microsoft.com/office/powerpoint/2010/main" val="351463141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408" name="Graphic 185">
            <a:extLst>
              <a:ext uri="{FF2B5EF4-FFF2-40B4-BE49-F238E27FC236}">
                <a16:creationId xmlns:a16="http://schemas.microsoft.com/office/drawing/2014/main" id="{8997F1B7-1EE7-4EA5-A5A4-866F9A810C9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999576" y="5987064"/>
            <a:ext cx="1054466" cy="469689"/>
            <a:chOff x="9841624" y="4115729"/>
            <a:chExt cx="602169" cy="268223"/>
          </a:xfrm>
          <a:solidFill>
            <a:schemeClr val="tx1"/>
          </a:solidFill>
        </p:grpSpPr>
        <p:sp>
          <p:nvSpPr>
            <p:cNvPr id="211" name="Freeform: Shape 210">
              <a:extLst>
                <a:ext uri="{FF2B5EF4-FFF2-40B4-BE49-F238E27FC236}">
                  <a16:creationId xmlns:a16="http://schemas.microsoft.com/office/drawing/2014/main" id="{B5E13483-2FB6-4753-8402-06FDC3498E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12" name="Freeform: Shape 211">
              <a:extLst>
                <a:ext uri="{FF2B5EF4-FFF2-40B4-BE49-F238E27FC236}">
                  <a16:creationId xmlns:a16="http://schemas.microsoft.com/office/drawing/2014/main" id="{88F0DF22-F640-4002-B783-DF1C6A9473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13" name="Freeform: Shape 212">
              <a:extLst>
                <a:ext uri="{FF2B5EF4-FFF2-40B4-BE49-F238E27FC236}">
                  <a16:creationId xmlns:a16="http://schemas.microsoft.com/office/drawing/2014/main" id="{9C2787B8-7984-4332-B611-D3D3DE898F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14" name="Freeform: Shape 213">
              <a:extLst>
                <a:ext uri="{FF2B5EF4-FFF2-40B4-BE49-F238E27FC236}">
                  <a16:creationId xmlns:a16="http://schemas.microsoft.com/office/drawing/2014/main" id="{5AF3646C-B3D7-4F57-8FD2-CD93CEB392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15" name="Freeform: Shape 214">
              <a:extLst>
                <a:ext uri="{FF2B5EF4-FFF2-40B4-BE49-F238E27FC236}">
                  <a16:creationId xmlns:a16="http://schemas.microsoft.com/office/drawing/2014/main" id="{C65FA7DA-93A0-43A4-834C-0F1BB9806A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409" name="Oval 408">
            <a:extLst>
              <a:ext uri="{FF2B5EF4-FFF2-40B4-BE49-F238E27FC236}">
                <a16:creationId xmlns:a16="http://schemas.microsoft.com/office/drawing/2014/main" id="{104332FF-8349-42A5-B5C8-5EE3825CE2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useBgFill="1">
        <p:nvSpPr>
          <p:cNvPr id="410" name="Rectangle 409">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11" name="Freeform: Shape 220">
            <a:extLst>
              <a:ext uri="{FF2B5EF4-FFF2-40B4-BE49-F238E27FC236}">
                <a16:creationId xmlns:a16="http://schemas.microsoft.com/office/drawing/2014/main" id="{F98F79A4-A6C7-4101-B1E9-27E05CB7CF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
            <a:ext cx="2232251" cy="2361890"/>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2" name="Title 1">
            <a:extLst>
              <a:ext uri="{FF2B5EF4-FFF2-40B4-BE49-F238E27FC236}">
                <a16:creationId xmlns:a16="http://schemas.microsoft.com/office/drawing/2014/main" id="{D4635889-45BD-7A8D-8E44-EA6D9D0F81C3}"/>
              </a:ext>
            </a:extLst>
          </p:cNvPr>
          <p:cNvSpPr>
            <a:spLocks noGrp="1"/>
          </p:cNvSpPr>
          <p:nvPr>
            <p:ph type="ctrTitle"/>
          </p:nvPr>
        </p:nvSpPr>
        <p:spPr>
          <a:xfrm>
            <a:off x="2232252" y="633046"/>
            <a:ext cx="4463623" cy="1314996"/>
          </a:xfrm>
        </p:spPr>
        <p:txBody>
          <a:bodyPr vert="horz" lIns="91440" tIns="45720" rIns="91440" bIns="45720" rtlCol="0" anchor="b">
            <a:normAutofit/>
          </a:bodyPr>
          <a:lstStyle/>
          <a:p>
            <a:pPr algn="l"/>
            <a:br>
              <a:rPr lang="en-US" sz="1100" cap="all"/>
            </a:br>
            <a:br>
              <a:rPr lang="en-US" sz="1100" cap="all"/>
            </a:br>
            <a:br>
              <a:rPr lang="en-US" sz="1100" cap="all"/>
            </a:br>
            <a:br>
              <a:rPr lang="en-US" sz="1100" cap="all"/>
            </a:br>
            <a:br>
              <a:rPr lang="en-US" sz="1100" cap="all"/>
            </a:br>
            <a:br>
              <a:rPr lang="en-US" sz="1100" cap="all"/>
            </a:br>
            <a:endParaRPr lang="en-US" sz="1100" b="1" cap="all" spc="1500" baseline="0"/>
          </a:p>
        </p:txBody>
      </p:sp>
      <p:sp>
        <p:nvSpPr>
          <p:cNvPr id="223" name="Freeform: Shape 222">
            <a:extLst>
              <a:ext uri="{FF2B5EF4-FFF2-40B4-BE49-F238E27FC236}">
                <a16:creationId xmlns:a16="http://schemas.microsoft.com/office/drawing/2014/main" id="{79AFCB35-9C04-4524-A0B1-57FF6865D0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92656"/>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solidFill>
            <a:schemeClr val="tx1"/>
          </a:solidFill>
          <a:ln w="9525" cap="flat">
            <a:noFill/>
            <a:prstDash val="solid"/>
            <a:miter/>
          </a:ln>
        </p:spPr>
        <p:txBody>
          <a:bodyPr wrap="square" rtlCol="0" anchor="ctr">
            <a:noAutofit/>
          </a:bodyPr>
          <a:lstStyle/>
          <a:p>
            <a:endParaRPr lang="en-US"/>
          </a:p>
        </p:txBody>
      </p:sp>
      <p:sp>
        <p:nvSpPr>
          <p:cNvPr id="412" name="Freeform: Shape 224">
            <a:extLst>
              <a:ext uri="{FF2B5EF4-FFF2-40B4-BE49-F238E27FC236}">
                <a16:creationId xmlns:a16="http://schemas.microsoft.com/office/drawing/2014/main" id="{D11AD2AD-0BA0-4DD3-8EEA-84686A0E71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2391"/>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solidFill>
            <a:schemeClr val="tx1"/>
          </a:solidFill>
          <a:ln w="9525" cap="flat">
            <a:noFill/>
            <a:prstDash val="solid"/>
            <a:miter/>
          </a:ln>
        </p:spPr>
        <p:txBody>
          <a:bodyPr wrap="square" rtlCol="0" anchor="ctr">
            <a:noAutofit/>
          </a:bodyPr>
          <a:lstStyle/>
          <a:p>
            <a:endParaRPr lang="en-US"/>
          </a:p>
        </p:txBody>
      </p:sp>
      <p:sp>
        <p:nvSpPr>
          <p:cNvPr id="99" name="TextBox 98">
            <a:extLst>
              <a:ext uri="{FF2B5EF4-FFF2-40B4-BE49-F238E27FC236}">
                <a16:creationId xmlns:a16="http://schemas.microsoft.com/office/drawing/2014/main" id="{0CC243FB-D208-BF19-51DC-AFD530C05EA7}"/>
              </a:ext>
            </a:extLst>
          </p:cNvPr>
          <p:cNvSpPr txBox="1"/>
          <p:nvPr/>
        </p:nvSpPr>
        <p:spPr>
          <a:xfrm>
            <a:off x="1252538" y="1537908"/>
            <a:ext cx="5280051" cy="4044463"/>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a:lnSpc>
                <a:spcPct val="90000"/>
              </a:lnSpc>
              <a:spcAft>
                <a:spcPts val="600"/>
              </a:spcAft>
            </a:pPr>
            <a:r>
              <a:rPr lang="en-US" b="1" cap="all" dirty="0"/>
              <a:t>       </a:t>
            </a:r>
            <a:r>
              <a:rPr lang="en-US" b="1" cap="all" dirty="0">
                <a:latin typeface="Arial Nova"/>
              </a:rPr>
              <a:t>       Financial plan for 1 year</a:t>
            </a:r>
            <a:endParaRPr lang="en-US" dirty="0">
              <a:latin typeface="Arial Nova"/>
              <a:ea typeface="Source Sans Pro"/>
            </a:endParaRPr>
          </a:p>
          <a:p>
            <a:pPr>
              <a:lnSpc>
                <a:spcPct val="90000"/>
              </a:lnSpc>
              <a:spcAft>
                <a:spcPts val="600"/>
              </a:spcAft>
            </a:pPr>
            <a:br>
              <a:rPr lang="en-US" dirty="0"/>
            </a:br>
            <a:r>
              <a:rPr lang="en-US" cap="all" dirty="0">
                <a:latin typeface="Arial Nova"/>
              </a:rPr>
              <a:t>I created a 12-month financial plan using Excel, based on estimated sales, ingredient costs, packaging, rent, and marketing. These numbers are based on market research and the demand of personalized gifts, like the "create your own box" option (Chaffey, 2022). Excel formulas helped me track monthly profit and set realistic targets to support growth and reinvestment (Curtis, 2020)</a:t>
            </a:r>
            <a:endParaRPr lang="en-US">
              <a:latin typeface="Arial Nova"/>
              <a:ea typeface="Source Sans Pro"/>
            </a:endParaRPr>
          </a:p>
        </p:txBody>
      </p:sp>
      <p:sp>
        <p:nvSpPr>
          <p:cNvPr id="227" name="Freeform: Shape 226">
            <a:extLst>
              <a:ext uri="{FF2B5EF4-FFF2-40B4-BE49-F238E27FC236}">
                <a16:creationId xmlns:a16="http://schemas.microsoft.com/office/drawing/2014/main" id="{D9E00F87-86BE-4F3A-9141-35EC0659D3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
            <a:ext cx="2232251" cy="2361890"/>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chemeClr val="accent3">
              <a:alpha val="2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pic>
        <p:nvPicPr>
          <p:cNvPr id="74" name="Picture 73" descr="Calculator, pen, compass, money and a paper with graphs printed on it">
            <a:extLst>
              <a:ext uri="{FF2B5EF4-FFF2-40B4-BE49-F238E27FC236}">
                <a16:creationId xmlns:a16="http://schemas.microsoft.com/office/drawing/2014/main" id="{B18EE899-E832-71C3-5701-D9A00E4CAC3E}"/>
              </a:ext>
            </a:extLst>
          </p:cNvPr>
          <p:cNvPicPr>
            <a:picLocks noChangeAspect="1"/>
          </p:cNvPicPr>
          <p:nvPr/>
        </p:nvPicPr>
        <p:blipFill>
          <a:blip r:embed="rId2"/>
          <a:srcRect t="2747" r="2" b="21956"/>
          <a:stretch>
            <a:fillRect/>
          </a:stretch>
        </p:blipFill>
        <p:spPr>
          <a:xfrm>
            <a:off x="6924145" y="1298363"/>
            <a:ext cx="4463594" cy="2025014"/>
          </a:xfrm>
          <a:prstGeom prst="rect">
            <a:avLst/>
          </a:prstGeom>
        </p:spPr>
      </p:pic>
      <p:sp>
        <p:nvSpPr>
          <p:cNvPr id="413" name="Freeform: Shape 228">
            <a:extLst>
              <a:ext uri="{FF2B5EF4-FFF2-40B4-BE49-F238E27FC236}">
                <a16:creationId xmlns:a16="http://schemas.microsoft.com/office/drawing/2014/main" id="{9E5C5460-229E-46C8-A712-CC31798542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59419" y="3564607"/>
            <a:ext cx="3432581" cy="3293393"/>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414" name="Freeform: Shape 230">
            <a:extLst>
              <a:ext uri="{FF2B5EF4-FFF2-40B4-BE49-F238E27FC236}">
                <a16:creationId xmlns:a16="http://schemas.microsoft.com/office/drawing/2014/main" id="{EBAF167C-3D30-4736-A6B7-5965437B2C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59419" y="3564607"/>
            <a:ext cx="3432581" cy="3293393"/>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chemeClr val="accent1">
              <a:alpha val="2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pic>
        <p:nvPicPr>
          <p:cNvPr id="83" name="Picture 82" descr="Picture 1576151966, Picture">
            <a:extLst>
              <a:ext uri="{FF2B5EF4-FFF2-40B4-BE49-F238E27FC236}">
                <a16:creationId xmlns:a16="http://schemas.microsoft.com/office/drawing/2014/main" id="{C482B407-56EF-2064-FF56-F3CE1133E01E}"/>
              </a:ext>
            </a:extLst>
          </p:cNvPr>
          <p:cNvPicPr>
            <a:picLocks noChangeAspect="1"/>
          </p:cNvPicPr>
          <p:nvPr/>
        </p:nvPicPr>
        <p:blipFill>
          <a:blip r:embed="rId3"/>
          <a:srcRect t="17229" r="1" b="3191"/>
          <a:stretch>
            <a:fillRect/>
          </a:stretch>
        </p:blipFill>
        <p:spPr>
          <a:xfrm>
            <a:off x="6924145" y="4079439"/>
            <a:ext cx="4463594" cy="1971451"/>
          </a:xfrm>
          <a:prstGeom prst="rect">
            <a:avLst/>
          </a:prstGeom>
        </p:spPr>
      </p:pic>
      <p:grpSp>
        <p:nvGrpSpPr>
          <p:cNvPr id="233" name="Graphic 185">
            <a:extLst>
              <a:ext uri="{FF2B5EF4-FFF2-40B4-BE49-F238E27FC236}">
                <a16:creationId xmlns:a16="http://schemas.microsoft.com/office/drawing/2014/main" id="{0C156BF8-7FF7-440F-BE2B-417DFFE8BFA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428634" y="5987064"/>
            <a:ext cx="1054466" cy="469689"/>
            <a:chOff x="9841624" y="4115729"/>
            <a:chExt cx="602169" cy="268223"/>
          </a:xfrm>
          <a:solidFill>
            <a:schemeClr val="tx1"/>
          </a:solidFill>
        </p:grpSpPr>
        <p:sp>
          <p:nvSpPr>
            <p:cNvPr id="234" name="Freeform: Shape 233">
              <a:extLst>
                <a:ext uri="{FF2B5EF4-FFF2-40B4-BE49-F238E27FC236}">
                  <a16:creationId xmlns:a16="http://schemas.microsoft.com/office/drawing/2014/main" id="{B7067280-C3E7-4DF6-A345-B9FEF6EF8D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415" name="Freeform: Shape 234">
              <a:extLst>
                <a:ext uri="{FF2B5EF4-FFF2-40B4-BE49-F238E27FC236}">
                  <a16:creationId xmlns:a16="http://schemas.microsoft.com/office/drawing/2014/main" id="{A78365A8-666B-4417-9D3C-554E6E6B2C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36" name="Freeform: Shape 235">
              <a:extLst>
                <a:ext uri="{FF2B5EF4-FFF2-40B4-BE49-F238E27FC236}">
                  <a16:creationId xmlns:a16="http://schemas.microsoft.com/office/drawing/2014/main" id="{E71CAAFA-0A31-4308-AB9F-B1C84ABDF9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416" name="Freeform: Shape 236">
              <a:extLst>
                <a:ext uri="{FF2B5EF4-FFF2-40B4-BE49-F238E27FC236}">
                  <a16:creationId xmlns:a16="http://schemas.microsoft.com/office/drawing/2014/main" id="{96AB1D25-144D-4BB4-A45C-60B8A094F4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38" name="Freeform: Shape 237">
              <a:extLst>
                <a:ext uri="{FF2B5EF4-FFF2-40B4-BE49-F238E27FC236}">
                  <a16:creationId xmlns:a16="http://schemas.microsoft.com/office/drawing/2014/main" id="{069F0FB4-779A-48FC-AC33-784F177C92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182659357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7DEC6FF8-181E-4897-9463-A6F20768A5D0}"/>
              </a:ext>
            </a:extLst>
          </p:cNvPr>
          <p:cNvSpPr>
            <a:spLocks noGrp="1"/>
          </p:cNvSpPr>
          <p:nvPr>
            <p:ph type="sldNum" sz="quarter" idx="12"/>
          </p:nvPr>
        </p:nvSpPr>
        <p:spPr>
          <a:xfrm>
            <a:off x="8610600" y="6356350"/>
            <a:ext cx="2743200" cy="365125"/>
          </a:xfrm>
        </p:spPr>
        <p:txBody>
          <a:bodyPr/>
          <a:lstStyle/>
          <a:p>
            <a:pPr lvl="0"/>
            <a:fld id="{5EA792F7-1D9E-4C7E-A103-E8EDFDC2691E}" type="slidenum">
              <a:rPr lang="en-US" noProof="0" smtClean="0"/>
              <a:pPr lvl="0"/>
              <a:t>7</a:t>
            </a:fld>
            <a:endParaRPr lang="en-US" noProof="0"/>
          </a:p>
        </p:txBody>
      </p:sp>
      <p:sp>
        <p:nvSpPr>
          <p:cNvPr id="5" name="Title 4">
            <a:extLst>
              <a:ext uri="{FF2B5EF4-FFF2-40B4-BE49-F238E27FC236}">
                <a16:creationId xmlns:a16="http://schemas.microsoft.com/office/drawing/2014/main" id="{D6DB8235-1304-4172-AC66-0D702AECD94D}"/>
              </a:ext>
            </a:extLst>
          </p:cNvPr>
          <p:cNvSpPr>
            <a:spLocks noGrp="1"/>
          </p:cNvSpPr>
          <p:nvPr>
            <p:ph type="title"/>
          </p:nvPr>
        </p:nvSpPr>
        <p:spPr>
          <a:xfrm>
            <a:off x="720581" y="2033426"/>
            <a:ext cx="6612420" cy="3593895"/>
          </a:xfrm>
          <a:solidFill>
            <a:srgbClr val="F5EBEF"/>
          </a:solidFill>
          <a:ln w="28575">
            <a:solidFill>
              <a:schemeClr val="bg1"/>
            </a:solidFill>
          </a:ln>
        </p:spPr>
        <p:txBody>
          <a:bodyPr vert="horz" lIns="91440" tIns="45720" rIns="91440" bIns="45720" rtlCol="0" anchor="ctr">
            <a:noAutofit/>
          </a:bodyPr>
          <a:lstStyle/>
          <a:p>
            <a:pPr algn="l"/>
            <a:br>
              <a:rPr lang="en-GB" sz="2000" dirty="0">
                <a:solidFill>
                  <a:srgbClr val="003114"/>
                </a:solidFill>
                <a:latin typeface="Arial Nova"/>
                <a:cs typeface="Segoe UI"/>
              </a:rPr>
            </a:br>
            <a:r>
              <a:rPr lang="en-GB" sz="2000" dirty="0">
                <a:solidFill>
                  <a:srgbClr val="FF0000"/>
                </a:solidFill>
                <a:latin typeface="Arial Nova"/>
                <a:cs typeface="Segoe UI"/>
              </a:rPr>
              <a:t> </a:t>
            </a:r>
            <a:r>
              <a:rPr lang="en-GB" sz="2000" dirty="0">
                <a:solidFill>
                  <a:srgbClr val="FF0000"/>
                </a:solidFill>
                <a:latin typeface="Arial Nova"/>
                <a:cs typeface="Segoe UI"/>
                <a:hlinkClick r:id="rId3">
                  <a:extLst>
                    <a:ext uri="{A12FA001-AC4F-418D-AE19-62706E023703}">
                      <ahyp:hlinkClr xmlns:ahyp="http://schemas.microsoft.com/office/drawing/2018/hyperlinkcolor" val="tx"/>
                    </a:ext>
                  </a:extLst>
                </a:hlinkClick>
              </a:rPr>
              <a:t>https://y1kxs1-rz.myshopify.com/</a:t>
            </a:r>
            <a:r>
              <a:rPr lang="en-GB" sz="2000" dirty="0">
                <a:solidFill>
                  <a:srgbClr val="FF0000"/>
                </a:solidFill>
                <a:latin typeface="Arial Nova"/>
                <a:cs typeface="Segoe UI"/>
              </a:rPr>
              <a:t> (shopify,2025)</a:t>
            </a:r>
            <a:br>
              <a:rPr lang="en-GB" sz="2000" dirty="0">
                <a:latin typeface="Arial Nova"/>
                <a:cs typeface="Segoe UI"/>
              </a:rPr>
            </a:br>
            <a:br>
              <a:rPr lang="en-GB" sz="2000" dirty="0">
                <a:solidFill>
                  <a:srgbClr val="FF0000"/>
                </a:solidFill>
                <a:latin typeface="Arial Nova"/>
              </a:rPr>
            </a:br>
            <a:r>
              <a:rPr lang="en-GB" sz="1600" dirty="0">
                <a:solidFill>
                  <a:srgbClr val="003114"/>
                </a:solidFill>
                <a:latin typeface="Arial Nova"/>
              </a:rPr>
              <a:t>My website design uses minimalist, elegant visuals to reflect premium quality. Based on research, I prioritised:</a:t>
            </a:r>
            <a:endParaRPr lang="en-US" sz="1600" dirty="0">
              <a:solidFill>
                <a:srgbClr val="003114"/>
              </a:solidFill>
              <a:latin typeface="Arial Nova"/>
            </a:endParaRPr>
          </a:p>
          <a:p>
            <a:pPr marL="342900" indent="-342900" algn="l">
              <a:buFont typeface="Arial"/>
              <a:buChar char="•"/>
            </a:pPr>
            <a:r>
              <a:rPr lang="en-GB" sz="1600" dirty="0">
                <a:solidFill>
                  <a:srgbClr val="003114"/>
                </a:solidFill>
                <a:latin typeface="Arial Nova"/>
              </a:rPr>
              <a:t>Easy-to-navigate mobile design.</a:t>
            </a:r>
            <a:endParaRPr lang="en-US" sz="1600" dirty="0">
              <a:solidFill>
                <a:srgbClr val="003114"/>
              </a:solidFill>
              <a:latin typeface="Arial Nova"/>
            </a:endParaRPr>
          </a:p>
          <a:p>
            <a:pPr marL="342900" indent="-342900" algn="l">
              <a:buFont typeface="Arial"/>
              <a:buChar char="•"/>
            </a:pPr>
            <a:r>
              <a:rPr lang="en-GB" sz="1600" dirty="0">
                <a:solidFill>
                  <a:srgbClr val="003114"/>
                </a:solidFill>
                <a:latin typeface="Arial Nova"/>
              </a:rPr>
              <a:t>Clear options to build custom boxes.</a:t>
            </a:r>
            <a:endParaRPr lang="en-US" sz="1600" dirty="0">
              <a:solidFill>
                <a:srgbClr val="003114"/>
              </a:solidFill>
              <a:latin typeface="Arial Nova"/>
            </a:endParaRPr>
          </a:p>
          <a:p>
            <a:pPr marL="342900" indent="-342900" algn="l">
              <a:buFont typeface="Arial"/>
              <a:buChar char="•"/>
            </a:pPr>
            <a:r>
              <a:rPr lang="en-GB" sz="1600" dirty="0">
                <a:solidFill>
                  <a:srgbClr val="003114"/>
                </a:solidFill>
                <a:latin typeface="Arial Nova"/>
              </a:rPr>
              <a:t>SEO strategies using keywords like “ Affordable price ” and “create your own box” to improve visibility (Chaffey &amp; Ellis-Chadwick, 2019).</a:t>
            </a:r>
            <a:br>
              <a:rPr lang="en-GB" sz="1600" dirty="0">
                <a:latin typeface="Arial Nova"/>
              </a:rPr>
            </a:br>
            <a:r>
              <a:rPr lang="en-GB" sz="1600" dirty="0">
                <a:solidFill>
                  <a:srgbClr val="003114"/>
                </a:solidFill>
                <a:latin typeface="Arial Nova"/>
              </a:rPr>
              <a:t>This aligns with customers’ digital shopping habits and demand for personalisation</a:t>
            </a:r>
            <a:endParaRPr lang="en-US" sz="1600" dirty="0">
              <a:solidFill>
                <a:srgbClr val="003114"/>
              </a:solidFill>
              <a:latin typeface="Arial Nova"/>
            </a:endParaRPr>
          </a:p>
          <a:p>
            <a:pPr algn="l"/>
            <a:endParaRPr lang="en-US" sz="1600" dirty="0">
              <a:solidFill>
                <a:srgbClr val="003114"/>
              </a:solidFill>
              <a:latin typeface="Arial Nova"/>
            </a:endParaRPr>
          </a:p>
        </p:txBody>
      </p:sp>
      <p:sp>
        <p:nvSpPr>
          <p:cNvPr id="2" name="TextBox 1">
            <a:extLst>
              <a:ext uri="{FF2B5EF4-FFF2-40B4-BE49-F238E27FC236}">
                <a16:creationId xmlns:a16="http://schemas.microsoft.com/office/drawing/2014/main" id="{34C3BB8B-154D-4244-B0F6-6A71359B9FAF}"/>
              </a:ext>
            </a:extLst>
          </p:cNvPr>
          <p:cNvSpPr txBox="1"/>
          <p:nvPr/>
        </p:nvSpPr>
        <p:spPr>
          <a:xfrm>
            <a:off x="3347357" y="911678"/>
            <a:ext cx="5306785" cy="78921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8" name="TextBox 7">
            <a:extLst>
              <a:ext uri="{FF2B5EF4-FFF2-40B4-BE49-F238E27FC236}">
                <a16:creationId xmlns:a16="http://schemas.microsoft.com/office/drawing/2014/main" id="{A5FD6EA8-AF88-E765-6E73-A7600122EDFE}"/>
              </a:ext>
            </a:extLst>
          </p:cNvPr>
          <p:cNvSpPr txBox="1"/>
          <p:nvPr/>
        </p:nvSpPr>
        <p:spPr>
          <a:xfrm>
            <a:off x="3048001" y="609600"/>
            <a:ext cx="6509655"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dirty="0">
                <a:solidFill>
                  <a:srgbClr val="C00000"/>
                </a:solidFill>
                <a:latin typeface="Arial Nova"/>
              </a:rPr>
              <a:t>Applying Insights – Website &amp; SEO</a:t>
            </a:r>
            <a:r>
              <a:rPr lang="en-GB" sz="2800" dirty="0">
                <a:solidFill>
                  <a:srgbClr val="C00000"/>
                </a:solidFill>
                <a:latin typeface="Arial Nova"/>
              </a:rPr>
              <a:t> </a:t>
            </a:r>
            <a:endParaRPr lang="en-GB" sz="2800">
              <a:solidFill>
                <a:srgbClr val="C00000"/>
              </a:solidFill>
              <a:latin typeface="Arial Nova"/>
              <a:ea typeface="Source Sans Pro"/>
            </a:endParaRPr>
          </a:p>
        </p:txBody>
      </p:sp>
      <p:pic>
        <p:nvPicPr>
          <p:cNvPr id="3" name="Picture 2" descr="Picture 600901066, Picture">
            <a:extLst>
              <a:ext uri="{FF2B5EF4-FFF2-40B4-BE49-F238E27FC236}">
                <a16:creationId xmlns:a16="http://schemas.microsoft.com/office/drawing/2014/main" id="{F83471E3-CBF8-D193-FE2B-CC9D17158CA0}"/>
              </a:ext>
            </a:extLst>
          </p:cNvPr>
          <p:cNvPicPr>
            <a:picLocks noChangeAspect="1"/>
          </p:cNvPicPr>
          <p:nvPr/>
        </p:nvPicPr>
        <p:blipFill>
          <a:blip r:embed="rId4"/>
          <a:stretch>
            <a:fillRect/>
          </a:stretch>
        </p:blipFill>
        <p:spPr>
          <a:xfrm>
            <a:off x="7783287" y="1446703"/>
            <a:ext cx="4027713" cy="1994281"/>
          </a:xfrm>
          <a:prstGeom prst="rect">
            <a:avLst/>
          </a:prstGeom>
        </p:spPr>
      </p:pic>
      <p:pic>
        <p:nvPicPr>
          <p:cNvPr id="6" name="Picture 5" descr="A screenshot of a box of nuts&#10;&#10;AI-generated content may be incorrect., Picture">
            <a:extLst>
              <a:ext uri="{FF2B5EF4-FFF2-40B4-BE49-F238E27FC236}">
                <a16:creationId xmlns:a16="http://schemas.microsoft.com/office/drawing/2014/main" id="{FFDAA4C0-B3C3-8222-2842-23781F9F8614}"/>
              </a:ext>
            </a:extLst>
          </p:cNvPr>
          <p:cNvPicPr>
            <a:picLocks noChangeAspect="1"/>
          </p:cNvPicPr>
          <p:nvPr/>
        </p:nvPicPr>
        <p:blipFill>
          <a:blip r:embed="rId5"/>
          <a:stretch>
            <a:fillRect/>
          </a:stretch>
        </p:blipFill>
        <p:spPr>
          <a:xfrm>
            <a:off x="7804597" y="3701142"/>
            <a:ext cx="4028635" cy="2373087"/>
          </a:xfrm>
          <a:prstGeom prst="rect">
            <a:avLst/>
          </a:prstGeom>
        </p:spPr>
      </p:pic>
      <p:sp>
        <p:nvSpPr>
          <p:cNvPr id="7" name="TextBox 6">
            <a:extLst>
              <a:ext uri="{FF2B5EF4-FFF2-40B4-BE49-F238E27FC236}">
                <a16:creationId xmlns:a16="http://schemas.microsoft.com/office/drawing/2014/main" id="{90D28EEC-C99B-D971-9EB9-84AD81341955}"/>
              </a:ext>
            </a:extLst>
          </p:cNvPr>
          <p:cNvSpPr txBox="1"/>
          <p:nvPr/>
        </p:nvSpPr>
        <p:spPr>
          <a:xfrm>
            <a:off x="6555921" y="6351813"/>
            <a:ext cx="3573235" cy="615553"/>
          </a:xfrm>
          <a:prstGeom prst="rect">
            <a:avLst/>
          </a:prstGeom>
          <a:noFill/>
        </p:spPr>
        <p:txBody>
          <a:bodyPr rot="0" spcFirstLastPara="0" vertOverflow="overflow" horzOverflow="overflow" vert="horz" wrap="square" lIns="91440" tIns="45720" rIns="91440" bIns="45720" numCol="1" spcCol="0" rtlCol="0" fromWordArt="0" anchor="ctr" anchorCtr="0" forceAA="0" compatLnSpc="1">
            <a:prstTxWarp prst="textNoShape">
              <a:avLst/>
            </a:prstTxWarp>
            <a:spAutoFit/>
          </a:bodyPr>
          <a:lstStyle/>
          <a:p>
            <a:pPr algn="ctr"/>
            <a:r>
              <a:rPr lang="en-GB" sz="1600" dirty="0">
                <a:latin typeface="Arial"/>
                <a:ea typeface="+mn-lt"/>
                <a:cs typeface="+mn-lt"/>
              </a:rPr>
              <a:t>(Author’s own photograph, 2023)</a:t>
            </a:r>
            <a:endParaRPr lang="en-US" sz="1600">
              <a:latin typeface="Arial"/>
              <a:ea typeface="Source Sans Pro"/>
              <a:cs typeface="Arial"/>
            </a:endParaRPr>
          </a:p>
          <a:p>
            <a:pPr algn="l"/>
            <a:endParaRPr lang="en-GB" dirty="0">
              <a:ea typeface="Source Sans Pro"/>
            </a:endParaRPr>
          </a:p>
        </p:txBody>
      </p:sp>
    </p:spTree>
    <p:extLst>
      <p:ext uri="{BB962C8B-B14F-4D97-AF65-F5344CB8AC3E}">
        <p14:creationId xmlns:p14="http://schemas.microsoft.com/office/powerpoint/2010/main" val="214475380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88" name="Graphic 185">
            <a:extLst>
              <a:ext uri="{FF2B5EF4-FFF2-40B4-BE49-F238E27FC236}">
                <a16:creationId xmlns:a16="http://schemas.microsoft.com/office/drawing/2014/main" id="{8A351602-3772-4279-B0D3-A523F6F6EAB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999576" y="5987064"/>
            <a:ext cx="1054466" cy="469689"/>
            <a:chOff x="9841624" y="4115729"/>
            <a:chExt cx="602169" cy="268223"/>
          </a:xfrm>
          <a:solidFill>
            <a:schemeClr val="tx1"/>
          </a:solidFill>
        </p:grpSpPr>
        <p:sp>
          <p:nvSpPr>
            <p:cNvPr id="120" name="Freeform: Shape 119">
              <a:extLst>
                <a:ext uri="{FF2B5EF4-FFF2-40B4-BE49-F238E27FC236}">
                  <a16:creationId xmlns:a16="http://schemas.microsoft.com/office/drawing/2014/main" id="{A5AAAA75-5FFB-4C07-AD4A-3146773E6C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21" name="Freeform: Shape 120">
              <a:extLst>
                <a:ext uri="{FF2B5EF4-FFF2-40B4-BE49-F238E27FC236}">
                  <a16:creationId xmlns:a16="http://schemas.microsoft.com/office/drawing/2014/main" id="{1479895E-3847-44BB-8404-28F14219FB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22" name="Freeform: Shape 121">
              <a:extLst>
                <a:ext uri="{FF2B5EF4-FFF2-40B4-BE49-F238E27FC236}">
                  <a16:creationId xmlns:a16="http://schemas.microsoft.com/office/drawing/2014/main" id="{50E02F68-8149-4236-8D9F-6B550F78B9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23" name="Freeform: Shape 122">
              <a:extLst>
                <a:ext uri="{FF2B5EF4-FFF2-40B4-BE49-F238E27FC236}">
                  <a16:creationId xmlns:a16="http://schemas.microsoft.com/office/drawing/2014/main" id="{956FCAAB-F073-4561-A484-42C7DD10DC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24" name="Freeform: Shape 123">
              <a:extLst>
                <a:ext uri="{FF2B5EF4-FFF2-40B4-BE49-F238E27FC236}">
                  <a16:creationId xmlns:a16="http://schemas.microsoft.com/office/drawing/2014/main" id="{6CF8DB94-87A3-43E9-9BBB-301CFF0FB0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189" name="Oval 188">
            <a:extLst>
              <a:ext uri="{FF2B5EF4-FFF2-40B4-BE49-F238E27FC236}">
                <a16:creationId xmlns:a16="http://schemas.microsoft.com/office/drawing/2014/main" id="{7D6BF779-0B8C-4CC2-9268-9506AD0C53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useBgFill="1">
        <p:nvSpPr>
          <p:cNvPr id="190" name="Rectangle 189">
            <a:extLst>
              <a:ext uri="{FF2B5EF4-FFF2-40B4-BE49-F238E27FC236}">
                <a16:creationId xmlns:a16="http://schemas.microsoft.com/office/drawing/2014/main" id="{489B7BFD-8F45-4093-AD9C-91B15B0503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Title 5">
            <a:extLst>
              <a:ext uri="{FF2B5EF4-FFF2-40B4-BE49-F238E27FC236}">
                <a16:creationId xmlns:a16="http://schemas.microsoft.com/office/drawing/2014/main" id="{8736686B-3A4F-B0A1-2709-D2A24E311CF3}"/>
              </a:ext>
            </a:extLst>
          </p:cNvPr>
          <p:cNvSpPr>
            <a:spLocks noGrp="1"/>
          </p:cNvSpPr>
          <p:nvPr>
            <p:ph type="title"/>
          </p:nvPr>
        </p:nvSpPr>
        <p:spPr>
          <a:xfrm>
            <a:off x="1738856" y="661308"/>
            <a:ext cx="3626231" cy="3037651"/>
          </a:xfrm>
        </p:spPr>
        <p:txBody>
          <a:bodyPr vert="horz" lIns="91440" tIns="45720" rIns="91440" bIns="45720" rtlCol="0" anchor="t">
            <a:noAutofit/>
          </a:bodyPr>
          <a:lstStyle/>
          <a:p>
            <a:r>
              <a:rPr lang="en-GB" sz="1200" cap="all" spc="1500" dirty="0">
                <a:latin typeface="Arial Nova"/>
              </a:rPr>
              <a:t> </a:t>
            </a:r>
            <a:endParaRPr lang="en-GB" sz="1200" cap="all" spc="1500">
              <a:latin typeface="Aptos"/>
              <a:ea typeface="Source Sans Pro SemiBold" panose="020B0603030403020204" pitchFamily="34" charset="0"/>
            </a:endParaRPr>
          </a:p>
        </p:txBody>
      </p:sp>
      <p:sp>
        <p:nvSpPr>
          <p:cNvPr id="191" name="Freeform: Shape 129">
            <a:extLst>
              <a:ext uri="{FF2B5EF4-FFF2-40B4-BE49-F238E27FC236}">
                <a16:creationId xmlns:a16="http://schemas.microsoft.com/office/drawing/2014/main" id="{64856DF8-E786-4A2B-BCE9-1D3AA7C5D0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065353"/>
            <a:ext cx="1297983" cy="277779"/>
          </a:xfrm>
          <a:custGeom>
            <a:avLst/>
            <a:gdLst>
              <a:gd name="connsiteX0" fmla="*/ 94113 w 1297983"/>
              <a:gd name="connsiteY0" fmla="*/ 0 h 277779"/>
              <a:gd name="connsiteX1" fmla="*/ 332874 w 1297983"/>
              <a:gd name="connsiteY1" fmla="*/ 238761 h 277779"/>
              <a:gd name="connsiteX2" fmla="*/ 571883 w 1297983"/>
              <a:gd name="connsiteY2" fmla="*/ 0 h 277779"/>
              <a:gd name="connsiteX3" fmla="*/ 810645 w 1297983"/>
              <a:gd name="connsiteY3" fmla="*/ 238761 h 277779"/>
              <a:gd name="connsiteX4" fmla="*/ 1049406 w 1297983"/>
              <a:gd name="connsiteY4" fmla="*/ 0 h 277779"/>
              <a:gd name="connsiteX5" fmla="*/ 1297983 w 1297983"/>
              <a:gd name="connsiteY5" fmla="*/ 248577 h 277779"/>
              <a:gd name="connsiteX6" fmla="*/ 1278599 w 1297983"/>
              <a:gd name="connsiteY6" fmla="*/ 267963 h 277779"/>
              <a:gd name="connsiteX7" fmla="*/ 1049406 w 1297983"/>
              <a:gd name="connsiteY7" fmla="*/ 39017 h 277779"/>
              <a:gd name="connsiteX8" fmla="*/ 810645 w 1297983"/>
              <a:gd name="connsiteY8" fmla="*/ 277779 h 277779"/>
              <a:gd name="connsiteX9" fmla="*/ 571883 w 1297983"/>
              <a:gd name="connsiteY9" fmla="*/ 39017 h 277779"/>
              <a:gd name="connsiteX10" fmla="*/ 332874 w 1297983"/>
              <a:gd name="connsiteY10" fmla="*/ 277779 h 277779"/>
              <a:gd name="connsiteX11" fmla="*/ 94113 w 1297983"/>
              <a:gd name="connsiteY11" fmla="*/ 39017 h 277779"/>
              <a:gd name="connsiteX12" fmla="*/ 0 w 1297983"/>
              <a:gd name="connsiteY12" fmla="*/ 133130 h 277779"/>
              <a:gd name="connsiteX13" fmla="*/ 0 w 1297983"/>
              <a:gd name="connsiteY13" fmla="*/ 94113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297983" h="277779">
                <a:moveTo>
                  <a:pt x="94113" y="0"/>
                </a:moveTo>
                <a:lnTo>
                  <a:pt x="332874" y="238761"/>
                </a:lnTo>
                <a:lnTo>
                  <a:pt x="571883" y="0"/>
                </a:lnTo>
                <a:lnTo>
                  <a:pt x="810645" y="238761"/>
                </a:lnTo>
                <a:lnTo>
                  <a:pt x="1049406" y="0"/>
                </a:lnTo>
                <a:lnTo>
                  <a:pt x="1297983" y="248577"/>
                </a:lnTo>
                <a:lnTo>
                  <a:pt x="1278599" y="267963"/>
                </a:lnTo>
                <a:lnTo>
                  <a:pt x="1049406" y="39017"/>
                </a:lnTo>
                <a:lnTo>
                  <a:pt x="810645" y="277779"/>
                </a:lnTo>
                <a:lnTo>
                  <a:pt x="571883" y="39017"/>
                </a:lnTo>
                <a:lnTo>
                  <a:pt x="332874" y="277779"/>
                </a:lnTo>
                <a:lnTo>
                  <a:pt x="94113" y="39017"/>
                </a:lnTo>
                <a:lnTo>
                  <a:pt x="0" y="133130"/>
                </a:lnTo>
                <a:lnTo>
                  <a:pt x="0" y="94113"/>
                </a:lnTo>
                <a:close/>
              </a:path>
            </a:pathLst>
          </a:custGeom>
          <a:solidFill>
            <a:schemeClr val="tx1"/>
          </a:solidFill>
          <a:ln w="9525" cap="flat">
            <a:noFill/>
            <a:prstDash val="solid"/>
            <a:miter/>
          </a:ln>
        </p:spPr>
        <p:txBody>
          <a:bodyPr wrap="square" rtlCol="0" anchor="ctr">
            <a:noAutofit/>
          </a:bodyPr>
          <a:lstStyle/>
          <a:p>
            <a:endParaRPr lang="en-US"/>
          </a:p>
        </p:txBody>
      </p:sp>
      <p:sp>
        <p:nvSpPr>
          <p:cNvPr id="192" name="Freeform: Shape 131">
            <a:extLst>
              <a:ext uri="{FF2B5EF4-FFF2-40B4-BE49-F238E27FC236}">
                <a16:creationId xmlns:a16="http://schemas.microsoft.com/office/drawing/2014/main" id="{E646A872-7F34-4E27-B0A7-9720177E37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505088"/>
            <a:ext cx="1297983" cy="277779"/>
          </a:xfrm>
          <a:custGeom>
            <a:avLst/>
            <a:gdLst>
              <a:gd name="connsiteX0" fmla="*/ 94113 w 1297983"/>
              <a:gd name="connsiteY0" fmla="*/ 0 h 277779"/>
              <a:gd name="connsiteX1" fmla="*/ 332874 w 1297983"/>
              <a:gd name="connsiteY1" fmla="*/ 238761 h 277779"/>
              <a:gd name="connsiteX2" fmla="*/ 571883 w 1297983"/>
              <a:gd name="connsiteY2" fmla="*/ 0 h 277779"/>
              <a:gd name="connsiteX3" fmla="*/ 810645 w 1297983"/>
              <a:gd name="connsiteY3" fmla="*/ 238761 h 277779"/>
              <a:gd name="connsiteX4" fmla="*/ 1049406 w 1297983"/>
              <a:gd name="connsiteY4" fmla="*/ 0 h 277779"/>
              <a:gd name="connsiteX5" fmla="*/ 1297983 w 1297983"/>
              <a:gd name="connsiteY5" fmla="*/ 248577 h 277779"/>
              <a:gd name="connsiteX6" fmla="*/ 1278599 w 1297983"/>
              <a:gd name="connsiteY6" fmla="*/ 268208 h 277779"/>
              <a:gd name="connsiteX7" fmla="*/ 1049406 w 1297983"/>
              <a:gd name="connsiteY7" fmla="*/ 39017 h 277779"/>
              <a:gd name="connsiteX8" fmla="*/ 810645 w 1297983"/>
              <a:gd name="connsiteY8" fmla="*/ 277779 h 277779"/>
              <a:gd name="connsiteX9" fmla="*/ 571883 w 1297983"/>
              <a:gd name="connsiteY9" fmla="*/ 39017 h 277779"/>
              <a:gd name="connsiteX10" fmla="*/ 332874 w 1297983"/>
              <a:gd name="connsiteY10" fmla="*/ 277779 h 277779"/>
              <a:gd name="connsiteX11" fmla="*/ 94113 w 1297983"/>
              <a:gd name="connsiteY11" fmla="*/ 39017 h 277779"/>
              <a:gd name="connsiteX12" fmla="*/ 0 w 1297983"/>
              <a:gd name="connsiteY12" fmla="*/ 133130 h 277779"/>
              <a:gd name="connsiteX13" fmla="*/ 0 w 1297983"/>
              <a:gd name="connsiteY13" fmla="*/ 94113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297983" h="277779">
                <a:moveTo>
                  <a:pt x="94113" y="0"/>
                </a:moveTo>
                <a:lnTo>
                  <a:pt x="332874" y="238761"/>
                </a:lnTo>
                <a:lnTo>
                  <a:pt x="571883" y="0"/>
                </a:lnTo>
                <a:lnTo>
                  <a:pt x="810645" y="238761"/>
                </a:lnTo>
                <a:lnTo>
                  <a:pt x="1049406" y="0"/>
                </a:lnTo>
                <a:lnTo>
                  <a:pt x="1297983" y="248577"/>
                </a:lnTo>
                <a:lnTo>
                  <a:pt x="1278599" y="268208"/>
                </a:lnTo>
                <a:lnTo>
                  <a:pt x="1049406" y="39017"/>
                </a:lnTo>
                <a:lnTo>
                  <a:pt x="810645" y="277779"/>
                </a:lnTo>
                <a:lnTo>
                  <a:pt x="571883" y="39017"/>
                </a:lnTo>
                <a:lnTo>
                  <a:pt x="332874" y="277779"/>
                </a:lnTo>
                <a:lnTo>
                  <a:pt x="94113" y="39017"/>
                </a:lnTo>
                <a:lnTo>
                  <a:pt x="0" y="133130"/>
                </a:lnTo>
                <a:lnTo>
                  <a:pt x="0" y="94113"/>
                </a:lnTo>
                <a:close/>
              </a:path>
            </a:pathLst>
          </a:custGeom>
          <a:solidFill>
            <a:schemeClr val="tx1"/>
          </a:solidFill>
          <a:ln w="9525" cap="flat">
            <a:noFill/>
            <a:prstDash val="solid"/>
            <a:miter/>
          </a:ln>
        </p:spPr>
        <p:txBody>
          <a:bodyPr wrap="square" rtlCol="0" anchor="ctr">
            <a:noAutofit/>
          </a:bodyPr>
          <a:lstStyle/>
          <a:p>
            <a:endParaRPr lang="en-US"/>
          </a:p>
        </p:txBody>
      </p:sp>
      <p:sp>
        <p:nvSpPr>
          <p:cNvPr id="193" name="Oval 192">
            <a:extLst>
              <a:ext uri="{FF2B5EF4-FFF2-40B4-BE49-F238E27FC236}">
                <a16:creationId xmlns:a16="http://schemas.microsoft.com/office/drawing/2014/main" id="{AE689860-A291-4B0F-AB65-421F8C20E2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83640" y="2714402"/>
            <a:ext cx="3938846" cy="3938846"/>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4" name="Oval 193">
            <a:extLst>
              <a:ext uri="{FF2B5EF4-FFF2-40B4-BE49-F238E27FC236}">
                <a16:creationId xmlns:a16="http://schemas.microsoft.com/office/drawing/2014/main" id="{C82BEF57-041E-4DE3-B65C-CBE71211B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83640" y="2714402"/>
            <a:ext cx="3938846" cy="3938846"/>
          </a:xfrm>
          <a:prstGeom prst="ellipse">
            <a:avLst/>
          </a:prstGeom>
          <a:solidFill>
            <a:schemeClr val="accent1">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5" name="Oval 194">
            <a:extLst>
              <a:ext uri="{FF2B5EF4-FFF2-40B4-BE49-F238E27FC236}">
                <a16:creationId xmlns:a16="http://schemas.microsoft.com/office/drawing/2014/main" id="{D9DFE8A5-DCEC-4A43-B613-D62AC8C573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6438" y="267945"/>
            <a:ext cx="3055711" cy="3055711"/>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6" name="Oval 195">
            <a:extLst>
              <a:ext uri="{FF2B5EF4-FFF2-40B4-BE49-F238E27FC236}">
                <a16:creationId xmlns:a16="http://schemas.microsoft.com/office/drawing/2014/main" id="{45E0BF71-78CD-4FD9-BB54-48CD141589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6438" y="267945"/>
            <a:ext cx="3055711" cy="3055711"/>
          </a:xfrm>
          <a:prstGeom prst="ellipse">
            <a:avLst/>
          </a:prstGeom>
          <a:solidFill>
            <a:schemeClr val="accent1">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97" name="Oval 196">
            <a:extLst>
              <a:ext uri="{FF2B5EF4-FFF2-40B4-BE49-F238E27FC236}">
                <a16:creationId xmlns:a16="http://schemas.microsoft.com/office/drawing/2014/main" id="{26B7664A-BE61-4A65-B937-A31E08B8B9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90042" y="201891"/>
            <a:ext cx="3055711" cy="3055711"/>
          </a:xfrm>
          <a:prstGeom prst="ellipse">
            <a:avLst/>
          </a:prstGeom>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8" name="Graphic 212">
            <a:extLst>
              <a:ext uri="{FF2B5EF4-FFF2-40B4-BE49-F238E27FC236}">
                <a16:creationId xmlns:a16="http://schemas.microsoft.com/office/drawing/2014/main" id="{279CAF82-0ECF-42BE-8F37-F71941E5D4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05044" y="529755"/>
            <a:ext cx="413564" cy="413564"/>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grpSp>
        <p:nvGrpSpPr>
          <p:cNvPr id="199" name="Graphic 185">
            <a:extLst>
              <a:ext uri="{FF2B5EF4-FFF2-40B4-BE49-F238E27FC236}">
                <a16:creationId xmlns:a16="http://schemas.microsoft.com/office/drawing/2014/main" id="{FB9739EB-7F66-433D-841F-AB3CD18700B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61467" y="1770675"/>
            <a:ext cx="1054466" cy="469689"/>
            <a:chOff x="9841624" y="4115729"/>
            <a:chExt cx="602169" cy="268223"/>
          </a:xfrm>
          <a:solidFill>
            <a:schemeClr val="tx1"/>
          </a:solidFill>
        </p:grpSpPr>
        <p:sp>
          <p:nvSpPr>
            <p:cNvPr id="147" name="Freeform: Shape 146">
              <a:extLst>
                <a:ext uri="{FF2B5EF4-FFF2-40B4-BE49-F238E27FC236}">
                  <a16:creationId xmlns:a16="http://schemas.microsoft.com/office/drawing/2014/main" id="{104F2BBD-A005-4DCB-9566-F2351050BE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00" name="Freeform: Shape 147">
              <a:extLst>
                <a:ext uri="{FF2B5EF4-FFF2-40B4-BE49-F238E27FC236}">
                  <a16:creationId xmlns:a16="http://schemas.microsoft.com/office/drawing/2014/main" id="{8B00DEC7-198B-49D1-98FD-018F3ECFCF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49" name="Freeform: Shape 148">
              <a:extLst>
                <a:ext uri="{FF2B5EF4-FFF2-40B4-BE49-F238E27FC236}">
                  <a16:creationId xmlns:a16="http://schemas.microsoft.com/office/drawing/2014/main" id="{F14DFC82-B3B3-468E-91B3-1302CFC684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01" name="Freeform: Shape 149">
              <a:extLst>
                <a:ext uri="{FF2B5EF4-FFF2-40B4-BE49-F238E27FC236}">
                  <a16:creationId xmlns:a16="http://schemas.microsoft.com/office/drawing/2014/main" id="{D3250EFE-214E-4B8E-AF96-036A514FFB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51" name="Freeform: Shape 150">
              <a:extLst>
                <a:ext uri="{FF2B5EF4-FFF2-40B4-BE49-F238E27FC236}">
                  <a16:creationId xmlns:a16="http://schemas.microsoft.com/office/drawing/2014/main" id="{AD058EBE-D4A5-4C43-B170-6A451F87A7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useBgFill="1">
        <p:nvSpPr>
          <p:cNvPr id="155" name="Oval 154">
            <a:extLst>
              <a:ext uri="{FF2B5EF4-FFF2-40B4-BE49-F238E27FC236}">
                <a16:creationId xmlns:a16="http://schemas.microsoft.com/office/drawing/2014/main" id="{87045360-A428-4E4B-989C-E4EF4D9203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70947" y="2618037"/>
            <a:ext cx="3938846" cy="3938846"/>
          </a:xfrm>
          <a:prstGeom prst="ellipse">
            <a:avLst/>
          </a:prstGeom>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descr="Picture 993002261, Picture">
            <a:extLst>
              <a:ext uri="{FF2B5EF4-FFF2-40B4-BE49-F238E27FC236}">
                <a16:creationId xmlns:a16="http://schemas.microsoft.com/office/drawing/2014/main" id="{02F9B364-0B16-4D56-6148-5743CEBB8155}"/>
              </a:ext>
            </a:extLst>
          </p:cNvPr>
          <p:cNvPicPr>
            <a:picLocks noChangeAspect="1"/>
          </p:cNvPicPr>
          <p:nvPr/>
        </p:nvPicPr>
        <p:blipFill>
          <a:blip r:embed="rId3"/>
          <a:stretch>
            <a:fillRect/>
          </a:stretch>
        </p:blipFill>
        <p:spPr>
          <a:xfrm>
            <a:off x="8726572" y="2963550"/>
            <a:ext cx="1879815" cy="3264359"/>
          </a:xfrm>
          <a:prstGeom prst="rect">
            <a:avLst/>
          </a:prstGeom>
        </p:spPr>
      </p:pic>
      <p:sp>
        <p:nvSpPr>
          <p:cNvPr id="157" name="Graphic 212">
            <a:extLst>
              <a:ext uri="{FF2B5EF4-FFF2-40B4-BE49-F238E27FC236}">
                <a16:creationId xmlns:a16="http://schemas.microsoft.com/office/drawing/2014/main" id="{0AE773EE-DD7B-4F25-945A-3F59DEE680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05044" y="529755"/>
            <a:ext cx="413564" cy="413564"/>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1">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pic>
        <p:nvPicPr>
          <p:cNvPr id="3" name="Picture 2" descr="Picture 296739236, Picture">
            <a:extLst>
              <a:ext uri="{FF2B5EF4-FFF2-40B4-BE49-F238E27FC236}">
                <a16:creationId xmlns:a16="http://schemas.microsoft.com/office/drawing/2014/main" id="{D408CE4D-EF16-656E-5DBD-4F864BF1B606}"/>
              </a:ext>
            </a:extLst>
          </p:cNvPr>
          <p:cNvPicPr>
            <a:picLocks noChangeAspect="1"/>
          </p:cNvPicPr>
          <p:nvPr/>
        </p:nvPicPr>
        <p:blipFill>
          <a:blip r:embed="rId4"/>
          <a:srcRect l="6897" r="24131" b="-3"/>
          <a:stretch>
            <a:fillRect/>
          </a:stretch>
        </p:blipFill>
        <p:spPr>
          <a:xfrm>
            <a:off x="5930413" y="856625"/>
            <a:ext cx="2472434" cy="1688225"/>
          </a:xfrm>
          <a:prstGeom prst="rect">
            <a:avLst/>
          </a:prstGeom>
        </p:spPr>
      </p:pic>
      <p:sp>
        <p:nvSpPr>
          <p:cNvPr id="4" name="Footer Placeholder 3">
            <a:extLst>
              <a:ext uri="{FF2B5EF4-FFF2-40B4-BE49-F238E27FC236}">
                <a16:creationId xmlns:a16="http://schemas.microsoft.com/office/drawing/2014/main" id="{EB6313F3-D0F1-45DF-826B-A3FBF6C9C6C7}"/>
              </a:ext>
            </a:extLst>
          </p:cNvPr>
          <p:cNvSpPr>
            <a:spLocks noGrp="1"/>
          </p:cNvSpPr>
          <p:nvPr>
            <p:ph type="ftr" sz="quarter" idx="11"/>
          </p:nvPr>
        </p:nvSpPr>
        <p:spPr>
          <a:xfrm>
            <a:off x="781562" y="861273"/>
            <a:ext cx="4114800" cy="530776"/>
          </a:xfrm>
        </p:spPr>
        <p:txBody>
          <a:bodyPr vert="horz" lIns="91440" tIns="45720" rIns="91440" bIns="45720" rtlCol="0" anchor="ctr">
            <a:normAutofit/>
          </a:bodyPr>
          <a:lstStyle/>
          <a:p>
            <a:pPr>
              <a:spcAft>
                <a:spcPts val="600"/>
              </a:spcAft>
            </a:pPr>
            <a:r>
              <a:rPr lang="en-GB" sz="1800" dirty="0">
                <a:solidFill>
                  <a:srgbClr val="FF0000"/>
                </a:solidFill>
                <a:latin typeface="Arial Nova"/>
                <a:ea typeface="Source Sans Pro SemiBold"/>
              </a:rPr>
              <a:t>Marketing materials</a:t>
            </a:r>
            <a:endParaRPr lang="en-GB" sz="1800" b="1" kern="1200" cap="all" spc="100" baseline="0" noProof="0" dirty="0" err="1">
              <a:solidFill>
                <a:srgbClr val="FF0000"/>
              </a:solidFill>
              <a:latin typeface="Arial Nova"/>
              <a:ea typeface="Source Sans Pro SemiBold" panose="020B0603030403020204" pitchFamily="34" charset="0"/>
            </a:endParaRPr>
          </a:p>
        </p:txBody>
      </p:sp>
      <p:sp>
        <p:nvSpPr>
          <p:cNvPr id="5" name="Slide Number Placeholder 4">
            <a:extLst>
              <a:ext uri="{FF2B5EF4-FFF2-40B4-BE49-F238E27FC236}">
                <a16:creationId xmlns:a16="http://schemas.microsoft.com/office/drawing/2014/main" id="{AD5B8617-403E-4606-8472-FB51AEEF1218}"/>
              </a:ext>
            </a:extLst>
          </p:cNvPr>
          <p:cNvSpPr>
            <a:spLocks noGrp="1"/>
          </p:cNvSpPr>
          <p:nvPr>
            <p:ph type="sldNum" sz="quarter" idx="12"/>
          </p:nvPr>
        </p:nvSpPr>
        <p:spPr>
          <a:xfrm>
            <a:off x="8382000" y="6300615"/>
            <a:ext cx="2743200" cy="365125"/>
          </a:xfrm>
        </p:spPr>
        <p:txBody>
          <a:bodyPr vert="horz" lIns="91440" tIns="45720" rIns="91440" bIns="45720" rtlCol="0" anchor="ctr">
            <a:normAutofit fontScale="85000" lnSpcReduction="20000"/>
          </a:bodyPr>
          <a:lstStyle/>
          <a:p>
            <a:pPr algn="ctr"/>
            <a:r>
              <a:rPr lang="en-US" sz="1400" b="0" dirty="0">
                <a:solidFill>
                  <a:srgbClr val="000000"/>
                </a:solidFill>
                <a:latin typeface="Arial"/>
                <a:ea typeface="+mn-lt"/>
                <a:cs typeface="+mn-lt"/>
              </a:rPr>
              <a:t>(Canva,2025)</a:t>
            </a:r>
            <a:endParaRPr lang="en-US" sz="1400" dirty="0">
              <a:latin typeface="Arial"/>
              <a:cs typeface="Arial"/>
            </a:endParaRPr>
          </a:p>
          <a:p>
            <a:pPr lvl="0">
              <a:spcAft>
                <a:spcPts val="600"/>
              </a:spcAft>
            </a:pPr>
            <a:r>
              <a:rPr lang="en-US">
                <a:ea typeface="Source Sans Pro SemiBold"/>
              </a:rPr>
              <a:t>7</a:t>
            </a:r>
            <a:endParaRPr lang="en-US" noProof="0"/>
          </a:p>
        </p:txBody>
      </p:sp>
      <p:sp>
        <p:nvSpPr>
          <p:cNvPr id="2" name="TextBox 1">
            <a:extLst>
              <a:ext uri="{FF2B5EF4-FFF2-40B4-BE49-F238E27FC236}">
                <a16:creationId xmlns:a16="http://schemas.microsoft.com/office/drawing/2014/main" id="{9D3EDD6E-81C5-EC46-5C8F-145BA43629E8}"/>
              </a:ext>
            </a:extLst>
          </p:cNvPr>
          <p:cNvSpPr txBox="1"/>
          <p:nvPr/>
        </p:nvSpPr>
        <p:spPr>
          <a:xfrm>
            <a:off x="594297" y="1503174"/>
            <a:ext cx="4775200" cy="4832092"/>
          </a:xfrm>
          <a:prstGeom prst="rect">
            <a:avLst/>
          </a:prstGeom>
          <a:solidFill>
            <a:srgbClr val="FCE5EF"/>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dirty="0"/>
          </a:p>
          <a:p>
            <a:r>
              <a:rPr lang="en-US" sz="1600" dirty="0">
                <a:latin typeface="Arial Nova"/>
                <a:ea typeface="+mn-lt"/>
                <a:cs typeface="+mn-lt"/>
              </a:rPr>
              <a:t>The business card uses simple design, Arabic patterns, and soft </a:t>
            </a:r>
            <a:r>
              <a:rPr lang="en-US" sz="1600" err="1">
                <a:latin typeface="Arial Nova"/>
                <a:ea typeface="+mn-lt"/>
                <a:cs typeface="+mn-lt"/>
              </a:rPr>
              <a:t>colours</a:t>
            </a:r>
            <a:r>
              <a:rPr lang="en-US" sz="1600" dirty="0">
                <a:latin typeface="Arial Nova"/>
                <a:ea typeface="+mn-lt"/>
                <a:cs typeface="+mn-lt"/>
              </a:rPr>
              <a:t> to reflect Halwa’s elegant and cultural identity. It’s crafted to feel personal and memorable.</a:t>
            </a:r>
            <a:endParaRPr lang="en-US" sz="1600">
              <a:latin typeface="Arial Nova"/>
            </a:endParaRPr>
          </a:p>
          <a:p>
            <a:r>
              <a:rPr lang="en-US" sz="1600" dirty="0">
                <a:latin typeface="Arial Nova"/>
                <a:ea typeface="+mn-lt"/>
                <a:cs typeface="+mn-lt"/>
              </a:rPr>
              <a:t>Flyers promote key features like handmade dessert boxes and gifting options, combining tradition with modern visuals to attract a wide audience.</a:t>
            </a:r>
            <a:endParaRPr lang="en-US" sz="1600">
              <a:latin typeface="Arial Nova"/>
            </a:endParaRPr>
          </a:p>
          <a:p>
            <a:r>
              <a:rPr lang="en-US" sz="1600" dirty="0">
                <a:latin typeface="Arial Nova"/>
                <a:ea typeface="+mn-lt"/>
                <a:cs typeface="+mn-lt"/>
              </a:rPr>
              <a:t>Social media helps small brands grow and build identity (Chaffey, 2022).</a:t>
            </a:r>
            <a:endParaRPr lang="en-US" sz="1600">
              <a:latin typeface="Arial Nova"/>
            </a:endParaRPr>
          </a:p>
          <a:p>
            <a:pPr marL="285750" indent="-285750">
              <a:buFont typeface="Arial"/>
              <a:buChar char="•"/>
            </a:pPr>
            <a:r>
              <a:rPr lang="en-US" sz="1600" dirty="0">
                <a:latin typeface="Arial Nova"/>
                <a:ea typeface="+mn-lt"/>
                <a:cs typeface="+mn-lt"/>
              </a:rPr>
              <a:t>Instagram (@Halw_abakery): Before/after packaging reels.</a:t>
            </a:r>
            <a:endParaRPr lang="en-US" sz="1600">
              <a:latin typeface="Arial Nova"/>
            </a:endParaRPr>
          </a:p>
          <a:p>
            <a:pPr marL="285750" indent="-285750">
              <a:buFont typeface="Arial"/>
              <a:buChar char="•"/>
            </a:pPr>
            <a:r>
              <a:rPr lang="en-US" sz="1600" dirty="0">
                <a:latin typeface="Arial Nova"/>
                <a:ea typeface="+mn-lt"/>
                <a:cs typeface="+mn-lt"/>
              </a:rPr>
              <a:t>TikTok: Behind-the-scenes sweet-making clips to engage younger viewers.</a:t>
            </a:r>
            <a:endParaRPr lang="en-US" sz="1600">
              <a:latin typeface="Arial Nova"/>
            </a:endParaRPr>
          </a:p>
          <a:p>
            <a:r>
              <a:rPr lang="en-US" sz="1600" dirty="0">
                <a:latin typeface="Arial Nova"/>
                <a:ea typeface="+mn-lt"/>
                <a:cs typeface="+mn-lt"/>
              </a:rPr>
              <a:t>Together, these tools express Halwa’s story and build strong audience connections (Wheeler, 2017).</a:t>
            </a:r>
            <a:endParaRPr lang="en-US" sz="1600">
              <a:latin typeface="Arial Nova"/>
            </a:endParaRPr>
          </a:p>
          <a:p>
            <a:endParaRPr lang="en-US" sz="1600" dirty="0">
              <a:latin typeface="Arial Nova"/>
              <a:ea typeface="Source Sans Pro"/>
            </a:endParaRPr>
          </a:p>
          <a:p>
            <a:endParaRPr lang="en-US" dirty="0">
              <a:latin typeface="Arial Nova"/>
              <a:ea typeface="+mn-lt"/>
              <a:cs typeface="+mn-lt"/>
            </a:endParaRPr>
          </a:p>
        </p:txBody>
      </p:sp>
      <p:sp>
        <p:nvSpPr>
          <p:cNvPr id="7" name="TextBox 6">
            <a:extLst>
              <a:ext uri="{FF2B5EF4-FFF2-40B4-BE49-F238E27FC236}">
                <a16:creationId xmlns:a16="http://schemas.microsoft.com/office/drawing/2014/main" id="{4FA43730-F2EE-6480-D958-B0AC0BC7573C}"/>
              </a:ext>
            </a:extLst>
          </p:cNvPr>
          <p:cNvSpPr txBox="1"/>
          <p:nvPr/>
        </p:nvSpPr>
        <p:spPr>
          <a:xfrm>
            <a:off x="6395357" y="2585357"/>
            <a:ext cx="1496785"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dirty="0">
                <a:ea typeface="+mn-lt"/>
                <a:cs typeface="+mn-lt"/>
              </a:rPr>
              <a:t>(Canva,2025)</a:t>
            </a:r>
            <a:endParaRPr lang="en-US" dirty="0"/>
          </a:p>
          <a:p>
            <a:pPr algn="l"/>
            <a:endParaRPr lang="en-GB" dirty="0">
              <a:ea typeface="Source Sans Pro"/>
            </a:endParaRPr>
          </a:p>
        </p:txBody>
      </p:sp>
    </p:spTree>
    <p:extLst>
      <p:ext uri="{BB962C8B-B14F-4D97-AF65-F5344CB8AC3E}">
        <p14:creationId xmlns:p14="http://schemas.microsoft.com/office/powerpoint/2010/main" val="427182742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35" name="Graphic 185">
            <a:extLst>
              <a:ext uri="{FF2B5EF4-FFF2-40B4-BE49-F238E27FC236}">
                <a16:creationId xmlns:a16="http://schemas.microsoft.com/office/drawing/2014/main" id="{8997F1B7-1EE7-4EA5-A5A4-866F9A810C9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999576" y="5987064"/>
            <a:ext cx="1054466" cy="469689"/>
            <a:chOff x="9841624" y="4115729"/>
            <a:chExt cx="602169" cy="268223"/>
          </a:xfrm>
          <a:solidFill>
            <a:schemeClr val="tx1"/>
          </a:solidFill>
        </p:grpSpPr>
        <p:sp>
          <p:nvSpPr>
            <p:cNvPr id="139" name="Freeform: Shape 138">
              <a:extLst>
                <a:ext uri="{FF2B5EF4-FFF2-40B4-BE49-F238E27FC236}">
                  <a16:creationId xmlns:a16="http://schemas.microsoft.com/office/drawing/2014/main" id="{B5E13483-2FB6-4753-8402-06FDC3498E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40" name="Freeform: Shape 139">
              <a:extLst>
                <a:ext uri="{FF2B5EF4-FFF2-40B4-BE49-F238E27FC236}">
                  <a16:creationId xmlns:a16="http://schemas.microsoft.com/office/drawing/2014/main" id="{88F0DF22-F640-4002-B783-DF1C6A9473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41" name="Freeform: Shape 140">
              <a:extLst>
                <a:ext uri="{FF2B5EF4-FFF2-40B4-BE49-F238E27FC236}">
                  <a16:creationId xmlns:a16="http://schemas.microsoft.com/office/drawing/2014/main" id="{9C2787B8-7984-4332-B611-D3D3DE898F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42" name="Freeform: Shape 141">
              <a:extLst>
                <a:ext uri="{FF2B5EF4-FFF2-40B4-BE49-F238E27FC236}">
                  <a16:creationId xmlns:a16="http://schemas.microsoft.com/office/drawing/2014/main" id="{5AF3646C-B3D7-4F57-8FD2-CD93CEB392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43" name="Freeform: Shape 142">
              <a:extLst>
                <a:ext uri="{FF2B5EF4-FFF2-40B4-BE49-F238E27FC236}">
                  <a16:creationId xmlns:a16="http://schemas.microsoft.com/office/drawing/2014/main" id="{C65FA7DA-93A0-43A4-834C-0F1BB9806A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136" name="Oval 135">
            <a:extLst>
              <a:ext uri="{FF2B5EF4-FFF2-40B4-BE49-F238E27FC236}">
                <a16:creationId xmlns:a16="http://schemas.microsoft.com/office/drawing/2014/main" id="{104332FF-8349-42A5-B5C8-5EE3825CE2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useBgFill="1">
        <p:nvSpPr>
          <p:cNvPr id="137" name="Rectangle 136">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TextBox 6">
            <a:extLst>
              <a:ext uri="{FF2B5EF4-FFF2-40B4-BE49-F238E27FC236}">
                <a16:creationId xmlns:a16="http://schemas.microsoft.com/office/drawing/2014/main" id="{18483827-FF36-3BB1-8536-C0B1C2FB3335}"/>
              </a:ext>
            </a:extLst>
          </p:cNvPr>
          <p:cNvSpPr txBox="1"/>
          <p:nvPr/>
        </p:nvSpPr>
        <p:spPr>
          <a:xfrm>
            <a:off x="5902957" y="481220"/>
            <a:ext cx="6002190" cy="1047825"/>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Autofit/>
          </a:bodyPr>
          <a:lstStyle/>
          <a:p>
            <a:pPr algn="ctr">
              <a:lnSpc>
                <a:spcPct val="90000"/>
              </a:lnSpc>
              <a:spcBef>
                <a:spcPct val="0"/>
              </a:spcBef>
              <a:spcAft>
                <a:spcPts val="600"/>
              </a:spcAft>
            </a:pPr>
            <a:r>
              <a:rPr lang="en-US" sz="1600" cap="all" spc="1500" baseline="0" dirty="0">
                <a:solidFill>
                  <a:srgbClr val="FF0000"/>
                </a:solidFill>
                <a:latin typeface="Arial Nova"/>
                <a:ea typeface="+mj-ea"/>
                <a:cs typeface="Arial"/>
              </a:rPr>
              <a:t>Video</a:t>
            </a:r>
            <a:r>
              <a:rPr lang="en-US" sz="1600" cap="all" spc="1500" dirty="0">
                <a:solidFill>
                  <a:srgbClr val="FF0000"/>
                </a:solidFill>
                <a:latin typeface="Arial Nova"/>
                <a:ea typeface="+mj-ea"/>
                <a:cs typeface="Arial"/>
              </a:rPr>
              <a:t> </a:t>
            </a:r>
            <a:r>
              <a:rPr lang="en-US" sz="1600" cap="all" spc="1500" baseline="0" dirty="0">
                <a:solidFill>
                  <a:srgbClr val="FF0000"/>
                </a:solidFill>
                <a:latin typeface="Arial Nova"/>
                <a:ea typeface="+mj-ea"/>
                <a:cs typeface="Arial"/>
              </a:rPr>
              <a:t>Advertisement</a:t>
            </a:r>
            <a:endParaRPr lang="en-US">
              <a:ea typeface="+mj-ea"/>
            </a:endParaRPr>
          </a:p>
          <a:p>
            <a:pPr algn="ctr">
              <a:lnSpc>
                <a:spcPct val="90000"/>
              </a:lnSpc>
              <a:spcBef>
                <a:spcPct val="0"/>
              </a:spcBef>
              <a:spcAft>
                <a:spcPts val="600"/>
              </a:spcAft>
            </a:pPr>
            <a:endParaRPr lang="en-US" sz="1600" cap="all" spc="1500" dirty="0">
              <a:solidFill>
                <a:srgbClr val="FF0000"/>
              </a:solidFill>
              <a:latin typeface="Source Sans Pro"/>
              <a:ea typeface="Source Sans Pro"/>
              <a:cs typeface="Arial"/>
            </a:endParaRPr>
          </a:p>
        </p:txBody>
      </p:sp>
      <p:grpSp>
        <p:nvGrpSpPr>
          <p:cNvPr id="144" name="Group 143">
            <a:extLst>
              <a:ext uri="{FF2B5EF4-FFF2-40B4-BE49-F238E27FC236}">
                <a16:creationId xmlns:a16="http://schemas.microsoft.com/office/drawing/2014/main" id="{5C880D58-0477-47F1-B3CB-4B301794116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63593"/>
            <a:ext cx="1861854" cy="717514"/>
            <a:chOff x="0" y="377893"/>
            <a:chExt cx="1861854" cy="717514"/>
          </a:xfrm>
          <a:solidFill>
            <a:schemeClr val="tx1"/>
          </a:solidFill>
        </p:grpSpPr>
        <p:sp>
          <p:nvSpPr>
            <p:cNvPr id="150" name="Freeform: Shape 149">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146" name="Freeform: Shape 145">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pic>
        <p:nvPicPr>
          <p:cNvPr id="10" name="Picture 9" descr="A bouquet of flowers and red cookies&#10;&#10;AI-generated content may be incorrect.">
            <a:extLst>
              <a:ext uri="{FF2B5EF4-FFF2-40B4-BE49-F238E27FC236}">
                <a16:creationId xmlns:a16="http://schemas.microsoft.com/office/drawing/2014/main" id="{AFC4E321-3923-0C8E-76EA-6B19E4B08C6A}"/>
              </a:ext>
            </a:extLst>
          </p:cNvPr>
          <p:cNvPicPr>
            <a:picLocks noChangeAspect="1"/>
          </p:cNvPicPr>
          <p:nvPr/>
        </p:nvPicPr>
        <p:blipFill>
          <a:blip r:embed="rId3"/>
          <a:srcRect t="12777" r="3" b="7538"/>
          <a:stretch>
            <a:fillRect/>
          </a:stretch>
        </p:blipFill>
        <p:spPr>
          <a:xfrm>
            <a:off x="235534" y="1009050"/>
            <a:ext cx="3296556" cy="3296556"/>
          </a:xfrm>
          <a:custGeom>
            <a:avLst/>
            <a:gdLst/>
            <a:ahLst/>
            <a:cxnLst/>
            <a:rect l="l" t="t" r="r" b="b"/>
            <a:pathLst>
              <a:path w="2388070" h="2388070">
                <a:moveTo>
                  <a:pt x="1194035" y="0"/>
                </a:moveTo>
                <a:cubicBezTo>
                  <a:pt x="1853482" y="0"/>
                  <a:pt x="2388070" y="534588"/>
                  <a:pt x="2388070" y="1194035"/>
                </a:cubicBezTo>
                <a:cubicBezTo>
                  <a:pt x="2388070" y="1853482"/>
                  <a:pt x="1853482" y="2388070"/>
                  <a:pt x="1194035" y="2388070"/>
                </a:cubicBezTo>
                <a:cubicBezTo>
                  <a:pt x="534588" y="2388070"/>
                  <a:pt x="0" y="1853482"/>
                  <a:pt x="0" y="1194035"/>
                </a:cubicBezTo>
                <a:cubicBezTo>
                  <a:pt x="0" y="534588"/>
                  <a:pt x="534588" y="0"/>
                  <a:pt x="1194035" y="0"/>
                </a:cubicBezTo>
                <a:close/>
              </a:path>
            </a:pathLst>
          </a:custGeom>
          <a:ln w="28575">
            <a:noFill/>
          </a:ln>
        </p:spPr>
      </p:pic>
      <p:sp>
        <p:nvSpPr>
          <p:cNvPr id="148" name="Graphic 212">
            <a:extLst>
              <a:ext uri="{FF2B5EF4-FFF2-40B4-BE49-F238E27FC236}">
                <a16:creationId xmlns:a16="http://schemas.microsoft.com/office/drawing/2014/main" id="{877E3FF1-E4B8-49CB-9DD6-7D2067808F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19510" y="2210504"/>
            <a:ext cx="413564" cy="413564"/>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52" name="Graphic 212">
            <a:extLst>
              <a:ext uri="{FF2B5EF4-FFF2-40B4-BE49-F238E27FC236}">
                <a16:creationId xmlns:a16="http://schemas.microsoft.com/office/drawing/2014/main" id="{30BDE8C6-094E-46E6-BD5E-75FAB4F7CA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19510" y="2210504"/>
            <a:ext cx="413564" cy="413564"/>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1">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pic>
        <p:nvPicPr>
          <p:cNvPr id="14" name="Picture Placeholder 13" descr="A cake with a spider web design on it&#10;&#10;AI-generated content may be incorrect.">
            <a:extLst>
              <a:ext uri="{FF2B5EF4-FFF2-40B4-BE49-F238E27FC236}">
                <a16:creationId xmlns:a16="http://schemas.microsoft.com/office/drawing/2014/main" id="{16657A7A-DD67-DFB3-C031-8868DF50393F}"/>
              </a:ext>
            </a:extLst>
          </p:cNvPr>
          <p:cNvPicPr>
            <a:picLocks noGrp="1" noChangeAspect="1"/>
          </p:cNvPicPr>
          <p:nvPr>
            <p:ph type="pic" sz="quarter" idx="13"/>
          </p:nvPr>
        </p:nvPicPr>
        <p:blipFill>
          <a:blip r:embed="rId4"/>
          <a:srcRect t="11736" r="1" b="24515"/>
          <a:stretch>
            <a:fillRect/>
          </a:stretch>
        </p:blipFill>
        <p:spPr>
          <a:xfrm>
            <a:off x="2841433" y="3429000"/>
            <a:ext cx="2965878" cy="2965878"/>
          </a:xfrm>
          <a:custGeom>
            <a:avLst/>
            <a:gdLst/>
            <a:ahLst/>
            <a:cxnLst/>
            <a:rect l="l" t="t" r="r" b="b"/>
            <a:pathLst>
              <a:path w="2388070" h="2388070">
                <a:moveTo>
                  <a:pt x="1194035" y="0"/>
                </a:moveTo>
                <a:cubicBezTo>
                  <a:pt x="1853482" y="0"/>
                  <a:pt x="2388070" y="534588"/>
                  <a:pt x="2388070" y="1194035"/>
                </a:cubicBezTo>
                <a:cubicBezTo>
                  <a:pt x="2388070" y="1853482"/>
                  <a:pt x="1853482" y="2388070"/>
                  <a:pt x="1194035" y="2388070"/>
                </a:cubicBezTo>
                <a:cubicBezTo>
                  <a:pt x="534588" y="2388070"/>
                  <a:pt x="0" y="1853482"/>
                  <a:pt x="0" y="1194035"/>
                </a:cubicBezTo>
                <a:cubicBezTo>
                  <a:pt x="0" y="534588"/>
                  <a:pt x="534588" y="0"/>
                  <a:pt x="1194035" y="0"/>
                </a:cubicBezTo>
                <a:close/>
              </a:path>
            </a:pathLst>
          </a:custGeom>
          <a:ln w="28575">
            <a:noFill/>
          </a:ln>
        </p:spPr>
      </p:pic>
      <p:grpSp>
        <p:nvGrpSpPr>
          <p:cNvPr id="154" name="Graphic 185">
            <a:extLst>
              <a:ext uri="{FF2B5EF4-FFF2-40B4-BE49-F238E27FC236}">
                <a16:creationId xmlns:a16="http://schemas.microsoft.com/office/drawing/2014/main" id="{582A903B-6B78-4F0A-B7C9-3D80499020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428634" y="5987064"/>
            <a:ext cx="1054466" cy="469689"/>
            <a:chOff x="9841624" y="4115729"/>
            <a:chExt cx="602169" cy="268223"/>
          </a:xfrm>
          <a:solidFill>
            <a:schemeClr val="tx1"/>
          </a:solidFill>
        </p:grpSpPr>
        <p:sp>
          <p:nvSpPr>
            <p:cNvPr id="158" name="Freeform: Shape 157">
              <a:extLst>
                <a:ext uri="{FF2B5EF4-FFF2-40B4-BE49-F238E27FC236}">
                  <a16:creationId xmlns:a16="http://schemas.microsoft.com/office/drawing/2014/main" id="{D510EA93-8F64-42C8-A630-D449506E95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59" name="Freeform: Shape 158">
              <a:extLst>
                <a:ext uri="{FF2B5EF4-FFF2-40B4-BE49-F238E27FC236}">
                  <a16:creationId xmlns:a16="http://schemas.microsoft.com/office/drawing/2014/main" id="{06CB53FC-E4DA-4001-928B-9998A85EA5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60" name="Freeform: Shape 159">
              <a:extLst>
                <a:ext uri="{FF2B5EF4-FFF2-40B4-BE49-F238E27FC236}">
                  <a16:creationId xmlns:a16="http://schemas.microsoft.com/office/drawing/2014/main" id="{D210B969-4FDF-4AAC-9397-63D5434958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61" name="Freeform: Shape 160">
              <a:extLst>
                <a:ext uri="{FF2B5EF4-FFF2-40B4-BE49-F238E27FC236}">
                  <a16:creationId xmlns:a16="http://schemas.microsoft.com/office/drawing/2014/main" id="{570B3EF0-84EA-4F47-86A3-1EA1F644A4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62" name="Freeform: Shape 161">
              <a:extLst>
                <a:ext uri="{FF2B5EF4-FFF2-40B4-BE49-F238E27FC236}">
                  <a16:creationId xmlns:a16="http://schemas.microsoft.com/office/drawing/2014/main" id="{259369A8-EF57-42A1-8EC8-F6A9F92A3A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2" name="TextBox 1">
            <a:extLst>
              <a:ext uri="{FF2B5EF4-FFF2-40B4-BE49-F238E27FC236}">
                <a16:creationId xmlns:a16="http://schemas.microsoft.com/office/drawing/2014/main" id="{FA51C48A-0C16-DBA6-ED70-5377A6BD23C6}"/>
              </a:ext>
            </a:extLst>
          </p:cNvPr>
          <p:cNvSpPr txBox="1"/>
          <p:nvPr/>
        </p:nvSpPr>
        <p:spPr>
          <a:xfrm>
            <a:off x="11363763" y="6482853"/>
            <a:ext cx="16622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dirty="0">
                <a:ea typeface="Source Sans Pro"/>
              </a:rPr>
              <a:t>8</a:t>
            </a:r>
            <a:endParaRPr lang="en-US" sz="1600">
              <a:ea typeface="Source Sans Pro"/>
            </a:endParaRPr>
          </a:p>
        </p:txBody>
      </p:sp>
      <p:graphicFrame>
        <p:nvGraphicFramePr>
          <p:cNvPr id="169" name="TextBox 15">
            <a:extLst>
              <a:ext uri="{FF2B5EF4-FFF2-40B4-BE49-F238E27FC236}">
                <a16:creationId xmlns:a16="http://schemas.microsoft.com/office/drawing/2014/main" id="{72FCCB3E-68FC-7BB2-DA06-BDA30177D481}"/>
              </a:ext>
            </a:extLst>
          </p:cNvPr>
          <p:cNvGraphicFramePr/>
          <p:nvPr>
            <p:extLst>
              <p:ext uri="{D42A27DB-BD31-4B8C-83A1-F6EECF244321}">
                <p14:modId xmlns:p14="http://schemas.microsoft.com/office/powerpoint/2010/main" val="638020815"/>
              </p:ext>
            </p:extLst>
          </p:nvPr>
        </p:nvGraphicFramePr>
        <p:xfrm>
          <a:off x="6300760" y="1891153"/>
          <a:ext cx="5609058" cy="4645253"/>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272" name="TextBox 271">
            <a:extLst>
              <a:ext uri="{FF2B5EF4-FFF2-40B4-BE49-F238E27FC236}">
                <a16:creationId xmlns:a16="http://schemas.microsoft.com/office/drawing/2014/main" id="{06FECFA5-1D20-49C8-F6FD-A49AC029BF9B}"/>
              </a:ext>
            </a:extLst>
          </p:cNvPr>
          <p:cNvSpPr txBox="1"/>
          <p:nvPr/>
        </p:nvSpPr>
        <p:spPr>
          <a:xfrm>
            <a:off x="119742" y="6379028"/>
            <a:ext cx="3298372"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dirty="0">
                <a:latin typeface="Arial"/>
              </a:rPr>
              <a:t>(Author’s own photograph, 2024)</a:t>
            </a:r>
            <a:r>
              <a:rPr lang="en-GB" sz="1600" dirty="0">
                <a:latin typeface="Arial"/>
                <a:cs typeface="Arial"/>
              </a:rPr>
              <a:t>​</a:t>
            </a:r>
            <a:endParaRPr lang="en-GB" dirty="0"/>
          </a:p>
        </p:txBody>
      </p:sp>
      <p:sp>
        <p:nvSpPr>
          <p:cNvPr id="168" name="TextBox 167">
            <a:extLst>
              <a:ext uri="{FF2B5EF4-FFF2-40B4-BE49-F238E27FC236}">
                <a16:creationId xmlns:a16="http://schemas.microsoft.com/office/drawing/2014/main" id="{A82E665E-48D2-7E7A-537B-9DBAAFA17B75}"/>
              </a:ext>
            </a:extLst>
          </p:cNvPr>
          <p:cNvSpPr txBox="1"/>
          <p:nvPr/>
        </p:nvSpPr>
        <p:spPr>
          <a:xfrm>
            <a:off x="4759780" y="1311728"/>
            <a:ext cx="7590063" cy="3139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lnSpc>
                <a:spcPct val="90000"/>
              </a:lnSpc>
              <a:spcBef>
                <a:spcPct val="0"/>
              </a:spcBef>
              <a:spcAft>
                <a:spcPts val="600"/>
              </a:spcAft>
            </a:pPr>
            <a:r>
              <a:rPr lang="en-US" sz="1600" cap="all" dirty="0">
                <a:ea typeface="+mn-lt"/>
                <a:cs typeface="+mn-lt"/>
                <a:hlinkClick r:id=""/>
              </a:rPr>
              <a:t>https://youtube.com/shorts/0awwLXYCVok?si=BR6sFMLd4eomhGLZ</a:t>
            </a:r>
            <a:endParaRPr lang="en-US"/>
          </a:p>
        </p:txBody>
      </p:sp>
    </p:spTree>
    <p:extLst>
      <p:ext uri="{BB962C8B-B14F-4D97-AF65-F5344CB8AC3E}">
        <p14:creationId xmlns:p14="http://schemas.microsoft.com/office/powerpoint/2010/main" val="53944418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1" name="Graphic 185">
            <a:extLst>
              <a:ext uri="{FF2B5EF4-FFF2-40B4-BE49-F238E27FC236}">
                <a16:creationId xmlns:a16="http://schemas.microsoft.com/office/drawing/2014/main" id="{8997F1B7-1EE7-4EA5-A5A4-866F9A810C9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999576" y="5987064"/>
            <a:ext cx="1054466" cy="469689"/>
            <a:chOff x="9841624" y="4115729"/>
            <a:chExt cx="602169" cy="268223"/>
          </a:xfrm>
          <a:solidFill>
            <a:schemeClr val="tx1"/>
          </a:solidFill>
        </p:grpSpPr>
        <p:sp>
          <p:nvSpPr>
            <p:cNvPr id="22" name="Freeform: Shape 21">
              <a:extLst>
                <a:ext uri="{FF2B5EF4-FFF2-40B4-BE49-F238E27FC236}">
                  <a16:creationId xmlns:a16="http://schemas.microsoft.com/office/drawing/2014/main" id="{B5E13483-2FB6-4753-8402-06FDC3498E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88F0DF22-F640-4002-B783-DF1C6A9473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9C2787B8-7984-4332-B611-D3D3DE898F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5AF3646C-B3D7-4F57-8FD2-CD93CEB392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C65FA7DA-93A0-43A4-834C-0F1BB9806A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28" name="Oval 27">
            <a:extLst>
              <a:ext uri="{FF2B5EF4-FFF2-40B4-BE49-F238E27FC236}">
                <a16:creationId xmlns:a16="http://schemas.microsoft.com/office/drawing/2014/main" id="{104332FF-8349-42A5-B5C8-5EE3825CE2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useBgFill="1">
        <p:nvSpPr>
          <p:cNvPr id="30" name="Rectangle 29">
            <a:extLst>
              <a:ext uri="{FF2B5EF4-FFF2-40B4-BE49-F238E27FC236}">
                <a16:creationId xmlns:a16="http://schemas.microsoft.com/office/drawing/2014/main" id="{E5F17139-31EE-46AC-B04F-DBBD852DD6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Title 6">
            <a:extLst>
              <a:ext uri="{FF2B5EF4-FFF2-40B4-BE49-F238E27FC236}">
                <a16:creationId xmlns:a16="http://schemas.microsoft.com/office/drawing/2014/main" id="{7DC15D8B-94BE-4CFD-BA52-BE8D2A5691D4}"/>
              </a:ext>
            </a:extLst>
          </p:cNvPr>
          <p:cNvSpPr>
            <a:spLocks noGrp="1"/>
          </p:cNvSpPr>
          <p:nvPr>
            <p:ph type="title"/>
          </p:nvPr>
        </p:nvSpPr>
        <p:spPr>
          <a:xfrm>
            <a:off x="838200" y="565739"/>
            <a:ext cx="10515600" cy="1124949"/>
          </a:xfrm>
        </p:spPr>
        <p:style>
          <a:lnRef idx="2">
            <a:schemeClr val="accent5"/>
          </a:lnRef>
          <a:fillRef idx="1">
            <a:schemeClr val="lt1"/>
          </a:fillRef>
          <a:effectRef idx="0">
            <a:schemeClr val="accent5"/>
          </a:effectRef>
          <a:fontRef idx="minor">
            <a:schemeClr val="dk1"/>
          </a:fontRef>
        </p:style>
        <p:txBody>
          <a:bodyPr vert="horz" lIns="91440" tIns="45720" rIns="91440" bIns="45720" rtlCol="0" anchor="ctr">
            <a:normAutofit/>
          </a:bodyPr>
          <a:lstStyle/>
          <a:p>
            <a:pPr algn="ctr"/>
            <a:r>
              <a:rPr lang="en-US" sz="3600" b="1" dirty="0">
                <a:solidFill>
                  <a:srgbClr val="FF0000"/>
                </a:solidFill>
                <a:latin typeface="+mj-lt"/>
                <a:ea typeface="+mj-ea"/>
                <a:cs typeface="+mj-cs"/>
              </a:rPr>
              <a:t>Reflection &amp; Skills Gained</a:t>
            </a:r>
            <a:endParaRPr lang="en-US" sz="3600">
              <a:solidFill>
                <a:srgbClr val="FF0000"/>
              </a:solidFill>
              <a:latin typeface="+mj-lt"/>
              <a:ea typeface="+mj-ea"/>
              <a:cs typeface="+mj-cs"/>
            </a:endParaRPr>
          </a:p>
        </p:txBody>
      </p:sp>
      <p:grpSp>
        <p:nvGrpSpPr>
          <p:cNvPr id="32" name="Graphic 190">
            <a:extLst>
              <a:ext uri="{FF2B5EF4-FFF2-40B4-BE49-F238E27FC236}">
                <a16:creationId xmlns:a16="http://schemas.microsoft.com/office/drawing/2014/main" id="{53883AA7-7F86-41F8-A1D8-06E9886E763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136528"/>
            <a:ext cx="1291642" cy="429215"/>
            <a:chOff x="2504802" y="1755501"/>
            <a:chExt cx="1598829" cy="531293"/>
          </a:xfrm>
          <a:solidFill>
            <a:schemeClr val="tx1"/>
          </a:solidFill>
        </p:grpSpPr>
        <p:sp>
          <p:nvSpPr>
            <p:cNvPr id="33" name="Freeform: Shape 32">
              <a:extLst>
                <a:ext uri="{FF2B5EF4-FFF2-40B4-BE49-F238E27FC236}">
                  <a16:creationId xmlns:a16="http://schemas.microsoft.com/office/drawing/2014/main" id="{FC80ACB6-0FE0-4F10-998D-2E8D463750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2113855"/>
              <a:ext cx="1598614" cy="172939"/>
            </a:xfrm>
            <a:custGeom>
              <a:avLst/>
              <a:gdLst>
                <a:gd name="connsiteX0" fmla="*/ 1248648 w 1598614"/>
                <a:gd name="connsiteY0" fmla="*/ 172939 h 172939"/>
                <a:gd name="connsiteX1" fmla="*/ 1123031 w 1598614"/>
                <a:gd name="connsiteY1" fmla="*/ 92708 h 172939"/>
                <a:gd name="connsiteX2" fmla="*/ 1024085 w 1598614"/>
                <a:gd name="connsiteY2" fmla="*/ 29469 h 172939"/>
                <a:gd name="connsiteX3" fmla="*/ 925140 w 1598614"/>
                <a:gd name="connsiteY3" fmla="*/ 92708 h 172939"/>
                <a:gd name="connsiteX4" fmla="*/ 799522 w 1598614"/>
                <a:gd name="connsiteY4" fmla="*/ 172939 h 172939"/>
                <a:gd name="connsiteX5" fmla="*/ 799522 w 1598614"/>
                <a:gd name="connsiteY5" fmla="*/ 172939 h 172939"/>
                <a:gd name="connsiteX6" fmla="*/ 673905 w 1598614"/>
                <a:gd name="connsiteY6" fmla="*/ 92708 h 172939"/>
                <a:gd name="connsiteX7" fmla="*/ 574959 w 1598614"/>
                <a:gd name="connsiteY7" fmla="*/ 29469 h 172939"/>
                <a:gd name="connsiteX8" fmla="*/ 476014 w 1598614"/>
                <a:gd name="connsiteY8" fmla="*/ 92708 h 172939"/>
                <a:gd name="connsiteX9" fmla="*/ 350396 w 1598614"/>
                <a:gd name="connsiteY9" fmla="*/ 172939 h 172939"/>
                <a:gd name="connsiteX10" fmla="*/ 224778 w 1598614"/>
                <a:gd name="connsiteY10" fmla="*/ 92708 h 172939"/>
                <a:gd name="connsiteX11" fmla="*/ 125833 w 1598614"/>
                <a:gd name="connsiteY11" fmla="*/ 29469 h 172939"/>
                <a:gd name="connsiteX12" fmla="*/ 26887 w 1598614"/>
                <a:gd name="connsiteY12" fmla="*/ 92708 h 172939"/>
                <a:gd name="connsiteX13" fmla="*/ 0 w 1598614"/>
                <a:gd name="connsiteY13" fmla="*/ 80232 h 172939"/>
                <a:gd name="connsiteX14" fmla="*/ 125618 w 1598614"/>
                <a:gd name="connsiteY14" fmla="*/ 0 h 172939"/>
                <a:gd name="connsiteX15" fmla="*/ 251235 w 1598614"/>
                <a:gd name="connsiteY15" fmla="*/ 80232 h 172939"/>
                <a:gd name="connsiteX16" fmla="*/ 350181 w 1598614"/>
                <a:gd name="connsiteY16" fmla="*/ 143471 h 172939"/>
                <a:gd name="connsiteX17" fmla="*/ 449126 w 1598614"/>
                <a:gd name="connsiteY17" fmla="*/ 80232 h 172939"/>
                <a:gd name="connsiteX18" fmla="*/ 574744 w 1598614"/>
                <a:gd name="connsiteY18" fmla="*/ 0 h 172939"/>
                <a:gd name="connsiteX19" fmla="*/ 700362 w 1598614"/>
                <a:gd name="connsiteY19" fmla="*/ 80232 h 172939"/>
                <a:gd name="connsiteX20" fmla="*/ 799307 w 1598614"/>
                <a:gd name="connsiteY20" fmla="*/ 143471 h 172939"/>
                <a:gd name="connsiteX21" fmla="*/ 799307 w 1598614"/>
                <a:gd name="connsiteY21" fmla="*/ 143471 h 172939"/>
                <a:gd name="connsiteX22" fmla="*/ 898253 w 1598614"/>
                <a:gd name="connsiteY22" fmla="*/ 80232 h 172939"/>
                <a:gd name="connsiteX23" fmla="*/ 1023870 w 1598614"/>
                <a:gd name="connsiteY23" fmla="*/ 0 h 172939"/>
                <a:gd name="connsiteX24" fmla="*/ 1149488 w 1598614"/>
                <a:gd name="connsiteY24" fmla="*/ 80232 h 172939"/>
                <a:gd name="connsiteX25" fmla="*/ 1248433 w 1598614"/>
                <a:gd name="connsiteY25" fmla="*/ 143471 h 172939"/>
                <a:gd name="connsiteX26" fmla="*/ 1347379 w 1598614"/>
                <a:gd name="connsiteY26" fmla="*/ 80232 h 172939"/>
                <a:gd name="connsiteX27" fmla="*/ 1472997 w 1598614"/>
                <a:gd name="connsiteY27" fmla="*/ 0 h 172939"/>
                <a:gd name="connsiteX28" fmla="*/ 1598614 w 1598614"/>
                <a:gd name="connsiteY28" fmla="*/ 80232 h 172939"/>
                <a:gd name="connsiteX29" fmla="*/ 1571942 w 1598614"/>
                <a:gd name="connsiteY29" fmla="*/ 92708 h 172939"/>
                <a:gd name="connsiteX30" fmla="*/ 1472997 w 1598614"/>
                <a:gd name="connsiteY30" fmla="*/ 29469 h 172939"/>
                <a:gd name="connsiteX31" fmla="*/ 1374051 w 1598614"/>
                <a:gd name="connsiteY31" fmla="*/ 92708 h 172939"/>
                <a:gd name="connsiteX32" fmla="*/ 1248648 w 1598614"/>
                <a:gd name="connsiteY32" fmla="*/ 172939 h 172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614" h="172939">
                  <a:moveTo>
                    <a:pt x="1248648" y="172939"/>
                  </a:moveTo>
                  <a:cubicBezTo>
                    <a:pt x="1194229" y="172939"/>
                    <a:pt x="1146046" y="142180"/>
                    <a:pt x="1123031" y="92708"/>
                  </a:cubicBezTo>
                  <a:cubicBezTo>
                    <a:pt x="1104962" y="53775"/>
                    <a:pt x="1067105" y="29469"/>
                    <a:pt x="1024085" y="29469"/>
                  </a:cubicBezTo>
                  <a:cubicBezTo>
                    <a:pt x="981066" y="29469"/>
                    <a:pt x="943208" y="53775"/>
                    <a:pt x="925140" y="92708"/>
                  </a:cubicBezTo>
                  <a:cubicBezTo>
                    <a:pt x="902124" y="142180"/>
                    <a:pt x="853942" y="172939"/>
                    <a:pt x="799522" y="172939"/>
                  </a:cubicBezTo>
                  <a:cubicBezTo>
                    <a:pt x="799522" y="172939"/>
                    <a:pt x="799522" y="172939"/>
                    <a:pt x="799522" y="172939"/>
                  </a:cubicBezTo>
                  <a:cubicBezTo>
                    <a:pt x="744887" y="172939"/>
                    <a:pt x="696920" y="142180"/>
                    <a:pt x="673905" y="92708"/>
                  </a:cubicBezTo>
                  <a:cubicBezTo>
                    <a:pt x="655836" y="53775"/>
                    <a:pt x="617979" y="29469"/>
                    <a:pt x="574959" y="29469"/>
                  </a:cubicBezTo>
                  <a:cubicBezTo>
                    <a:pt x="531939" y="29469"/>
                    <a:pt x="494082" y="53775"/>
                    <a:pt x="476014" y="92708"/>
                  </a:cubicBezTo>
                  <a:cubicBezTo>
                    <a:pt x="452998" y="142180"/>
                    <a:pt x="405031" y="172939"/>
                    <a:pt x="350396" y="172939"/>
                  </a:cubicBezTo>
                  <a:cubicBezTo>
                    <a:pt x="295976" y="172939"/>
                    <a:pt x="247794" y="142180"/>
                    <a:pt x="224778" y="92708"/>
                  </a:cubicBezTo>
                  <a:cubicBezTo>
                    <a:pt x="206710" y="53775"/>
                    <a:pt x="168853" y="29469"/>
                    <a:pt x="125833" y="29469"/>
                  </a:cubicBezTo>
                  <a:cubicBezTo>
                    <a:pt x="82813" y="29469"/>
                    <a:pt x="44956" y="53775"/>
                    <a:pt x="26887" y="92708"/>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268" y="30759"/>
                    <a:pt x="969235" y="0"/>
                    <a:pt x="1023870" y="0"/>
                  </a:cubicBezTo>
                  <a:cubicBezTo>
                    <a:pt x="1078505" y="0"/>
                    <a:pt x="1126472" y="30759"/>
                    <a:pt x="1149488" y="80232"/>
                  </a:cubicBezTo>
                  <a:cubicBezTo>
                    <a:pt x="1167556" y="119165"/>
                    <a:pt x="1205414" y="143471"/>
                    <a:pt x="1248433" y="143471"/>
                  </a:cubicBezTo>
                  <a:cubicBezTo>
                    <a:pt x="1291453" y="143471"/>
                    <a:pt x="1329311" y="119165"/>
                    <a:pt x="1347379" y="80232"/>
                  </a:cubicBezTo>
                  <a:cubicBezTo>
                    <a:pt x="1370394" y="30759"/>
                    <a:pt x="1418361" y="0"/>
                    <a:pt x="1472997" y="0"/>
                  </a:cubicBezTo>
                  <a:cubicBezTo>
                    <a:pt x="1527632" y="0"/>
                    <a:pt x="1575814" y="30759"/>
                    <a:pt x="1598614" y="80232"/>
                  </a:cubicBezTo>
                  <a:lnTo>
                    <a:pt x="1571942" y="92708"/>
                  </a:lnTo>
                  <a:cubicBezTo>
                    <a:pt x="1553874" y="53775"/>
                    <a:pt x="1515801" y="29469"/>
                    <a:pt x="1472997" y="29469"/>
                  </a:cubicBezTo>
                  <a:cubicBezTo>
                    <a:pt x="1429977" y="29469"/>
                    <a:pt x="1392119" y="53775"/>
                    <a:pt x="1374051" y="92708"/>
                  </a:cubicBezTo>
                  <a:cubicBezTo>
                    <a:pt x="1351251" y="142180"/>
                    <a:pt x="1303069" y="172939"/>
                    <a:pt x="1248648" y="172939"/>
                  </a:cubicBezTo>
                  <a:close/>
                </a:path>
              </a:pathLst>
            </a:custGeom>
            <a:grpFill/>
            <a:ln w="21496"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1C2903D5-FF18-4A00-8E9F-9335FCF1E4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1755501"/>
              <a:ext cx="1598829" cy="172724"/>
            </a:xfrm>
            <a:custGeom>
              <a:avLst/>
              <a:gdLst>
                <a:gd name="connsiteX0" fmla="*/ 1248648 w 1598829"/>
                <a:gd name="connsiteY0" fmla="*/ 172724 h 172724"/>
                <a:gd name="connsiteX1" fmla="*/ 1123031 w 1598829"/>
                <a:gd name="connsiteY1" fmla="*/ 92492 h 172724"/>
                <a:gd name="connsiteX2" fmla="*/ 1024085 w 1598829"/>
                <a:gd name="connsiteY2" fmla="*/ 29253 h 172724"/>
                <a:gd name="connsiteX3" fmla="*/ 925140 w 1598829"/>
                <a:gd name="connsiteY3" fmla="*/ 92492 h 172724"/>
                <a:gd name="connsiteX4" fmla="*/ 799522 w 1598829"/>
                <a:gd name="connsiteY4" fmla="*/ 172724 h 172724"/>
                <a:gd name="connsiteX5" fmla="*/ 799522 w 1598829"/>
                <a:gd name="connsiteY5" fmla="*/ 172724 h 172724"/>
                <a:gd name="connsiteX6" fmla="*/ 673905 w 1598829"/>
                <a:gd name="connsiteY6" fmla="*/ 92492 h 172724"/>
                <a:gd name="connsiteX7" fmla="*/ 574959 w 1598829"/>
                <a:gd name="connsiteY7" fmla="*/ 29253 h 172724"/>
                <a:gd name="connsiteX8" fmla="*/ 476014 w 1598829"/>
                <a:gd name="connsiteY8" fmla="*/ 92492 h 172724"/>
                <a:gd name="connsiteX9" fmla="*/ 350396 w 1598829"/>
                <a:gd name="connsiteY9" fmla="*/ 172724 h 172724"/>
                <a:gd name="connsiteX10" fmla="*/ 224778 w 1598829"/>
                <a:gd name="connsiteY10" fmla="*/ 92492 h 172724"/>
                <a:gd name="connsiteX11" fmla="*/ 125833 w 1598829"/>
                <a:gd name="connsiteY11" fmla="*/ 29253 h 172724"/>
                <a:gd name="connsiteX12" fmla="*/ 26887 w 1598829"/>
                <a:gd name="connsiteY12" fmla="*/ 92492 h 172724"/>
                <a:gd name="connsiteX13" fmla="*/ 0 w 1598829"/>
                <a:gd name="connsiteY13" fmla="*/ 80232 h 172724"/>
                <a:gd name="connsiteX14" fmla="*/ 125618 w 1598829"/>
                <a:gd name="connsiteY14" fmla="*/ 0 h 172724"/>
                <a:gd name="connsiteX15" fmla="*/ 251235 w 1598829"/>
                <a:gd name="connsiteY15" fmla="*/ 80232 h 172724"/>
                <a:gd name="connsiteX16" fmla="*/ 350181 w 1598829"/>
                <a:gd name="connsiteY16" fmla="*/ 143471 h 172724"/>
                <a:gd name="connsiteX17" fmla="*/ 449126 w 1598829"/>
                <a:gd name="connsiteY17" fmla="*/ 80232 h 172724"/>
                <a:gd name="connsiteX18" fmla="*/ 574744 w 1598829"/>
                <a:gd name="connsiteY18" fmla="*/ 0 h 172724"/>
                <a:gd name="connsiteX19" fmla="*/ 700362 w 1598829"/>
                <a:gd name="connsiteY19" fmla="*/ 80232 h 172724"/>
                <a:gd name="connsiteX20" fmla="*/ 799307 w 1598829"/>
                <a:gd name="connsiteY20" fmla="*/ 143471 h 172724"/>
                <a:gd name="connsiteX21" fmla="*/ 799307 w 1598829"/>
                <a:gd name="connsiteY21" fmla="*/ 143471 h 172724"/>
                <a:gd name="connsiteX22" fmla="*/ 898253 w 1598829"/>
                <a:gd name="connsiteY22" fmla="*/ 80232 h 172724"/>
                <a:gd name="connsiteX23" fmla="*/ 1024085 w 1598829"/>
                <a:gd name="connsiteY23" fmla="*/ 0 h 172724"/>
                <a:gd name="connsiteX24" fmla="*/ 1149703 w 1598829"/>
                <a:gd name="connsiteY24" fmla="*/ 80232 h 172724"/>
                <a:gd name="connsiteX25" fmla="*/ 1248648 w 1598829"/>
                <a:gd name="connsiteY25" fmla="*/ 143471 h 172724"/>
                <a:gd name="connsiteX26" fmla="*/ 1347594 w 1598829"/>
                <a:gd name="connsiteY26" fmla="*/ 80232 h 172724"/>
                <a:gd name="connsiteX27" fmla="*/ 1473212 w 1598829"/>
                <a:gd name="connsiteY27" fmla="*/ 0 h 172724"/>
                <a:gd name="connsiteX28" fmla="*/ 1598829 w 1598829"/>
                <a:gd name="connsiteY28" fmla="*/ 80232 h 172724"/>
                <a:gd name="connsiteX29" fmla="*/ 1572157 w 1598829"/>
                <a:gd name="connsiteY29" fmla="*/ 92492 h 172724"/>
                <a:gd name="connsiteX30" fmla="*/ 1473212 w 1598829"/>
                <a:gd name="connsiteY30" fmla="*/ 29253 h 172724"/>
                <a:gd name="connsiteX31" fmla="*/ 1374266 w 1598829"/>
                <a:gd name="connsiteY31" fmla="*/ 92492 h 172724"/>
                <a:gd name="connsiteX32" fmla="*/ 1248648 w 1598829"/>
                <a:gd name="connsiteY32" fmla="*/ 172724 h 172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829" h="172724">
                  <a:moveTo>
                    <a:pt x="1248648" y="172724"/>
                  </a:moveTo>
                  <a:cubicBezTo>
                    <a:pt x="1194229" y="172724"/>
                    <a:pt x="1146046" y="141965"/>
                    <a:pt x="1123031" y="92492"/>
                  </a:cubicBezTo>
                  <a:cubicBezTo>
                    <a:pt x="1104962" y="53560"/>
                    <a:pt x="1067105" y="29253"/>
                    <a:pt x="1024085" y="29253"/>
                  </a:cubicBezTo>
                  <a:cubicBezTo>
                    <a:pt x="981066" y="29253"/>
                    <a:pt x="943208" y="53560"/>
                    <a:pt x="925140" y="92492"/>
                  </a:cubicBezTo>
                  <a:cubicBezTo>
                    <a:pt x="902124" y="141965"/>
                    <a:pt x="853942" y="172724"/>
                    <a:pt x="799522" y="172724"/>
                  </a:cubicBezTo>
                  <a:cubicBezTo>
                    <a:pt x="799522" y="172724"/>
                    <a:pt x="799522" y="172724"/>
                    <a:pt x="799522" y="172724"/>
                  </a:cubicBezTo>
                  <a:cubicBezTo>
                    <a:pt x="744887" y="172724"/>
                    <a:pt x="696920" y="141965"/>
                    <a:pt x="673905" y="92492"/>
                  </a:cubicBezTo>
                  <a:cubicBezTo>
                    <a:pt x="655836" y="53560"/>
                    <a:pt x="617979" y="29253"/>
                    <a:pt x="574959" y="29253"/>
                  </a:cubicBezTo>
                  <a:cubicBezTo>
                    <a:pt x="531939" y="29253"/>
                    <a:pt x="494082" y="53560"/>
                    <a:pt x="476014" y="92492"/>
                  </a:cubicBezTo>
                  <a:cubicBezTo>
                    <a:pt x="452998" y="141965"/>
                    <a:pt x="405031" y="172724"/>
                    <a:pt x="350396" y="172724"/>
                  </a:cubicBezTo>
                  <a:cubicBezTo>
                    <a:pt x="295976" y="172724"/>
                    <a:pt x="247794" y="141965"/>
                    <a:pt x="224778" y="92492"/>
                  </a:cubicBezTo>
                  <a:cubicBezTo>
                    <a:pt x="206710" y="53560"/>
                    <a:pt x="168853" y="29253"/>
                    <a:pt x="125833" y="29253"/>
                  </a:cubicBezTo>
                  <a:cubicBezTo>
                    <a:pt x="82813" y="29253"/>
                    <a:pt x="44956" y="53560"/>
                    <a:pt x="26887" y="92492"/>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483" y="30759"/>
                    <a:pt x="969450" y="0"/>
                    <a:pt x="1024085" y="0"/>
                  </a:cubicBezTo>
                  <a:cubicBezTo>
                    <a:pt x="1078720" y="0"/>
                    <a:pt x="1126688" y="30759"/>
                    <a:pt x="1149703" y="80232"/>
                  </a:cubicBezTo>
                  <a:cubicBezTo>
                    <a:pt x="1167771" y="119165"/>
                    <a:pt x="1205629" y="143471"/>
                    <a:pt x="1248648" y="143471"/>
                  </a:cubicBezTo>
                  <a:cubicBezTo>
                    <a:pt x="1291668" y="143471"/>
                    <a:pt x="1329526" y="119165"/>
                    <a:pt x="1347594" y="80232"/>
                  </a:cubicBezTo>
                  <a:cubicBezTo>
                    <a:pt x="1370610" y="30759"/>
                    <a:pt x="1418792" y="0"/>
                    <a:pt x="1473212" y="0"/>
                  </a:cubicBezTo>
                  <a:cubicBezTo>
                    <a:pt x="1527847" y="0"/>
                    <a:pt x="1576029" y="30759"/>
                    <a:pt x="1598829" y="80232"/>
                  </a:cubicBezTo>
                  <a:lnTo>
                    <a:pt x="1572157" y="92492"/>
                  </a:lnTo>
                  <a:cubicBezTo>
                    <a:pt x="1554089" y="53560"/>
                    <a:pt x="1516016" y="29253"/>
                    <a:pt x="1473212" y="29253"/>
                  </a:cubicBezTo>
                  <a:cubicBezTo>
                    <a:pt x="1430192" y="29253"/>
                    <a:pt x="1392335" y="53560"/>
                    <a:pt x="1374266" y="92492"/>
                  </a:cubicBezTo>
                  <a:cubicBezTo>
                    <a:pt x="1351251" y="141965"/>
                    <a:pt x="1303069" y="172724"/>
                    <a:pt x="1248648" y="172724"/>
                  </a:cubicBezTo>
                  <a:close/>
                </a:path>
              </a:pathLst>
            </a:custGeom>
            <a:grpFill/>
            <a:ln w="21496" cap="flat">
              <a:noFill/>
              <a:prstDash val="solid"/>
              <a:miter/>
            </a:ln>
          </p:spPr>
          <p:txBody>
            <a:bodyPr rtlCol="0" anchor="ctr"/>
            <a:lstStyle/>
            <a:p>
              <a:endParaRPr lang="en-US"/>
            </a:p>
          </p:txBody>
        </p:sp>
      </p:grpSp>
      <p:sp>
        <p:nvSpPr>
          <p:cNvPr id="36" name="Graphic 212">
            <a:extLst>
              <a:ext uri="{FF2B5EF4-FFF2-40B4-BE49-F238E27FC236}">
                <a16:creationId xmlns:a16="http://schemas.microsoft.com/office/drawing/2014/main" id="{DBBB6517-AFD0-4A58-8B37-F17AB812D2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14904" y="5539746"/>
            <a:ext cx="705479" cy="705479"/>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38" name="Graphic 212">
            <a:extLst>
              <a:ext uri="{FF2B5EF4-FFF2-40B4-BE49-F238E27FC236}">
                <a16:creationId xmlns:a16="http://schemas.microsoft.com/office/drawing/2014/main" id="{3E39FCFD-033D-4043-95D9-7FAAAA8E05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14904" y="5539746"/>
            <a:ext cx="705479" cy="705479"/>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1">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6" name="Slide Number Placeholder 5">
            <a:extLst>
              <a:ext uri="{FF2B5EF4-FFF2-40B4-BE49-F238E27FC236}">
                <a16:creationId xmlns:a16="http://schemas.microsoft.com/office/drawing/2014/main" id="{42CEA7C5-E6C4-48E0-98A6-F9D868FD4E55}"/>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lvl="0">
              <a:spcAft>
                <a:spcPts val="600"/>
              </a:spcAft>
            </a:pPr>
            <a:fld id="{5EA792F7-1D9E-4C7E-A103-E8EDFDC2691E}" type="slidenum">
              <a:rPr lang="en-US" noProof="0" smtClean="0"/>
              <a:pPr lvl="0">
                <a:spcAft>
                  <a:spcPts val="600"/>
                </a:spcAft>
              </a:pPr>
              <a:t>10</a:t>
            </a:fld>
            <a:endParaRPr lang="en-US" noProof="0"/>
          </a:p>
        </p:txBody>
      </p:sp>
      <p:graphicFrame>
        <p:nvGraphicFramePr>
          <p:cNvPr id="27" name="Text Placeholder 14">
            <a:extLst>
              <a:ext uri="{FF2B5EF4-FFF2-40B4-BE49-F238E27FC236}">
                <a16:creationId xmlns:a16="http://schemas.microsoft.com/office/drawing/2014/main" id="{E08BA3E0-55D8-3179-EF44-6E3EA5B23CE3}"/>
              </a:ext>
            </a:extLst>
          </p:cNvPr>
          <p:cNvGraphicFramePr/>
          <p:nvPr>
            <p:extLst>
              <p:ext uri="{D42A27DB-BD31-4B8C-83A1-F6EECF244321}">
                <p14:modId xmlns:p14="http://schemas.microsoft.com/office/powerpoint/2010/main" val="2070528114"/>
              </p:ext>
            </p:extLst>
          </p:nvPr>
        </p:nvGraphicFramePr>
        <p:xfrm>
          <a:off x="838200" y="1825625"/>
          <a:ext cx="10515600" cy="416628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6930298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67" name="Graphic 185">
            <a:extLst>
              <a:ext uri="{FF2B5EF4-FFF2-40B4-BE49-F238E27FC236}">
                <a16:creationId xmlns:a16="http://schemas.microsoft.com/office/drawing/2014/main" id="{8997F1B7-1EE7-4EA5-A5A4-866F9A810C9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999576" y="5987064"/>
            <a:ext cx="1054466" cy="469689"/>
            <a:chOff x="9841624" y="4115729"/>
            <a:chExt cx="602169" cy="268223"/>
          </a:xfrm>
          <a:solidFill>
            <a:schemeClr val="tx1"/>
          </a:solidFill>
        </p:grpSpPr>
        <p:sp>
          <p:nvSpPr>
            <p:cNvPr id="68" name="Freeform: Shape 67">
              <a:extLst>
                <a:ext uri="{FF2B5EF4-FFF2-40B4-BE49-F238E27FC236}">
                  <a16:creationId xmlns:a16="http://schemas.microsoft.com/office/drawing/2014/main" id="{B5E13483-2FB6-4753-8402-06FDC3498E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69" name="Freeform: Shape 68">
              <a:extLst>
                <a:ext uri="{FF2B5EF4-FFF2-40B4-BE49-F238E27FC236}">
                  <a16:creationId xmlns:a16="http://schemas.microsoft.com/office/drawing/2014/main" id="{88F0DF22-F640-4002-B783-DF1C6A9473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70" name="Freeform: Shape 69">
              <a:extLst>
                <a:ext uri="{FF2B5EF4-FFF2-40B4-BE49-F238E27FC236}">
                  <a16:creationId xmlns:a16="http://schemas.microsoft.com/office/drawing/2014/main" id="{9C2787B8-7984-4332-B611-D3D3DE898F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71" name="Freeform: Shape 70">
              <a:extLst>
                <a:ext uri="{FF2B5EF4-FFF2-40B4-BE49-F238E27FC236}">
                  <a16:creationId xmlns:a16="http://schemas.microsoft.com/office/drawing/2014/main" id="{5AF3646C-B3D7-4F57-8FD2-CD93CEB392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72" name="Freeform: Shape 71">
              <a:extLst>
                <a:ext uri="{FF2B5EF4-FFF2-40B4-BE49-F238E27FC236}">
                  <a16:creationId xmlns:a16="http://schemas.microsoft.com/office/drawing/2014/main" id="{C65FA7DA-93A0-43A4-834C-0F1BB9806A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74" name="Oval 73">
            <a:extLst>
              <a:ext uri="{FF2B5EF4-FFF2-40B4-BE49-F238E27FC236}">
                <a16:creationId xmlns:a16="http://schemas.microsoft.com/office/drawing/2014/main" id="{104332FF-8349-42A5-B5C8-5EE3825CE2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useBgFill="1">
        <p:nvSpPr>
          <p:cNvPr id="76" name="Rectangle 75">
            <a:extLst>
              <a:ext uri="{FF2B5EF4-FFF2-40B4-BE49-F238E27FC236}">
                <a16:creationId xmlns:a16="http://schemas.microsoft.com/office/drawing/2014/main" id="{E5F17139-31EE-46AC-B04F-DBBD852DD6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78" name="Group 77">
            <a:extLst>
              <a:ext uri="{FF2B5EF4-FFF2-40B4-BE49-F238E27FC236}">
                <a16:creationId xmlns:a16="http://schemas.microsoft.com/office/drawing/2014/main" id="{CB73D287-48F0-41E2-8B0B-DE4C7D175EA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21348" y="5364542"/>
            <a:ext cx="1562428" cy="1493465"/>
            <a:chOff x="3121343" y="4864099"/>
            <a:chExt cx="2085971" cy="1993901"/>
          </a:xfrm>
          <a:solidFill>
            <a:schemeClr val="tx1"/>
          </a:solidFill>
        </p:grpSpPr>
        <p:sp>
          <p:nvSpPr>
            <p:cNvPr id="79" name="Freeform: Shape 78">
              <a:extLst>
                <a:ext uri="{FF2B5EF4-FFF2-40B4-BE49-F238E27FC236}">
                  <a16:creationId xmlns:a16="http://schemas.microsoft.com/office/drawing/2014/main" id="{FBC3C2F6-A83E-46F7-89F9-C282A92349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38556" y="4981312"/>
              <a:ext cx="442726" cy="44272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80" name="Freeform: Shape 79">
              <a:extLst>
                <a:ext uri="{FF2B5EF4-FFF2-40B4-BE49-F238E27FC236}">
                  <a16:creationId xmlns:a16="http://schemas.microsoft.com/office/drawing/2014/main" id="{8D78D60A-D765-47AF-BF8C-DD38B67493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128809" y="4871565"/>
              <a:ext cx="902626" cy="902626"/>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81" name="Freeform: Shape 80">
              <a:extLst>
                <a:ext uri="{FF2B5EF4-FFF2-40B4-BE49-F238E27FC236}">
                  <a16:creationId xmlns:a16="http://schemas.microsoft.com/office/drawing/2014/main" id="{1B61CBF5-5283-4C6A-9049-AA88E17568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121343" y="4864099"/>
              <a:ext cx="1152732" cy="1152732"/>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82" name="Freeform: Shape 81">
              <a:extLst>
                <a:ext uri="{FF2B5EF4-FFF2-40B4-BE49-F238E27FC236}">
                  <a16:creationId xmlns:a16="http://schemas.microsoft.com/office/drawing/2014/main" id="{97A00BB8-8401-4CFA-A40C-8A60D39AEF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152324" y="4894707"/>
              <a:ext cx="1321462" cy="1321838"/>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83" name="Freeform: Shape 82">
              <a:extLst>
                <a:ext uri="{FF2B5EF4-FFF2-40B4-BE49-F238E27FC236}">
                  <a16:creationId xmlns:a16="http://schemas.microsoft.com/office/drawing/2014/main" id="{42F6FC59-F5F7-4ED5-8DCD-CF1060899F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15037" y="4957793"/>
              <a:ext cx="1428975" cy="1428975"/>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lt1"/>
                </a:solidFill>
              </a:endParaRPr>
            </a:p>
          </p:txBody>
        </p:sp>
        <p:sp>
          <p:nvSpPr>
            <p:cNvPr id="84" name="Freeform: Shape 83">
              <a:extLst>
                <a:ext uri="{FF2B5EF4-FFF2-40B4-BE49-F238E27FC236}">
                  <a16:creationId xmlns:a16="http://schemas.microsoft.com/office/drawing/2014/main" id="{C124749C-25FB-43F3-97CC-16D3738B1E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301642" y="5044398"/>
              <a:ext cx="1490195" cy="1490195"/>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85" name="Freeform: Shape 84">
              <a:extLst>
                <a:ext uri="{FF2B5EF4-FFF2-40B4-BE49-F238E27FC236}">
                  <a16:creationId xmlns:a16="http://schemas.microsoft.com/office/drawing/2014/main" id="{43CAAC4D-89A7-40FC-A14D-14E7137A5D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09523" y="5152279"/>
              <a:ext cx="1509607" cy="1509607"/>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86" name="Freeform: Shape 85">
              <a:extLst>
                <a:ext uri="{FF2B5EF4-FFF2-40B4-BE49-F238E27FC236}">
                  <a16:creationId xmlns:a16="http://schemas.microsoft.com/office/drawing/2014/main" id="{09F8FFC8-0941-4853-894E-6FBB72564C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538685" y="5279576"/>
              <a:ext cx="1488326" cy="1490192"/>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87" name="Freeform: Shape 86">
              <a:extLst>
                <a:ext uri="{FF2B5EF4-FFF2-40B4-BE49-F238E27FC236}">
                  <a16:creationId xmlns:a16="http://schemas.microsoft.com/office/drawing/2014/main" id="{784F021A-2C9B-422B-8408-BB819B3147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683896" y="5426652"/>
              <a:ext cx="1429720" cy="1429720"/>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88" name="Freeform: Shape 87">
              <a:extLst>
                <a:ext uri="{FF2B5EF4-FFF2-40B4-BE49-F238E27FC236}">
                  <a16:creationId xmlns:a16="http://schemas.microsoft.com/office/drawing/2014/main" id="{353138C4-3227-4945-9CE8-AF90A759DD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01021" y="5597624"/>
              <a:ext cx="1275308" cy="1260376"/>
            </a:xfrm>
            <a:custGeom>
              <a:avLst/>
              <a:gdLst>
                <a:gd name="connsiteX0" fmla="*/ 1260376 w 1275308"/>
                <a:gd name="connsiteY0" fmla="*/ 0 h 1260376"/>
                <a:gd name="connsiteX1" fmla="*/ 1275308 w 1275308"/>
                <a:gd name="connsiteY1" fmla="*/ 52634 h 1260376"/>
                <a:gd name="connsiteX2" fmla="*/ 67566 w 1275308"/>
                <a:gd name="connsiteY2" fmla="*/ 1260376 h 1260376"/>
                <a:gd name="connsiteX3" fmla="*/ 0 w 1275308"/>
                <a:gd name="connsiteY3" fmla="*/ 1260376 h 1260376"/>
              </a:gdLst>
              <a:ahLst/>
              <a:cxnLst>
                <a:cxn ang="0">
                  <a:pos x="connsiteX0" y="connsiteY0"/>
                </a:cxn>
                <a:cxn ang="0">
                  <a:pos x="connsiteX1" y="connsiteY1"/>
                </a:cxn>
                <a:cxn ang="0">
                  <a:pos x="connsiteX2" y="connsiteY2"/>
                </a:cxn>
                <a:cxn ang="0">
                  <a:pos x="connsiteX3" y="connsiteY3"/>
                </a:cxn>
              </a:cxnLst>
              <a:rect l="l" t="t" r="r" b="b"/>
              <a:pathLst>
                <a:path w="1275308" h="1260376">
                  <a:moveTo>
                    <a:pt x="1260376" y="0"/>
                  </a:moveTo>
                  <a:cubicBezTo>
                    <a:pt x="1265977" y="17174"/>
                    <a:pt x="1270829" y="34716"/>
                    <a:pt x="1275308" y="52634"/>
                  </a:cubicBezTo>
                  <a:lnTo>
                    <a:pt x="67566" y="1260376"/>
                  </a:lnTo>
                  <a:lnTo>
                    <a:pt x="0" y="1260376"/>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89" name="Freeform: Shape 88">
              <a:extLst>
                <a:ext uri="{FF2B5EF4-FFF2-40B4-BE49-F238E27FC236}">
                  <a16:creationId xmlns:a16="http://schemas.microsoft.com/office/drawing/2014/main" id="{EC9C4482-176D-49FB-BFC0-2DCD9283E1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41456" y="5797338"/>
              <a:ext cx="1065858" cy="1060662"/>
            </a:xfrm>
            <a:custGeom>
              <a:avLst/>
              <a:gdLst>
                <a:gd name="connsiteX0" fmla="*/ 1061006 w 1065858"/>
                <a:gd name="connsiteY0" fmla="*/ 0 h 1060662"/>
                <a:gd name="connsiteX1" fmla="*/ 1065858 w 1065858"/>
                <a:gd name="connsiteY1" fmla="*/ 62342 h 1060662"/>
                <a:gd name="connsiteX2" fmla="*/ 67196 w 1065858"/>
                <a:gd name="connsiteY2" fmla="*/ 1060662 h 1060662"/>
                <a:gd name="connsiteX3" fmla="*/ 0 w 1065858"/>
                <a:gd name="connsiteY3" fmla="*/ 1060662 h 1060662"/>
              </a:gdLst>
              <a:ahLst/>
              <a:cxnLst>
                <a:cxn ang="0">
                  <a:pos x="connsiteX0" y="connsiteY0"/>
                </a:cxn>
                <a:cxn ang="0">
                  <a:pos x="connsiteX1" y="connsiteY1"/>
                </a:cxn>
                <a:cxn ang="0">
                  <a:pos x="connsiteX2" y="connsiteY2"/>
                </a:cxn>
                <a:cxn ang="0">
                  <a:pos x="connsiteX3" y="connsiteY3"/>
                </a:cxn>
              </a:cxnLst>
              <a:rect l="l" t="t" r="r" b="b"/>
              <a:pathLst>
                <a:path w="1065858" h="1060662">
                  <a:moveTo>
                    <a:pt x="1061006" y="0"/>
                  </a:moveTo>
                  <a:cubicBezTo>
                    <a:pt x="1063248" y="20905"/>
                    <a:pt x="1064741" y="41809"/>
                    <a:pt x="1065858" y="62342"/>
                  </a:cubicBezTo>
                  <a:lnTo>
                    <a:pt x="67196" y="1060662"/>
                  </a:lnTo>
                  <a:lnTo>
                    <a:pt x="0" y="1060662"/>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90" name="Freeform: Shape 89">
              <a:extLst>
                <a:ext uri="{FF2B5EF4-FFF2-40B4-BE49-F238E27FC236}">
                  <a16:creationId xmlns:a16="http://schemas.microsoft.com/office/drawing/2014/main" id="{737D9F02-FC5F-4AA6-83BD-AE4EC012DA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1830" y="6039978"/>
              <a:ext cx="818022" cy="818022"/>
            </a:xfrm>
            <a:custGeom>
              <a:avLst/>
              <a:gdLst>
                <a:gd name="connsiteX0" fmla="*/ 818022 w 818022"/>
                <a:gd name="connsiteY0" fmla="*/ 0 h 818022"/>
                <a:gd name="connsiteX1" fmla="*/ 804584 w 818022"/>
                <a:gd name="connsiteY1" fmla="*/ 80632 h 818022"/>
                <a:gd name="connsiteX2" fmla="*/ 67190 w 818022"/>
                <a:gd name="connsiteY2" fmla="*/ 818022 h 818022"/>
                <a:gd name="connsiteX3" fmla="*/ 0 w 818022"/>
                <a:gd name="connsiteY3" fmla="*/ 818022 h 818022"/>
              </a:gdLst>
              <a:ahLst/>
              <a:cxnLst>
                <a:cxn ang="0">
                  <a:pos x="connsiteX0" y="connsiteY0"/>
                </a:cxn>
                <a:cxn ang="0">
                  <a:pos x="connsiteX1" y="connsiteY1"/>
                </a:cxn>
                <a:cxn ang="0">
                  <a:pos x="connsiteX2" y="connsiteY2"/>
                </a:cxn>
                <a:cxn ang="0">
                  <a:pos x="connsiteX3" y="connsiteY3"/>
                </a:cxn>
              </a:cxnLst>
              <a:rect l="l" t="t" r="r" b="b"/>
              <a:pathLst>
                <a:path w="818022" h="818022">
                  <a:moveTo>
                    <a:pt x="818022" y="0"/>
                  </a:moveTo>
                  <a:cubicBezTo>
                    <a:pt x="814660" y="27250"/>
                    <a:pt x="810180" y="53755"/>
                    <a:pt x="804584" y="80632"/>
                  </a:cubicBezTo>
                  <a:lnTo>
                    <a:pt x="67190" y="818022"/>
                  </a:lnTo>
                  <a:lnTo>
                    <a:pt x="0" y="818022"/>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91" name="Freeform: Shape 90">
              <a:extLst>
                <a:ext uri="{FF2B5EF4-FFF2-40B4-BE49-F238E27FC236}">
                  <a16:creationId xmlns:a16="http://schemas.microsoft.com/office/drawing/2014/main" id="{323DF942-E0FC-4481-99E4-5EDE1F7601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647375" y="6390131"/>
              <a:ext cx="442354" cy="442354"/>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lt1"/>
                </a:solidFill>
              </a:endParaRPr>
            </a:p>
          </p:txBody>
        </p:sp>
      </p:grpSp>
      <p:sp>
        <p:nvSpPr>
          <p:cNvPr id="2" name="Title 1">
            <a:extLst>
              <a:ext uri="{FF2B5EF4-FFF2-40B4-BE49-F238E27FC236}">
                <a16:creationId xmlns:a16="http://schemas.microsoft.com/office/drawing/2014/main" id="{A7951143-2CC1-0305-919F-A737E13EA548}"/>
              </a:ext>
            </a:extLst>
          </p:cNvPr>
          <p:cNvSpPr>
            <a:spLocks noGrp="1"/>
          </p:cNvSpPr>
          <p:nvPr>
            <p:ph type="title"/>
          </p:nvPr>
        </p:nvSpPr>
        <p:spPr>
          <a:xfrm>
            <a:off x="838200" y="1195697"/>
            <a:ext cx="3200400" cy="4238118"/>
          </a:xfrm>
        </p:spPr>
        <p:txBody>
          <a:bodyPr vert="horz" lIns="91440" tIns="45720" rIns="91440" bIns="45720" rtlCol="0" anchor="ctr">
            <a:normAutofit/>
          </a:bodyPr>
          <a:lstStyle/>
          <a:p>
            <a:pPr algn="ctr"/>
            <a:r>
              <a:rPr lang="en-US" b="1" dirty="0">
                <a:solidFill>
                  <a:schemeClr val="bg2">
                    <a:lumMod val="25000"/>
                  </a:schemeClr>
                </a:solidFill>
                <a:latin typeface="Arial"/>
                <a:cs typeface="Arial"/>
              </a:rPr>
              <a:t>Skills </a:t>
            </a:r>
            <a:br>
              <a:rPr lang="en-US" b="1" dirty="0">
                <a:latin typeface="Arial"/>
              </a:rPr>
            </a:br>
            <a:r>
              <a:rPr lang="en-US" b="1" dirty="0">
                <a:solidFill>
                  <a:schemeClr val="bg2">
                    <a:lumMod val="25000"/>
                  </a:schemeClr>
                </a:solidFill>
                <a:latin typeface="Arial"/>
                <a:cs typeface="Arial"/>
              </a:rPr>
              <a:t>to</a:t>
            </a:r>
            <a:br>
              <a:rPr lang="en-US" b="1" dirty="0">
                <a:latin typeface="Arial"/>
              </a:rPr>
            </a:br>
            <a:r>
              <a:rPr lang="en-US" b="1" dirty="0">
                <a:solidFill>
                  <a:schemeClr val="bg2">
                    <a:lumMod val="25000"/>
                  </a:schemeClr>
                </a:solidFill>
                <a:latin typeface="Arial"/>
                <a:cs typeface="Arial"/>
              </a:rPr>
              <a:t> develop</a:t>
            </a:r>
            <a:endParaRPr lang="en-US" dirty="0">
              <a:solidFill>
                <a:schemeClr val="bg2">
                  <a:lumMod val="25000"/>
                </a:schemeClr>
              </a:solidFill>
              <a:latin typeface="Arial"/>
              <a:cs typeface="Arial"/>
            </a:endParaRPr>
          </a:p>
        </p:txBody>
      </p:sp>
      <p:sp>
        <p:nvSpPr>
          <p:cNvPr id="93" name="Freeform: Shape 92">
            <a:extLst>
              <a:ext uri="{FF2B5EF4-FFF2-40B4-BE49-F238E27FC236}">
                <a16:creationId xmlns:a16="http://schemas.microsoft.com/office/drawing/2014/main" id="{3CCA69EF-E8B5-4598-BEAD-258F15765D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55862"/>
            <a:ext cx="1170294" cy="274629"/>
          </a:xfrm>
          <a:custGeom>
            <a:avLst/>
            <a:gdLst>
              <a:gd name="connsiteX0" fmla="*/ 453342 w 1170294"/>
              <a:gd name="connsiteY0" fmla="*/ 0 h 274629"/>
              <a:gd name="connsiteX1" fmla="*/ 689085 w 1170294"/>
              <a:gd name="connsiteY1" fmla="*/ 235744 h 274629"/>
              <a:gd name="connsiteX2" fmla="*/ 924829 w 1170294"/>
              <a:gd name="connsiteY2" fmla="*/ 0 h 274629"/>
              <a:gd name="connsiteX3" fmla="*/ 1170294 w 1170294"/>
              <a:gd name="connsiteY3" fmla="*/ 245465 h 274629"/>
              <a:gd name="connsiteX4" fmla="*/ 1153282 w 1170294"/>
              <a:gd name="connsiteY4" fmla="*/ 264908 h 274629"/>
              <a:gd name="connsiteX5" fmla="*/ 924829 w 1170294"/>
              <a:gd name="connsiteY5" fmla="*/ 38885 h 274629"/>
              <a:gd name="connsiteX6" fmla="*/ 689085 w 1170294"/>
              <a:gd name="connsiteY6" fmla="*/ 274629 h 274629"/>
              <a:gd name="connsiteX7" fmla="*/ 453342 w 1170294"/>
              <a:gd name="connsiteY7" fmla="*/ 38885 h 274629"/>
              <a:gd name="connsiteX8" fmla="*/ 215168 w 1170294"/>
              <a:gd name="connsiteY8" fmla="*/ 274629 h 274629"/>
              <a:gd name="connsiteX9" fmla="*/ 0 w 1170294"/>
              <a:gd name="connsiteY9" fmla="*/ 59462 h 274629"/>
              <a:gd name="connsiteX10" fmla="*/ 0 w 1170294"/>
              <a:gd name="connsiteY10" fmla="*/ 20577 h 274629"/>
              <a:gd name="connsiteX11" fmla="*/ 215168 w 1170294"/>
              <a:gd name="connsiteY11" fmla="*/ 235744 h 274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70294" h="274629">
                <a:moveTo>
                  <a:pt x="453342" y="0"/>
                </a:moveTo>
                <a:lnTo>
                  <a:pt x="689085" y="235744"/>
                </a:lnTo>
                <a:lnTo>
                  <a:pt x="924829" y="0"/>
                </a:lnTo>
                <a:lnTo>
                  <a:pt x="1170294" y="245465"/>
                </a:lnTo>
                <a:lnTo>
                  <a:pt x="1153282" y="264908"/>
                </a:lnTo>
                <a:lnTo>
                  <a:pt x="924829" y="38885"/>
                </a:lnTo>
                <a:lnTo>
                  <a:pt x="689085" y="274629"/>
                </a:lnTo>
                <a:lnTo>
                  <a:pt x="453342" y="38885"/>
                </a:lnTo>
                <a:lnTo>
                  <a:pt x="215168" y="274629"/>
                </a:lnTo>
                <a:lnTo>
                  <a:pt x="0" y="59462"/>
                </a:lnTo>
                <a:lnTo>
                  <a:pt x="0" y="20577"/>
                </a:lnTo>
                <a:lnTo>
                  <a:pt x="215168" y="235744"/>
                </a:lnTo>
                <a:close/>
              </a:path>
            </a:pathLst>
          </a:custGeom>
          <a:solidFill>
            <a:schemeClr val="tx1"/>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lt1"/>
              </a:solidFill>
            </a:endParaRPr>
          </a:p>
        </p:txBody>
      </p:sp>
      <p:sp>
        <p:nvSpPr>
          <p:cNvPr id="95" name="Freeform: Shape 94">
            <a:extLst>
              <a:ext uri="{FF2B5EF4-FFF2-40B4-BE49-F238E27FC236}">
                <a16:creationId xmlns:a16="http://schemas.microsoft.com/office/drawing/2014/main" id="{685D65ED-8248-4E7D-AF41-C2685CAE70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90894"/>
            <a:ext cx="1170294" cy="274629"/>
          </a:xfrm>
          <a:custGeom>
            <a:avLst/>
            <a:gdLst>
              <a:gd name="connsiteX0" fmla="*/ 453342 w 1170294"/>
              <a:gd name="connsiteY0" fmla="*/ 0 h 274629"/>
              <a:gd name="connsiteX1" fmla="*/ 689085 w 1170294"/>
              <a:gd name="connsiteY1" fmla="*/ 238174 h 274629"/>
              <a:gd name="connsiteX2" fmla="*/ 924829 w 1170294"/>
              <a:gd name="connsiteY2" fmla="*/ 0 h 274629"/>
              <a:gd name="connsiteX3" fmla="*/ 1170294 w 1170294"/>
              <a:gd name="connsiteY3" fmla="*/ 247895 h 274629"/>
              <a:gd name="connsiteX4" fmla="*/ 1153282 w 1170294"/>
              <a:gd name="connsiteY4" fmla="*/ 264908 h 274629"/>
              <a:gd name="connsiteX5" fmla="*/ 924829 w 1170294"/>
              <a:gd name="connsiteY5" fmla="*/ 38885 h 274629"/>
              <a:gd name="connsiteX6" fmla="*/ 689085 w 1170294"/>
              <a:gd name="connsiteY6" fmla="*/ 274629 h 274629"/>
              <a:gd name="connsiteX7" fmla="*/ 453342 w 1170294"/>
              <a:gd name="connsiteY7" fmla="*/ 38885 h 274629"/>
              <a:gd name="connsiteX8" fmla="*/ 215168 w 1170294"/>
              <a:gd name="connsiteY8" fmla="*/ 274629 h 274629"/>
              <a:gd name="connsiteX9" fmla="*/ 0 w 1170294"/>
              <a:gd name="connsiteY9" fmla="*/ 59462 h 274629"/>
              <a:gd name="connsiteX10" fmla="*/ 0 w 1170294"/>
              <a:gd name="connsiteY10" fmla="*/ 20789 h 274629"/>
              <a:gd name="connsiteX11" fmla="*/ 215168 w 1170294"/>
              <a:gd name="connsiteY11" fmla="*/ 238174 h 274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70294" h="274629">
                <a:moveTo>
                  <a:pt x="453342" y="0"/>
                </a:moveTo>
                <a:lnTo>
                  <a:pt x="689085" y="238174"/>
                </a:lnTo>
                <a:lnTo>
                  <a:pt x="924829" y="0"/>
                </a:lnTo>
                <a:lnTo>
                  <a:pt x="1170294" y="247895"/>
                </a:lnTo>
                <a:lnTo>
                  <a:pt x="1153282" y="264908"/>
                </a:lnTo>
                <a:lnTo>
                  <a:pt x="924829" y="38885"/>
                </a:lnTo>
                <a:lnTo>
                  <a:pt x="689085" y="274629"/>
                </a:lnTo>
                <a:lnTo>
                  <a:pt x="453342" y="38885"/>
                </a:lnTo>
                <a:lnTo>
                  <a:pt x="215168" y="274629"/>
                </a:lnTo>
                <a:lnTo>
                  <a:pt x="0" y="59462"/>
                </a:lnTo>
                <a:lnTo>
                  <a:pt x="0" y="20789"/>
                </a:lnTo>
                <a:lnTo>
                  <a:pt x="215168" y="238174"/>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62" name="TextBox 8">
            <a:extLst>
              <a:ext uri="{FF2B5EF4-FFF2-40B4-BE49-F238E27FC236}">
                <a16:creationId xmlns:a16="http://schemas.microsoft.com/office/drawing/2014/main" id="{B4FD02E4-78E2-26DC-76FD-736E8EB1A3D6}"/>
              </a:ext>
            </a:extLst>
          </p:cNvPr>
          <p:cNvGraphicFramePr/>
          <p:nvPr>
            <p:extLst>
              <p:ext uri="{D42A27DB-BD31-4B8C-83A1-F6EECF244321}">
                <p14:modId xmlns:p14="http://schemas.microsoft.com/office/powerpoint/2010/main" val="94540988"/>
              </p:ext>
            </p:extLst>
          </p:nvPr>
        </p:nvGraphicFramePr>
        <p:xfrm>
          <a:off x="4782386" y="447277"/>
          <a:ext cx="6571413" cy="572968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1399484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descr="A cake with chocolate frosting and roses&#10;&#10;AI-generated content may be incorrect.">
            <a:extLst>
              <a:ext uri="{FF2B5EF4-FFF2-40B4-BE49-F238E27FC236}">
                <a16:creationId xmlns:a16="http://schemas.microsoft.com/office/drawing/2014/main" id="{1BFFC19A-275C-77EA-7013-37F2EC88358E}"/>
              </a:ext>
            </a:extLst>
          </p:cNvPr>
          <p:cNvPicPr>
            <a:picLocks noChangeAspect="1"/>
          </p:cNvPicPr>
          <p:nvPr/>
        </p:nvPicPr>
        <p:blipFill>
          <a:blip r:embed="rId2"/>
          <a:stretch>
            <a:fillRect/>
          </a:stretch>
        </p:blipFill>
        <p:spPr>
          <a:xfrm rot="16200000">
            <a:off x="893191" y="1015999"/>
            <a:ext cx="4077706" cy="5035827"/>
          </a:xfrm>
          <a:prstGeom prst="rect">
            <a:avLst/>
          </a:prstGeom>
        </p:spPr>
      </p:pic>
      <p:sp>
        <p:nvSpPr>
          <p:cNvPr id="10" name="TextBox 9">
            <a:extLst>
              <a:ext uri="{FF2B5EF4-FFF2-40B4-BE49-F238E27FC236}">
                <a16:creationId xmlns:a16="http://schemas.microsoft.com/office/drawing/2014/main" id="{14832203-5115-5165-EFBE-F4FB6F104FFF}"/>
              </a:ext>
            </a:extLst>
          </p:cNvPr>
          <p:cNvSpPr txBox="1"/>
          <p:nvPr/>
        </p:nvSpPr>
        <p:spPr>
          <a:xfrm>
            <a:off x="5782316" y="1749653"/>
            <a:ext cx="5827426" cy="3785652"/>
          </a:xfrm>
          <a:prstGeom prst="rect">
            <a:avLst/>
          </a:prstGeom>
          <a:noFill/>
        </p:spPr>
        <p:txBody>
          <a:bodyPr rot="0" spcFirstLastPara="0" vertOverflow="overflow" horzOverflow="overflow" vert="horz" wrap="square" lIns="91440" tIns="45720" rIns="91440" bIns="45720" numCol="1" spcCol="0" rtlCol="0" fromWordArt="0" anchor="ctr" anchorCtr="0" forceAA="0" compatLnSpc="1">
            <a:prstTxWarp prst="textNoShape">
              <a:avLst/>
            </a:prstTxWarp>
            <a:spAutoFit/>
          </a:bodyPr>
          <a:lstStyle/>
          <a:p>
            <a:pPr algn="ctr"/>
            <a:endParaRPr lang="en-GB" sz="2000" dirty="0">
              <a:latin typeface="Arial"/>
              <a:ea typeface="+mn-lt"/>
              <a:cs typeface="+mn-lt"/>
            </a:endParaRPr>
          </a:p>
          <a:p>
            <a:pPr algn="ctr"/>
            <a:endParaRPr lang="en-GB" sz="2000" dirty="0">
              <a:latin typeface="Arial"/>
              <a:ea typeface="+mn-lt"/>
              <a:cs typeface="+mn-lt"/>
            </a:endParaRPr>
          </a:p>
          <a:p>
            <a:pPr algn="ctr"/>
            <a:endParaRPr lang="en-GB" sz="2000" dirty="0">
              <a:latin typeface="Arial"/>
              <a:ea typeface="+mn-lt"/>
              <a:cs typeface="+mn-lt"/>
            </a:endParaRPr>
          </a:p>
          <a:p>
            <a:pPr algn="ctr"/>
            <a:r>
              <a:rPr lang="en-GB" sz="2000" dirty="0">
                <a:latin typeface="Arial Nova"/>
                <a:ea typeface="+mn-lt"/>
                <a:cs typeface="+mn-lt"/>
              </a:rPr>
              <a:t>Thank you for listening to my presentation.</a:t>
            </a:r>
            <a:endParaRPr lang="en-US">
              <a:latin typeface="Arial Nova"/>
              <a:ea typeface="Source Sans Pro"/>
            </a:endParaRPr>
          </a:p>
          <a:p>
            <a:pPr algn="ctr"/>
            <a:r>
              <a:rPr lang="en-GB" sz="2000" dirty="0">
                <a:latin typeface="Arial Nova"/>
                <a:ea typeface="+mn-lt"/>
                <a:cs typeface="+mn-lt"/>
              </a:rPr>
              <a:t>I’m proud of how far Halwa has come, and I’m excited to continue developing my skills and growing the business with purpose.</a:t>
            </a:r>
          </a:p>
          <a:p>
            <a:pPr algn="ctr"/>
            <a:endParaRPr lang="en-GB" sz="2000" dirty="0">
              <a:latin typeface="Arial"/>
              <a:ea typeface="Source Sans Pro"/>
              <a:cs typeface="Arial"/>
            </a:endParaRPr>
          </a:p>
          <a:p>
            <a:endParaRPr lang="en-GB" sz="2000" dirty="0">
              <a:latin typeface="Arial"/>
              <a:ea typeface="Source Sans Pro"/>
              <a:cs typeface="Arial"/>
            </a:endParaRPr>
          </a:p>
          <a:p>
            <a:endParaRPr lang="en-GB" sz="2000" dirty="0">
              <a:latin typeface="Arial"/>
              <a:ea typeface="Source Sans Pro"/>
              <a:cs typeface="Arial"/>
            </a:endParaRPr>
          </a:p>
          <a:p>
            <a:endParaRPr lang="en-GB" sz="2000" dirty="0">
              <a:latin typeface="Arial"/>
              <a:ea typeface="Source Sans Pro"/>
              <a:cs typeface="Arial"/>
            </a:endParaRPr>
          </a:p>
          <a:p>
            <a:endParaRPr lang="en-GB" sz="2000" dirty="0">
              <a:latin typeface="Arial"/>
              <a:ea typeface="Source Sans Pro"/>
              <a:cs typeface="Arial"/>
            </a:endParaRPr>
          </a:p>
        </p:txBody>
      </p:sp>
      <p:sp>
        <p:nvSpPr>
          <p:cNvPr id="11" name="TextBox 10">
            <a:extLst>
              <a:ext uri="{FF2B5EF4-FFF2-40B4-BE49-F238E27FC236}">
                <a16:creationId xmlns:a16="http://schemas.microsoft.com/office/drawing/2014/main" id="{90CDBA72-A09D-F500-82E9-E01B92C4B197}"/>
              </a:ext>
            </a:extLst>
          </p:cNvPr>
          <p:cNvSpPr txBox="1"/>
          <p:nvPr/>
        </p:nvSpPr>
        <p:spPr>
          <a:xfrm>
            <a:off x="149678" y="6408963"/>
            <a:ext cx="3426277" cy="61555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1600" dirty="0">
                <a:latin typeface="Arial"/>
                <a:cs typeface="Arial"/>
              </a:rPr>
              <a:t>(Author’s own photograph, 2023)</a:t>
            </a:r>
          </a:p>
          <a:p>
            <a:pPr algn="l"/>
            <a:endParaRPr lang="en-GB" dirty="0">
              <a:ea typeface="Source Sans Pro"/>
            </a:endParaRPr>
          </a:p>
        </p:txBody>
      </p:sp>
    </p:spTree>
    <p:extLst>
      <p:ext uri="{BB962C8B-B14F-4D97-AF65-F5344CB8AC3E}">
        <p14:creationId xmlns:p14="http://schemas.microsoft.com/office/powerpoint/2010/main" val="138980800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DA5DC8-6AD6-1639-25D9-4085FF886370}"/>
              </a:ext>
            </a:extLst>
          </p:cNvPr>
          <p:cNvSpPr>
            <a:spLocks noGrp="1"/>
          </p:cNvSpPr>
          <p:nvPr>
            <p:ph type="title"/>
          </p:nvPr>
        </p:nvSpPr>
        <p:spPr>
          <a:xfrm>
            <a:off x="498211" y="1240357"/>
            <a:ext cx="11291832" cy="5121256"/>
          </a:xfrm>
        </p:spPr>
        <p:txBody>
          <a:bodyPr vert="horz" lIns="91440" tIns="45720" rIns="91440" bIns="45720" rtlCol="0" anchor="t">
            <a:noAutofit/>
          </a:bodyPr>
          <a:lstStyle/>
          <a:p>
            <a:r>
              <a:rPr lang="en-GB" sz="2800" dirty="0">
                <a:latin typeface="Arial"/>
                <a:cs typeface="Arial"/>
              </a:rPr>
              <a:t>References :</a:t>
            </a:r>
            <a:br>
              <a:rPr lang="en-GB" sz="2800" dirty="0">
                <a:latin typeface="Arial"/>
                <a:cs typeface="Arial"/>
              </a:rPr>
            </a:br>
            <a:br>
              <a:rPr lang="en-GB" sz="2800" dirty="0">
                <a:latin typeface="Arial"/>
              </a:rPr>
            </a:br>
            <a:r>
              <a:rPr lang="en-GB" sz="1600" dirty="0">
                <a:latin typeface="Arial Nova"/>
                <a:ea typeface="+mj-lt"/>
                <a:cs typeface="+mj-lt"/>
              </a:rPr>
              <a:t>Brace, I. (2018) </a:t>
            </a:r>
            <a:r>
              <a:rPr lang="en-GB" sz="1600" i="1" dirty="0">
                <a:latin typeface="Arial Nova"/>
                <a:ea typeface="+mj-lt"/>
                <a:cs typeface="+mj-lt"/>
              </a:rPr>
              <a:t>Questionnaire Design: How to Plan, Structure and Write Survey Material for Effective Market Research</a:t>
            </a:r>
            <a:r>
              <a:rPr lang="en-GB" sz="1600" dirty="0">
                <a:latin typeface="Arial Nova"/>
                <a:ea typeface="+mj-lt"/>
                <a:cs typeface="+mj-lt"/>
              </a:rPr>
              <a:t>. 4th </a:t>
            </a:r>
            <a:r>
              <a:rPr lang="en-GB" sz="1600" dirty="0" err="1">
                <a:latin typeface="Arial Nova"/>
                <a:ea typeface="+mj-lt"/>
                <a:cs typeface="+mj-lt"/>
              </a:rPr>
              <a:t>edn</a:t>
            </a:r>
            <a:r>
              <a:rPr lang="en-GB" sz="1600" dirty="0">
                <a:latin typeface="Arial Nova"/>
                <a:ea typeface="+mj-lt"/>
                <a:cs typeface="+mj-lt"/>
              </a:rPr>
              <a:t>. London: Kogan Page.</a:t>
            </a:r>
            <a:br>
              <a:rPr lang="en-GB" sz="1600" dirty="0">
                <a:latin typeface="Arial Nova"/>
                <a:ea typeface="+mj-lt"/>
                <a:cs typeface="+mj-lt"/>
              </a:rPr>
            </a:br>
            <a:br>
              <a:rPr lang="en-GB" sz="1600" dirty="0">
                <a:latin typeface="Arial Nova"/>
                <a:ea typeface="+mj-lt"/>
                <a:cs typeface="+mj-lt"/>
              </a:rPr>
            </a:br>
            <a:r>
              <a:rPr lang="en-GB" sz="1600" dirty="0">
                <a:latin typeface="Arial Nova"/>
                <a:ea typeface="+mj-lt"/>
                <a:cs typeface="Arial"/>
              </a:rPr>
              <a:t>Canva (2025) Online design tool. Available at: </a:t>
            </a:r>
            <a:r>
              <a:rPr lang="en-GB" sz="1600" dirty="0">
                <a:latin typeface="Arial Nova"/>
                <a:ea typeface="+mj-lt"/>
                <a:cs typeface="Arial"/>
                <a:hlinkClick r:id="rId2"/>
              </a:rPr>
              <a:t>https://www.canva.com</a:t>
            </a:r>
            <a:r>
              <a:rPr lang="en-GB" sz="1600" dirty="0">
                <a:latin typeface="Arial Nova"/>
                <a:ea typeface="+mj-lt"/>
                <a:cs typeface="Arial"/>
              </a:rPr>
              <a:t> (Accessed: 15 June 2025).</a:t>
            </a:r>
            <a:br>
              <a:rPr lang="en-GB" sz="1600" dirty="0">
                <a:latin typeface="Arial Nova"/>
                <a:ea typeface="+mj-lt"/>
                <a:cs typeface="Arial"/>
              </a:rPr>
            </a:br>
            <a:br>
              <a:rPr lang="en-GB" sz="1600" dirty="0">
                <a:latin typeface="Arial Nova"/>
                <a:ea typeface="+mj-lt"/>
                <a:cs typeface="Arial"/>
              </a:rPr>
            </a:br>
            <a:r>
              <a:rPr lang="en-GB" sz="1600" dirty="0">
                <a:latin typeface="Arial Nova"/>
                <a:ea typeface="+mj-lt"/>
                <a:cs typeface="+mj-lt"/>
              </a:rPr>
              <a:t>Curtis, A. (2020) </a:t>
            </a:r>
            <a:r>
              <a:rPr lang="en-GB" sz="1600" i="1" dirty="0">
                <a:latin typeface="Arial Nova"/>
                <a:ea typeface="+mj-lt"/>
                <a:cs typeface="+mj-lt"/>
              </a:rPr>
              <a:t>Excel for Business: Advanced Techniques for Data Analysis</a:t>
            </a:r>
            <a:r>
              <a:rPr lang="en-GB" sz="1600" dirty="0">
                <a:latin typeface="Arial Nova"/>
                <a:ea typeface="+mj-lt"/>
                <a:cs typeface="+mj-lt"/>
              </a:rPr>
              <a:t>. London: Pearson Education.</a:t>
            </a:r>
            <a:br>
              <a:rPr lang="en-GB" sz="1600" dirty="0">
                <a:latin typeface="Arial Nova"/>
                <a:ea typeface="+mj-lt"/>
                <a:cs typeface="+mj-lt"/>
              </a:rPr>
            </a:br>
            <a:br>
              <a:rPr lang="en-GB" sz="1600" dirty="0">
                <a:latin typeface="Arial Nova"/>
                <a:ea typeface="+mj-lt"/>
                <a:cs typeface="+mj-lt"/>
              </a:rPr>
            </a:br>
            <a:r>
              <a:rPr lang="en-GB" sz="1600" dirty="0">
                <a:latin typeface="Arial Nova"/>
                <a:ea typeface="+mj-lt"/>
                <a:cs typeface="Arial"/>
              </a:rPr>
              <a:t>Chaffey, D. (2022). </a:t>
            </a:r>
            <a:r>
              <a:rPr lang="en-GB" sz="1600" i="1" dirty="0">
                <a:latin typeface="Arial Nova"/>
                <a:ea typeface="+mj-lt"/>
                <a:cs typeface="Arial"/>
              </a:rPr>
              <a:t>Digital Marketing: Strategy, Implementation and Practice.</a:t>
            </a:r>
            <a:r>
              <a:rPr lang="en-GB" sz="1600" dirty="0">
                <a:latin typeface="Arial Nova"/>
                <a:ea typeface="+mj-lt"/>
                <a:cs typeface="Arial"/>
              </a:rPr>
              <a:t> 8th ed. Harlow: Pearson Education.</a:t>
            </a:r>
            <a:br>
              <a:rPr lang="en-GB" sz="1600" dirty="0">
                <a:latin typeface="Arial Nova"/>
                <a:ea typeface="+mj-lt"/>
                <a:cs typeface="Arial"/>
              </a:rPr>
            </a:br>
            <a:br>
              <a:rPr lang="en-GB" sz="1600" dirty="0">
                <a:latin typeface="Arial Nova"/>
                <a:ea typeface="+mj-lt"/>
                <a:cs typeface="+mj-lt"/>
              </a:rPr>
            </a:br>
            <a:r>
              <a:rPr lang="en-GB" sz="1600" dirty="0">
                <a:latin typeface="Arial Nova"/>
                <a:ea typeface="+mj-lt"/>
                <a:cs typeface="+mj-lt"/>
              </a:rPr>
              <a:t>Chaffey, D. and Ellis-Chadwick, F. (2019) </a:t>
            </a:r>
            <a:r>
              <a:rPr lang="en-GB" sz="1600" i="1" dirty="0">
                <a:latin typeface="Arial Nova"/>
                <a:ea typeface="+mj-lt"/>
                <a:cs typeface="+mj-lt"/>
              </a:rPr>
              <a:t>Digital Marketing</a:t>
            </a:r>
            <a:r>
              <a:rPr lang="en-GB" sz="1600" dirty="0">
                <a:latin typeface="Arial Nova"/>
                <a:ea typeface="+mj-lt"/>
                <a:cs typeface="+mj-lt"/>
              </a:rPr>
              <a:t>. 7th </a:t>
            </a:r>
            <a:r>
              <a:rPr lang="en-GB" sz="1600" dirty="0" err="1">
                <a:latin typeface="Arial Nova"/>
                <a:ea typeface="+mj-lt"/>
                <a:cs typeface="+mj-lt"/>
              </a:rPr>
              <a:t>edn</a:t>
            </a:r>
            <a:r>
              <a:rPr lang="en-GB" sz="1600" dirty="0">
                <a:latin typeface="Arial Nova"/>
                <a:ea typeface="+mj-lt"/>
                <a:cs typeface="+mj-lt"/>
              </a:rPr>
              <a:t>. Harlow: Pearson Education Limited.</a:t>
            </a:r>
            <a:br>
              <a:rPr lang="en-GB" sz="1600" dirty="0">
                <a:latin typeface="Arial Nova"/>
                <a:ea typeface="+mj-lt"/>
                <a:cs typeface="+mj-lt"/>
              </a:rPr>
            </a:br>
            <a:br>
              <a:rPr lang="en-GB" sz="1600" dirty="0">
                <a:latin typeface="Arial Nova"/>
                <a:ea typeface="+mj-lt"/>
                <a:cs typeface="+mj-lt"/>
              </a:rPr>
            </a:br>
            <a:r>
              <a:rPr lang="en-GB" sz="1600" dirty="0">
                <a:latin typeface="Arial Nova"/>
                <a:ea typeface="Source Sans Pro"/>
                <a:cs typeface="+mj-lt"/>
              </a:rPr>
              <a:t>Nasir, S. (2022-2025) Halwa sweet. [Photograph]. My own photos.</a:t>
            </a:r>
            <a:br>
              <a:rPr lang="en-GB" sz="1600" dirty="0">
                <a:latin typeface="Arial Nova"/>
                <a:ea typeface="Source Sans Pro"/>
                <a:cs typeface="+mj-lt"/>
              </a:rPr>
            </a:br>
            <a:br>
              <a:rPr lang="en-GB" sz="1600" dirty="0">
                <a:latin typeface="Arial Nova"/>
                <a:ea typeface="Source Sans Pro"/>
                <a:cs typeface="+mj-lt"/>
              </a:rPr>
            </a:br>
            <a:r>
              <a:rPr lang="en-GB" sz="1600" dirty="0">
                <a:latin typeface="Arial Nova"/>
                <a:ea typeface="+mj-lt"/>
                <a:cs typeface="+mj-lt"/>
              </a:rPr>
              <a:t>Shopify (2025) </a:t>
            </a:r>
            <a:r>
              <a:rPr lang="en-GB" sz="1600" i="1" dirty="0">
                <a:latin typeface="Arial Nova"/>
                <a:ea typeface="+mj-lt"/>
                <a:cs typeface="+mj-lt"/>
              </a:rPr>
              <a:t>Halwa - Handmade Arabic Sweets &amp; Chocolates</a:t>
            </a:r>
            <a:r>
              <a:rPr lang="en-GB" sz="1600" dirty="0">
                <a:latin typeface="Arial Nova"/>
                <a:ea typeface="+mj-lt"/>
                <a:cs typeface="+mj-lt"/>
              </a:rPr>
              <a:t>. Available at: </a:t>
            </a:r>
            <a:r>
              <a:rPr lang="en-GB" sz="1600" dirty="0">
                <a:latin typeface="Arial Nova"/>
                <a:ea typeface="+mj-lt"/>
                <a:cs typeface="+mj-lt"/>
                <a:hlinkClick r:id="rId3"/>
              </a:rPr>
              <a:t>https://y1kxs1-rz.myshopify.com/</a:t>
            </a:r>
            <a:r>
              <a:rPr lang="en-GB" sz="1600" dirty="0">
                <a:latin typeface="Arial Nova"/>
                <a:ea typeface="+mj-lt"/>
                <a:cs typeface="+mj-lt"/>
              </a:rPr>
              <a:t> (Accessed: [insert date you last accessed the site]).</a:t>
            </a:r>
            <a:br>
              <a:rPr lang="en-GB" sz="1600" dirty="0">
                <a:latin typeface="Arial Nova"/>
                <a:ea typeface="Source Sans Pro"/>
                <a:cs typeface="+mj-lt"/>
              </a:rPr>
            </a:br>
            <a:br>
              <a:rPr lang="en-GB" sz="1600" dirty="0">
                <a:latin typeface="Arial Nova"/>
                <a:ea typeface="+mj-lt"/>
                <a:cs typeface="+mj-lt"/>
              </a:rPr>
            </a:br>
            <a:r>
              <a:rPr lang="en-GB" sz="1600" dirty="0">
                <a:latin typeface="Arial Nova"/>
                <a:ea typeface="+mj-lt"/>
                <a:cs typeface="Arial"/>
              </a:rPr>
              <a:t>Wheeler, A. (2017) </a:t>
            </a:r>
            <a:r>
              <a:rPr lang="en-GB" sz="1600" i="1" dirty="0">
                <a:latin typeface="Arial Nova"/>
                <a:ea typeface="+mj-lt"/>
                <a:cs typeface="Arial"/>
              </a:rPr>
              <a:t>Designing Brand Identity: An Essential Guide for the Whole Branding Team</a:t>
            </a:r>
            <a:r>
              <a:rPr lang="en-GB" sz="1600" dirty="0">
                <a:latin typeface="Arial Nova"/>
                <a:ea typeface="+mj-lt"/>
                <a:cs typeface="Arial"/>
              </a:rPr>
              <a:t>. 5th </a:t>
            </a:r>
            <a:r>
              <a:rPr lang="en-GB" sz="1600" dirty="0" err="1">
                <a:latin typeface="Arial Nova"/>
                <a:ea typeface="+mj-lt"/>
                <a:cs typeface="Arial"/>
              </a:rPr>
              <a:t>edn</a:t>
            </a:r>
            <a:r>
              <a:rPr lang="en-GB" sz="1600" dirty="0">
                <a:latin typeface="Arial Nova"/>
                <a:ea typeface="+mj-lt"/>
                <a:cs typeface="Arial"/>
              </a:rPr>
              <a:t>. Hoboken: Wiley.</a:t>
            </a:r>
            <a:br>
              <a:rPr lang="en-GB" sz="1600" dirty="0">
                <a:latin typeface="Arial Nova"/>
                <a:ea typeface="+mj-lt"/>
                <a:cs typeface="Arial"/>
              </a:rPr>
            </a:br>
            <a:br>
              <a:rPr lang="en-GB" sz="1600" dirty="0">
                <a:latin typeface="Arial Nova"/>
                <a:ea typeface="+mj-lt"/>
                <a:cs typeface="+mj-lt"/>
              </a:rPr>
            </a:br>
            <a:br>
              <a:rPr lang="en-GB" sz="1600" dirty="0">
                <a:latin typeface="Arial Nova"/>
                <a:ea typeface="+mj-lt"/>
                <a:cs typeface="+mj-lt"/>
              </a:rPr>
            </a:br>
            <a:endParaRPr lang="en-GB" sz="2000">
              <a:ea typeface="+mj-lt"/>
              <a:cs typeface="+mj-lt"/>
            </a:endParaRPr>
          </a:p>
          <a:p>
            <a:br>
              <a:rPr lang="en-GB" sz="2000" dirty="0">
                <a:ea typeface="+mj-lt"/>
                <a:cs typeface="+mj-lt"/>
              </a:rPr>
            </a:br>
            <a:endParaRPr lang="en-GB"/>
          </a:p>
          <a:p>
            <a:endParaRPr lang="en-GB" sz="2000" dirty="0">
              <a:latin typeface="Arial"/>
              <a:ea typeface="+mj-lt"/>
              <a:cs typeface="+mj-lt"/>
            </a:endParaRPr>
          </a:p>
        </p:txBody>
      </p:sp>
    </p:spTree>
    <p:extLst>
      <p:ext uri="{BB962C8B-B14F-4D97-AF65-F5344CB8AC3E}">
        <p14:creationId xmlns:p14="http://schemas.microsoft.com/office/powerpoint/2010/main" val="3313062600"/>
      </p:ext>
    </p:extLst>
  </p:cSld>
  <p:clrMapOvr>
    <a:masterClrMapping/>
  </p:clrMapOvr>
</p:sld>
</file>

<file path=ppt/theme/theme1.xml><?xml version="1.0" encoding="utf-8"?>
<a:theme xmlns:a="http://schemas.openxmlformats.org/drawingml/2006/main" name="1_FunkyShapesVTI">
  <a:themeElements>
    <a:clrScheme name="Custom 15">
      <a:dk1>
        <a:sysClr val="windowText" lastClr="000000"/>
      </a:dk1>
      <a:lt1>
        <a:sysClr val="window" lastClr="FFFFFF"/>
      </a:lt1>
      <a:dk2>
        <a:srgbClr val="2D2D2D"/>
      </a:dk2>
      <a:lt2>
        <a:srgbClr val="F3FFF8"/>
      </a:lt2>
      <a:accent1>
        <a:srgbClr val="FF80BD"/>
      </a:accent1>
      <a:accent2>
        <a:srgbClr val="1EB9D3"/>
      </a:accent2>
      <a:accent3>
        <a:srgbClr val="21C46B"/>
      </a:accent3>
      <a:accent4>
        <a:srgbClr val="EA9600"/>
      </a:accent4>
      <a:accent5>
        <a:srgbClr val="F43B56"/>
      </a:accent5>
      <a:accent6>
        <a:srgbClr val="4B56E8"/>
      </a:accent6>
      <a:hlink>
        <a:srgbClr val="8F61FF"/>
      </a:hlink>
      <a:folHlink>
        <a:srgbClr val="F900A0"/>
      </a:folHlink>
    </a:clrScheme>
    <a:fontScheme name="Custom 7">
      <a:majorFont>
        <a:latin typeface="Source Sans Pro "/>
        <a:ea typeface=""/>
        <a:cs typeface=""/>
      </a:majorFont>
      <a:minorFont>
        <a:latin typeface="Source Sans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FunkyShapesVTI" id="{A7F40C41-3FB2-45B0-B0D6-DFB7FDD9B7AD}" vid="{C49381A0-09CD-46EE-B141-E2CDD87ABFE3}"/>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8" ma:contentTypeDescription="Create a new document." ma:contentTypeScope="" ma:versionID="22a266b9fa9a230c5a512669d8b298c3">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eddc33fff6b14141ee5c74a0d29ea6a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2:lcf76f155ced4ddcb4097134ff3c332f" minOccurs="0"/>
                <xsd:element ref="ns4:TaxCatchAl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lcf76f155ced4ddcb4097134ff3c332f" ma:index="24" nillable="true" ma:taxonomy="true" ma:internalName="lcf76f155ced4ddcb4097134ff3c332f" ma:taxonomyFieldName="MediaServiceAITags" ma:displayName="Image Tags" ma:readOnly="false" ma:fieldId="{5cf76f15-5ced-4ddc-b409-7134ff3c332f}" ma:taxonomyMulti="true" ma:sspId="e385fb40-52d4-4fae-9c5b-3e8ff8a5878e" ma:termSetId="09814cd3-568e-4e90-9814-8d621ff8fb84" ma:anchorId="00000000-0000-0000-0000-000000000000"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5"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_ip_UnifiedCompliancePolicyProperties xmlns="http://schemas.microsoft.com/sharepoint/v3" xsi:nil="true"/>
    <lcf76f155ced4ddcb4097134ff3c332f xmlns="71af3243-3dd4-4a8d-8c0d-dd76da1f02a5">
      <Terms xmlns="http://schemas.microsoft.com/office/infopath/2007/PartnerControls"/>
    </lcf76f155ced4ddcb4097134ff3c332f>
    <TaxCatchAll xmlns="230e9df3-be65-4c73-a93b-d1236ebd677e"/>
    <MediaServiceKeyPoints xmlns="71af3243-3dd4-4a8d-8c0d-dd76da1f02a5" xsi:nil="true"/>
  </documentManagement>
</p:properties>
</file>

<file path=customXml/itemProps1.xml><?xml version="1.0" encoding="utf-8"?>
<ds:datastoreItem xmlns:ds="http://schemas.openxmlformats.org/officeDocument/2006/customXml" ds:itemID="{50EA051F-84B4-4065-A650-AA89D1B04233}">
  <ds:schemaRefs>
    <ds:schemaRef ds:uri="http://schemas.microsoft.com/sharepoint/v3/contenttype/forms"/>
  </ds:schemaRefs>
</ds:datastoreItem>
</file>

<file path=customXml/itemProps2.xml><?xml version="1.0" encoding="utf-8"?>
<ds:datastoreItem xmlns:ds="http://schemas.openxmlformats.org/officeDocument/2006/customXml" ds:itemID="{04279500-64D1-4E99-9E84-D64A6313B3C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874A60CD-0DE5-49D4-8EE4-931437A2651A}">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docMetadata/LabelInfo.xml><?xml version="1.0" encoding="utf-8"?>
<clbl:labelList xmlns:clbl="http://schemas.microsoft.com/office/2020/mipLabelMetadata">
  <clbl:label id="{f42aa342-8706-4288-bd11-ebb85995028c}" enabled="1" method="Standard" siteId="{72f988bf-86f1-41af-91ab-2d7cd011db47}" contentBits="0" removed="0"/>
</clbl:labelList>
</file>

<file path=docProps/app.xml><?xml version="1.0" encoding="utf-8"?>
<Properties xmlns="http://schemas.openxmlformats.org/officeDocument/2006/extended-properties" xmlns:vt="http://schemas.openxmlformats.org/officeDocument/2006/docPropsVTypes">
  <Template/>
  <TotalTime>0</TotalTime>
  <Words>546</Words>
  <Application>Microsoft Office PowerPoint</Application>
  <PresentationFormat>Widescreen</PresentationFormat>
  <Paragraphs>119</Paragraphs>
  <Slides>13</Slides>
  <Notes>9</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1_FunkyShapesVTI</vt:lpstr>
      <vt:lpstr>Halwa</vt:lpstr>
      <vt:lpstr>PowerPoint Presentation</vt:lpstr>
      <vt:lpstr>What is Halwa means </vt:lpstr>
      <vt:lpstr>Questionnaire Design</vt:lpstr>
      <vt:lpstr>PowerPoint Presentation</vt:lpstr>
      <vt:lpstr>      </vt:lpstr>
      <vt:lpstr>  https://y1kxs1-rz.myshopify.com/ (shopify,2025)  My website design uses minimalist, elegant visuals to reflect premium quality. Based on research, I prioritised: Easy-to-navigate mobile design. Clear options to build custom boxes. SEO strategies using keywords like “ Affordable price ” and “create your own box” to improve visibility (Chaffey &amp; Ellis-Chadwick, 2019). This aligns with customers’ digital shopping habits and demand for personalisation </vt:lpstr>
      <vt:lpstr> </vt:lpstr>
      <vt:lpstr>PowerPoint Presentation</vt:lpstr>
      <vt:lpstr>Reflection &amp; Skills Gained</vt:lpstr>
      <vt:lpstr>Skills  to  develop</vt:lpstr>
      <vt:lpstr>PowerPoint Presentation</vt:lpstr>
      <vt:lpstr>References :  Brace, I. (2018) Questionnaire Design: How to Plan, Structure and Write Survey Material for Effective Market Research. 4th edn. London: Kogan Page.  Canva (2025) Online design tool. Available at: https://www.canva.com (Accessed: 15 June 2025).  Curtis, A. (2020) Excel for Business: Advanced Techniques for Data Analysis. London: Pearson Education.  Chaffey, D. (2022). Digital Marketing: Strategy, Implementation and Practice. 8th ed. Harlow: Pearson Education.  Chaffey, D. and Ellis-Chadwick, F. (2019) Digital Marketing. 7th edn. Harlow: Pearson Education Limited.  Nasir, S. (2022-2025) Halwa sweet. [Photograph]. My own photos.  Shopify (2025) Halwa - Handmade Arabic Sweets &amp; Chocolates. Available at: https://y1kxs1-rz.myshopify.com/ (Accessed: [insert date you last accessed the site]).  Wheeler, A. (2017) Designing Brand Identity: An Essential Guide for the Whole Branding Team. 5th edn. Hoboken: Wiley.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1541</cp:revision>
  <dcterms:created xsi:type="dcterms:W3CDTF">2025-06-11T22:46:32Z</dcterms:created>
  <dcterms:modified xsi:type="dcterms:W3CDTF">2025-06-29T23:29:06Z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