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6" d="100"/>
          <a:sy n="86" d="100"/>
        </p:scale>
        <p:origin x="562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276A1D-3519-4061-A8CC-34715F8A75C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1E542F7-2633-4632-B83B-BFC6FB13D91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9E20BB-0E01-4D38-A07F-4810BF10BC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CCABB1-E404-4BA8-9A9A-18226F5080EE}" type="datetimeFigureOut">
              <a:rPr lang="en-GB" smtClean="0"/>
              <a:t>23/02/2023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C7C0B79-6270-4D2C-BBC3-BCB2497FD1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002E63-1876-4EE6-8AC8-ABCA312CB1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B1D5FC-A654-4AB7-9F0F-CE3065EB2B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95009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3A9CAB-0EB7-407D-86DC-A5F5E8D68D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7DF055-B79F-4144-8718-BA6168F6289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8506ED-B662-4DEB-AB7E-FF36C64B91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CCABB1-E404-4BA8-9A9A-18226F5080EE}" type="datetimeFigureOut">
              <a:rPr lang="en-GB" smtClean="0"/>
              <a:t>23/02/2023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97FC3B-EBE1-4346-BE43-315A0DA1FE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7B8E09-1164-4A9B-ADC1-C6C8E0EE00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B1D5FC-A654-4AB7-9F0F-CE3065EB2B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18786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2F2035-72FC-4806-9601-04EB2329D0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3B97C60-E006-4C5E-8721-9601886F33D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833116-84CA-44BF-8828-EFA51176FA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CCABB1-E404-4BA8-9A9A-18226F5080EE}" type="datetimeFigureOut">
              <a:rPr lang="en-GB" smtClean="0"/>
              <a:t>23/02/2023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16D619-F2F9-4143-86B3-849DFCBE94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049C12-843C-41D6-A7C4-3E02EF7601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B1D5FC-A654-4AB7-9F0F-CE3065EB2B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52869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F58646-426D-4A33-8EDE-FD91126458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B5C844-0945-4515-A9CF-516F3C293F5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DBE5B6C-BF7B-4335-BA7B-276CD965B2A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2B7121C-3FAD-4BC6-B48B-C7C3C361ED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CCABB1-E404-4BA8-9A9A-18226F5080EE}" type="datetimeFigureOut">
              <a:rPr lang="en-GB" smtClean="0"/>
              <a:t>23/02/2023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ABC314E-8A58-44BD-B892-B704667B36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A6D2A55-A344-4931-BC16-530A0A9C84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B1D5FC-A654-4AB7-9F0F-CE3065EB2B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81997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8769AB-B330-4D98-A1A5-234FFD1BEE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5A80346-DF43-4AB7-B882-0C0AA9A06F8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B5DD5A0-E9CF-4C5F-B41F-01511C4DCE4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549F6FB-2916-431F-9CC5-EECF3930445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4CFB155-0C9D-4616-A6C9-5065223BDCA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0D17B53-1135-46EE-A1BD-72614D2406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CCABB1-E404-4BA8-9A9A-18226F5080EE}" type="datetimeFigureOut">
              <a:rPr lang="en-GB" smtClean="0"/>
              <a:t>23/02/2023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41BA6AD-9B02-4672-BB86-1D8FD6E085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9C31F21-C484-46E0-A768-3E3B95EAF4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B1D5FC-A654-4AB7-9F0F-CE3065EB2B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99582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F2B4DE-E699-4F7A-A8CA-0088CBADA3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85D97B4-26F8-4DE6-9703-6CEC2EF182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CCABB1-E404-4BA8-9A9A-18226F5080EE}" type="datetimeFigureOut">
              <a:rPr lang="en-GB" smtClean="0"/>
              <a:t>23/02/2023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C515879-C7D6-4777-ABDB-9E47ACEFFF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EAB899B-7A0F-450E-8625-7EFF7CAC9A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B1D5FC-A654-4AB7-9F0F-CE3065EB2B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8200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8395A79-3B7A-4461-BDA0-72EC0A5B03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CCABB1-E404-4BA8-9A9A-18226F5080EE}" type="datetimeFigureOut">
              <a:rPr lang="en-GB" smtClean="0"/>
              <a:t>23/02/2023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FD93758-A670-4654-AA32-9F6254EE6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273EA55-BCA4-40B3-B2AE-09646A765A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B1D5FC-A654-4AB7-9F0F-CE3065EB2B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85380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19270D-D65A-4FF2-B7AD-22A7AC08A5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1C73BD-B725-44B4-B1A5-474007A82F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2BB2203-4A20-4E1D-A8D4-B6D4FDA3237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DE72B5D-8D77-413F-84F1-7B04D67B94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CCABB1-E404-4BA8-9A9A-18226F5080EE}" type="datetimeFigureOut">
              <a:rPr lang="en-GB" smtClean="0"/>
              <a:t>23/02/2023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8AC45B1-DE96-4FE2-A2E3-0451934C52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4196330-6682-4843-8AD0-4C6E71FF7E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B1D5FC-A654-4AB7-9F0F-CE3065EB2B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10089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D03722-7536-40D4-AA83-C23386DD8F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BEC1BA6-F382-4088-A4B2-293D4889866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385BAE2-809B-4201-962B-5BDDBFF9D5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9E797D7-3EB5-4E22-8DA2-18E73AACF9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CCABB1-E404-4BA8-9A9A-18226F5080EE}" type="datetimeFigureOut">
              <a:rPr lang="en-GB" smtClean="0"/>
              <a:t>23/02/2023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2B138FD-E6C0-4642-A963-B0B17471DA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0153435-C84D-4E54-BA2A-BDBE526C8A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B1D5FC-A654-4AB7-9F0F-CE3065EB2B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96603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AF0D59-5E6B-4564-9E03-B72B174D65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C451975-EAD7-4F5E-9500-F496C5A69C1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DD67A1-B552-4B92-AF4A-D3003D987A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CCABB1-E404-4BA8-9A9A-18226F5080EE}" type="datetimeFigureOut">
              <a:rPr lang="en-GB" smtClean="0"/>
              <a:t>23/02/2023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E5783D-BF51-46CE-AC8D-0641B91EFD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A5E667-44A7-4B0E-A131-AED226FF4F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B1D5FC-A654-4AB7-9F0F-CE3065EB2B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81991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CFFD50E-B8DE-4368-9C45-A6E1076BE9D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E863F82-471A-4172-8756-FC4B3B90B84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57A2F69-8CD3-46B4-92DE-8B08ADA6FF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CCABB1-E404-4BA8-9A9A-18226F5080EE}" type="datetimeFigureOut">
              <a:rPr lang="en-GB" smtClean="0"/>
              <a:t>23/02/2023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117967-6051-44F8-9731-5DB2FAC191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06AE29-FEF8-4BE0-81EA-5FD3A5A95A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B1D5FC-A654-4AB7-9F0F-CE3065EB2B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97982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232144F-2E5F-41C2-908B-1C37A44546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A169B40-BED4-45FF-8AF7-46FF12782BC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D22E7B-3BDD-4994-BDEC-1FCB9D7A4AD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CCABB1-E404-4BA8-9A9A-18226F5080EE}" type="datetimeFigureOut">
              <a:rPr lang="en-GB" smtClean="0"/>
              <a:t>23/02/2023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2EC38F-175B-420C-A95B-B2CED40D09B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9B5BC1-3573-4552-9B7F-D4671587074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B1D5FC-A654-4AB7-9F0F-CE3065EB2B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1958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3816AB-F691-4F2A-A2D8-504C8C86758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848724F-CAAC-465F-8E4C-1A50CF3EECF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9E1CAB1-6166-4119-B523-0443EDE4E86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45929" y="0"/>
            <a:ext cx="970014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615350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E520F02-AFA1-4A4E-A111-29D8D756846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45929" y="0"/>
            <a:ext cx="970014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79869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Widescreen</PresentationFormat>
  <Paragraphs>0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Alina Neagu (2121368)</dc:creator>
  <cp:lastModifiedBy>Alina Neagu (2121368)</cp:lastModifiedBy>
  <cp:revision>1</cp:revision>
  <dcterms:created xsi:type="dcterms:W3CDTF">2023-02-23T22:17:43Z</dcterms:created>
  <dcterms:modified xsi:type="dcterms:W3CDTF">2023-02-23T22:18:03Z</dcterms:modified>
</cp:coreProperties>
</file>