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73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696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hyperlink" Target="http://www.francescococirrillo.com/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http://www.francescococirrillo.com/" TargetMode="External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A44BCC-EB1F-430E-84A6-144B8AFB90E8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BA5A320-18C5-46A3-B056-4A2499FAF786}">
      <dgm:prSet/>
      <dgm:spPr/>
      <dgm:t>
        <a:bodyPr/>
        <a:lstStyle/>
        <a:p>
          <a:r>
            <a:rPr lang="en-US" b="0" i="0"/>
            <a:t>Importance of time management for academic success and balance</a:t>
          </a:r>
          <a:endParaRPr lang="en-US"/>
        </a:p>
      </dgm:t>
    </dgm:pt>
    <dgm:pt modelId="{FD644570-B4F1-4F1F-8458-F9098C479C67}" type="parTrans" cxnId="{29CE1985-3156-4DC4-AB98-E461E0A95D87}">
      <dgm:prSet/>
      <dgm:spPr/>
      <dgm:t>
        <a:bodyPr/>
        <a:lstStyle/>
        <a:p>
          <a:endParaRPr lang="en-US"/>
        </a:p>
      </dgm:t>
    </dgm:pt>
    <dgm:pt modelId="{5AE8B680-33C6-4AE5-836C-D8C39290C88D}" type="sibTrans" cxnId="{29CE1985-3156-4DC4-AB98-E461E0A95D87}">
      <dgm:prSet/>
      <dgm:spPr/>
      <dgm:t>
        <a:bodyPr/>
        <a:lstStyle/>
        <a:p>
          <a:endParaRPr lang="en-US"/>
        </a:p>
      </dgm:t>
    </dgm:pt>
    <dgm:pt modelId="{BD006A33-63E6-4677-9C18-8CFE833A5BC7}">
      <dgm:prSet/>
      <dgm:spPr/>
      <dgm:t>
        <a:bodyPr/>
        <a:lstStyle/>
        <a:p>
          <a:r>
            <a:rPr lang="en-US" b="0" i="0"/>
            <a:t>Tips: structure your day, prioritize, use tools (planners, calendars)</a:t>
          </a:r>
          <a:endParaRPr lang="en-US"/>
        </a:p>
      </dgm:t>
    </dgm:pt>
    <dgm:pt modelId="{C3318E27-C50E-4B34-BE30-AA7BDDCE9C5E}" type="parTrans" cxnId="{EE57B4C4-FD82-4CCD-BAAC-39280A1F9E25}">
      <dgm:prSet/>
      <dgm:spPr/>
      <dgm:t>
        <a:bodyPr/>
        <a:lstStyle/>
        <a:p>
          <a:endParaRPr lang="en-US"/>
        </a:p>
      </dgm:t>
    </dgm:pt>
    <dgm:pt modelId="{FC3431C6-A024-41A6-9B6F-7CAF7FAB4CEC}" type="sibTrans" cxnId="{EE57B4C4-FD82-4CCD-BAAC-39280A1F9E25}">
      <dgm:prSet/>
      <dgm:spPr/>
      <dgm:t>
        <a:bodyPr/>
        <a:lstStyle/>
        <a:p>
          <a:endParaRPr lang="en-US"/>
        </a:p>
      </dgm:t>
    </dgm:pt>
    <dgm:pt modelId="{38445435-9506-4B49-81C3-06F2C4DC5DD2}">
      <dgm:prSet/>
      <dgm:spPr/>
      <dgm:t>
        <a:bodyPr/>
        <a:lstStyle/>
        <a:p>
          <a:r>
            <a:rPr lang="en-US" b="0" i="0"/>
            <a:t>Avoid procrastination and distractions</a:t>
          </a:r>
          <a:endParaRPr lang="en-US"/>
        </a:p>
      </dgm:t>
    </dgm:pt>
    <dgm:pt modelId="{9DA21B68-32A6-449D-940E-63D788D18203}" type="parTrans" cxnId="{124592AD-3E8B-4473-85B2-8786BE5716A1}">
      <dgm:prSet/>
      <dgm:spPr/>
      <dgm:t>
        <a:bodyPr/>
        <a:lstStyle/>
        <a:p>
          <a:endParaRPr lang="en-US"/>
        </a:p>
      </dgm:t>
    </dgm:pt>
    <dgm:pt modelId="{5EAC1500-5D6F-4200-94DE-EB275A251AE9}" type="sibTrans" cxnId="{124592AD-3E8B-4473-85B2-8786BE5716A1}">
      <dgm:prSet/>
      <dgm:spPr/>
      <dgm:t>
        <a:bodyPr/>
        <a:lstStyle/>
        <a:p>
          <a:endParaRPr lang="en-US"/>
        </a:p>
      </dgm:t>
    </dgm:pt>
    <dgm:pt modelId="{15BC3BAB-3031-4576-88D8-655E44497F5D}">
      <dgm:prSet/>
      <dgm:spPr/>
      <dgm:t>
        <a:bodyPr/>
        <a:lstStyle/>
        <a:p>
          <a:r>
            <a:rPr lang="en-US" b="0" i="0"/>
            <a:t>Take regular breaks</a:t>
          </a:r>
          <a:endParaRPr lang="en-US"/>
        </a:p>
      </dgm:t>
    </dgm:pt>
    <dgm:pt modelId="{DA87C4F5-2DDD-4FBA-BC69-26394744B294}" type="parTrans" cxnId="{272BD067-CB7B-4CF6-9769-F651640D84F4}">
      <dgm:prSet/>
      <dgm:spPr/>
      <dgm:t>
        <a:bodyPr/>
        <a:lstStyle/>
        <a:p>
          <a:endParaRPr lang="en-US"/>
        </a:p>
      </dgm:t>
    </dgm:pt>
    <dgm:pt modelId="{83B985E2-430F-483C-AB06-87A5ABDD5930}" type="sibTrans" cxnId="{272BD067-CB7B-4CF6-9769-F651640D84F4}">
      <dgm:prSet/>
      <dgm:spPr/>
      <dgm:t>
        <a:bodyPr/>
        <a:lstStyle/>
        <a:p>
          <a:endParaRPr lang="en-US"/>
        </a:p>
      </dgm:t>
    </dgm:pt>
    <dgm:pt modelId="{BCB83026-6EBE-42C0-9653-326EAF5AF7CD}">
      <dgm:prSet/>
      <dgm:spPr/>
      <dgm:t>
        <a:bodyPr/>
        <a:lstStyle/>
        <a:p>
          <a:r>
            <a:rPr lang="en-US" b="0" i="0"/>
            <a:t>Outcome: reduced anxiety, better performance</a:t>
          </a:r>
          <a:endParaRPr lang="en-US"/>
        </a:p>
      </dgm:t>
    </dgm:pt>
    <dgm:pt modelId="{411E6BCB-BBD9-43DD-8D6F-09C91301BD77}" type="parTrans" cxnId="{C3DB708E-A6B5-44DF-938A-BBBFF0B6F645}">
      <dgm:prSet/>
      <dgm:spPr/>
      <dgm:t>
        <a:bodyPr/>
        <a:lstStyle/>
        <a:p>
          <a:endParaRPr lang="en-US"/>
        </a:p>
      </dgm:t>
    </dgm:pt>
    <dgm:pt modelId="{533AA51C-761C-416B-B833-FA41D69E245C}" type="sibTrans" cxnId="{C3DB708E-A6B5-44DF-938A-BBBFF0B6F645}">
      <dgm:prSet/>
      <dgm:spPr/>
      <dgm:t>
        <a:bodyPr/>
        <a:lstStyle/>
        <a:p>
          <a:endParaRPr lang="en-US"/>
        </a:p>
      </dgm:t>
    </dgm:pt>
    <dgm:pt modelId="{4DF6B22F-FAC7-405C-9B4D-EF6C0C35A9C4}" type="pres">
      <dgm:prSet presAssocID="{86A44BCC-EB1F-430E-84A6-144B8AFB90E8}" presName="diagram" presStyleCnt="0">
        <dgm:presLayoutVars>
          <dgm:dir/>
          <dgm:resizeHandles val="exact"/>
        </dgm:presLayoutVars>
      </dgm:prSet>
      <dgm:spPr/>
    </dgm:pt>
    <dgm:pt modelId="{A2FA8B58-D98C-49C2-A0F1-92523A6CC61E}" type="pres">
      <dgm:prSet presAssocID="{BBA5A320-18C5-46A3-B056-4A2499FAF786}" presName="node" presStyleLbl="node1" presStyleIdx="0" presStyleCnt="5">
        <dgm:presLayoutVars>
          <dgm:bulletEnabled val="1"/>
        </dgm:presLayoutVars>
      </dgm:prSet>
      <dgm:spPr/>
    </dgm:pt>
    <dgm:pt modelId="{34C9B359-ECBF-4098-9EE7-63DC9234237E}" type="pres">
      <dgm:prSet presAssocID="{5AE8B680-33C6-4AE5-836C-D8C39290C88D}" presName="sibTrans" presStyleLbl="sibTrans2D1" presStyleIdx="0" presStyleCnt="4"/>
      <dgm:spPr/>
    </dgm:pt>
    <dgm:pt modelId="{3553F7E2-0A77-4361-A03A-820F4B932AE7}" type="pres">
      <dgm:prSet presAssocID="{5AE8B680-33C6-4AE5-836C-D8C39290C88D}" presName="connectorText" presStyleLbl="sibTrans2D1" presStyleIdx="0" presStyleCnt="4"/>
      <dgm:spPr/>
    </dgm:pt>
    <dgm:pt modelId="{CCB686B4-3966-441C-8EBB-4F6BB20A372C}" type="pres">
      <dgm:prSet presAssocID="{BD006A33-63E6-4677-9C18-8CFE833A5BC7}" presName="node" presStyleLbl="node1" presStyleIdx="1" presStyleCnt="5">
        <dgm:presLayoutVars>
          <dgm:bulletEnabled val="1"/>
        </dgm:presLayoutVars>
      </dgm:prSet>
      <dgm:spPr/>
    </dgm:pt>
    <dgm:pt modelId="{09E5D657-1959-4634-AF95-D32EDEBFFA9B}" type="pres">
      <dgm:prSet presAssocID="{FC3431C6-A024-41A6-9B6F-7CAF7FAB4CEC}" presName="sibTrans" presStyleLbl="sibTrans2D1" presStyleIdx="1" presStyleCnt="4"/>
      <dgm:spPr/>
    </dgm:pt>
    <dgm:pt modelId="{ADB24353-9C93-433D-B6B4-FDACAABCE375}" type="pres">
      <dgm:prSet presAssocID="{FC3431C6-A024-41A6-9B6F-7CAF7FAB4CEC}" presName="connectorText" presStyleLbl="sibTrans2D1" presStyleIdx="1" presStyleCnt="4"/>
      <dgm:spPr/>
    </dgm:pt>
    <dgm:pt modelId="{18E6FD19-5C5C-4D61-B5D7-C7AB99C7907C}" type="pres">
      <dgm:prSet presAssocID="{38445435-9506-4B49-81C3-06F2C4DC5DD2}" presName="node" presStyleLbl="node1" presStyleIdx="2" presStyleCnt="5">
        <dgm:presLayoutVars>
          <dgm:bulletEnabled val="1"/>
        </dgm:presLayoutVars>
      </dgm:prSet>
      <dgm:spPr/>
    </dgm:pt>
    <dgm:pt modelId="{4618E19F-868F-4473-A8DE-697C9CD2082B}" type="pres">
      <dgm:prSet presAssocID="{5EAC1500-5D6F-4200-94DE-EB275A251AE9}" presName="sibTrans" presStyleLbl="sibTrans2D1" presStyleIdx="2" presStyleCnt="4"/>
      <dgm:spPr/>
    </dgm:pt>
    <dgm:pt modelId="{3B670EE4-69BB-408C-A4B2-387D8050C6E3}" type="pres">
      <dgm:prSet presAssocID="{5EAC1500-5D6F-4200-94DE-EB275A251AE9}" presName="connectorText" presStyleLbl="sibTrans2D1" presStyleIdx="2" presStyleCnt="4"/>
      <dgm:spPr/>
    </dgm:pt>
    <dgm:pt modelId="{90CF2103-0AD9-4090-B1AD-B1210B791AF3}" type="pres">
      <dgm:prSet presAssocID="{15BC3BAB-3031-4576-88D8-655E44497F5D}" presName="node" presStyleLbl="node1" presStyleIdx="3" presStyleCnt="5">
        <dgm:presLayoutVars>
          <dgm:bulletEnabled val="1"/>
        </dgm:presLayoutVars>
      </dgm:prSet>
      <dgm:spPr/>
    </dgm:pt>
    <dgm:pt modelId="{3ACA101C-9EBF-473B-9135-2C7156BDB360}" type="pres">
      <dgm:prSet presAssocID="{83B985E2-430F-483C-AB06-87A5ABDD5930}" presName="sibTrans" presStyleLbl="sibTrans2D1" presStyleIdx="3" presStyleCnt="4"/>
      <dgm:spPr/>
    </dgm:pt>
    <dgm:pt modelId="{A7523556-AB28-4B9B-9C98-F5735B5D4F97}" type="pres">
      <dgm:prSet presAssocID="{83B985E2-430F-483C-AB06-87A5ABDD5930}" presName="connectorText" presStyleLbl="sibTrans2D1" presStyleIdx="3" presStyleCnt="4"/>
      <dgm:spPr/>
    </dgm:pt>
    <dgm:pt modelId="{9696B21B-0BA1-4057-8D7D-B5C4BFAE9E35}" type="pres">
      <dgm:prSet presAssocID="{BCB83026-6EBE-42C0-9653-326EAF5AF7CD}" presName="node" presStyleLbl="node1" presStyleIdx="4" presStyleCnt="5">
        <dgm:presLayoutVars>
          <dgm:bulletEnabled val="1"/>
        </dgm:presLayoutVars>
      </dgm:prSet>
      <dgm:spPr/>
    </dgm:pt>
  </dgm:ptLst>
  <dgm:cxnLst>
    <dgm:cxn modelId="{3B8E8007-49EB-468F-91D2-BE6C3D6B1EA5}" type="presOf" srcId="{BD006A33-63E6-4677-9C18-8CFE833A5BC7}" destId="{CCB686B4-3966-441C-8EBB-4F6BB20A372C}" srcOrd="0" destOrd="0" presId="urn:microsoft.com/office/officeart/2005/8/layout/process5"/>
    <dgm:cxn modelId="{75176F30-E256-4E30-8FE5-1EA13A4C1DCF}" type="presOf" srcId="{5AE8B680-33C6-4AE5-836C-D8C39290C88D}" destId="{34C9B359-ECBF-4098-9EE7-63DC9234237E}" srcOrd="0" destOrd="0" presId="urn:microsoft.com/office/officeart/2005/8/layout/process5"/>
    <dgm:cxn modelId="{6D26D545-9294-4AD0-8856-67EF9777A1A2}" type="presOf" srcId="{38445435-9506-4B49-81C3-06F2C4DC5DD2}" destId="{18E6FD19-5C5C-4D61-B5D7-C7AB99C7907C}" srcOrd="0" destOrd="0" presId="urn:microsoft.com/office/officeart/2005/8/layout/process5"/>
    <dgm:cxn modelId="{272BD067-CB7B-4CF6-9769-F651640D84F4}" srcId="{86A44BCC-EB1F-430E-84A6-144B8AFB90E8}" destId="{15BC3BAB-3031-4576-88D8-655E44497F5D}" srcOrd="3" destOrd="0" parTransId="{DA87C4F5-2DDD-4FBA-BC69-26394744B294}" sibTransId="{83B985E2-430F-483C-AB06-87A5ABDD5930}"/>
    <dgm:cxn modelId="{A8F3186B-A4A4-4722-8EB3-4134E96E1792}" type="presOf" srcId="{BCB83026-6EBE-42C0-9653-326EAF5AF7CD}" destId="{9696B21B-0BA1-4057-8D7D-B5C4BFAE9E35}" srcOrd="0" destOrd="0" presId="urn:microsoft.com/office/officeart/2005/8/layout/process5"/>
    <dgm:cxn modelId="{9E0C034C-D799-4FF6-94F6-D6289624C6B6}" type="presOf" srcId="{BBA5A320-18C5-46A3-B056-4A2499FAF786}" destId="{A2FA8B58-D98C-49C2-A0F1-92523A6CC61E}" srcOrd="0" destOrd="0" presId="urn:microsoft.com/office/officeart/2005/8/layout/process5"/>
    <dgm:cxn modelId="{63A7AC7D-AB25-4E9A-A281-03EA395E8997}" type="presOf" srcId="{83B985E2-430F-483C-AB06-87A5ABDD5930}" destId="{3ACA101C-9EBF-473B-9135-2C7156BDB360}" srcOrd="0" destOrd="0" presId="urn:microsoft.com/office/officeart/2005/8/layout/process5"/>
    <dgm:cxn modelId="{29CE1985-3156-4DC4-AB98-E461E0A95D87}" srcId="{86A44BCC-EB1F-430E-84A6-144B8AFB90E8}" destId="{BBA5A320-18C5-46A3-B056-4A2499FAF786}" srcOrd="0" destOrd="0" parTransId="{FD644570-B4F1-4F1F-8458-F9098C479C67}" sibTransId="{5AE8B680-33C6-4AE5-836C-D8C39290C88D}"/>
    <dgm:cxn modelId="{C3DB708E-A6B5-44DF-938A-BBBFF0B6F645}" srcId="{86A44BCC-EB1F-430E-84A6-144B8AFB90E8}" destId="{BCB83026-6EBE-42C0-9653-326EAF5AF7CD}" srcOrd="4" destOrd="0" parTransId="{411E6BCB-BBD9-43DD-8D6F-09C91301BD77}" sibTransId="{533AA51C-761C-416B-B833-FA41D69E245C}"/>
    <dgm:cxn modelId="{19AE2D97-9E05-4E5D-9861-ED56C2410D27}" type="presOf" srcId="{FC3431C6-A024-41A6-9B6F-7CAF7FAB4CEC}" destId="{ADB24353-9C93-433D-B6B4-FDACAABCE375}" srcOrd="1" destOrd="0" presId="urn:microsoft.com/office/officeart/2005/8/layout/process5"/>
    <dgm:cxn modelId="{351EC197-59E7-464E-AB17-6597FDC56B4B}" type="presOf" srcId="{5EAC1500-5D6F-4200-94DE-EB275A251AE9}" destId="{3B670EE4-69BB-408C-A4B2-387D8050C6E3}" srcOrd="1" destOrd="0" presId="urn:microsoft.com/office/officeart/2005/8/layout/process5"/>
    <dgm:cxn modelId="{124592AD-3E8B-4473-85B2-8786BE5716A1}" srcId="{86A44BCC-EB1F-430E-84A6-144B8AFB90E8}" destId="{38445435-9506-4B49-81C3-06F2C4DC5DD2}" srcOrd="2" destOrd="0" parTransId="{9DA21B68-32A6-449D-940E-63D788D18203}" sibTransId="{5EAC1500-5D6F-4200-94DE-EB275A251AE9}"/>
    <dgm:cxn modelId="{8132FAAD-7722-41F6-8A4B-7B950ADF96CF}" type="presOf" srcId="{15BC3BAB-3031-4576-88D8-655E44497F5D}" destId="{90CF2103-0AD9-4090-B1AD-B1210B791AF3}" srcOrd="0" destOrd="0" presId="urn:microsoft.com/office/officeart/2005/8/layout/process5"/>
    <dgm:cxn modelId="{A0CECCB6-B9CC-4E15-A9D5-A9D0B763495E}" type="presOf" srcId="{86A44BCC-EB1F-430E-84A6-144B8AFB90E8}" destId="{4DF6B22F-FAC7-405C-9B4D-EF6C0C35A9C4}" srcOrd="0" destOrd="0" presId="urn:microsoft.com/office/officeart/2005/8/layout/process5"/>
    <dgm:cxn modelId="{02EFA6B7-B3DB-4975-9817-FFC147BDA9AA}" type="presOf" srcId="{5AE8B680-33C6-4AE5-836C-D8C39290C88D}" destId="{3553F7E2-0A77-4361-A03A-820F4B932AE7}" srcOrd="1" destOrd="0" presId="urn:microsoft.com/office/officeart/2005/8/layout/process5"/>
    <dgm:cxn modelId="{4E23C0B9-7D13-4010-9DFB-2604185DBDF3}" type="presOf" srcId="{5EAC1500-5D6F-4200-94DE-EB275A251AE9}" destId="{4618E19F-868F-4473-A8DE-697C9CD2082B}" srcOrd="0" destOrd="0" presId="urn:microsoft.com/office/officeart/2005/8/layout/process5"/>
    <dgm:cxn modelId="{EE57B4C4-FD82-4CCD-BAAC-39280A1F9E25}" srcId="{86A44BCC-EB1F-430E-84A6-144B8AFB90E8}" destId="{BD006A33-63E6-4677-9C18-8CFE833A5BC7}" srcOrd="1" destOrd="0" parTransId="{C3318E27-C50E-4B34-BE30-AA7BDDCE9C5E}" sibTransId="{FC3431C6-A024-41A6-9B6F-7CAF7FAB4CEC}"/>
    <dgm:cxn modelId="{0ECEA2CB-D794-4034-8C03-EE3D2AF6AB93}" type="presOf" srcId="{FC3431C6-A024-41A6-9B6F-7CAF7FAB4CEC}" destId="{09E5D657-1959-4634-AF95-D32EDEBFFA9B}" srcOrd="0" destOrd="0" presId="urn:microsoft.com/office/officeart/2005/8/layout/process5"/>
    <dgm:cxn modelId="{38AE1EF9-111D-4445-B125-18C4F16D124D}" type="presOf" srcId="{83B985E2-430F-483C-AB06-87A5ABDD5930}" destId="{A7523556-AB28-4B9B-9C98-F5735B5D4F97}" srcOrd="1" destOrd="0" presId="urn:microsoft.com/office/officeart/2005/8/layout/process5"/>
    <dgm:cxn modelId="{92A07EDB-8B28-4EC2-AEFF-5B82BF54F199}" type="presParOf" srcId="{4DF6B22F-FAC7-405C-9B4D-EF6C0C35A9C4}" destId="{A2FA8B58-D98C-49C2-A0F1-92523A6CC61E}" srcOrd="0" destOrd="0" presId="urn:microsoft.com/office/officeart/2005/8/layout/process5"/>
    <dgm:cxn modelId="{B3B44B3A-2917-438C-A209-33CE3F6EC530}" type="presParOf" srcId="{4DF6B22F-FAC7-405C-9B4D-EF6C0C35A9C4}" destId="{34C9B359-ECBF-4098-9EE7-63DC9234237E}" srcOrd="1" destOrd="0" presId="urn:microsoft.com/office/officeart/2005/8/layout/process5"/>
    <dgm:cxn modelId="{78374741-81ED-466B-AE62-4EDDCFF47F73}" type="presParOf" srcId="{34C9B359-ECBF-4098-9EE7-63DC9234237E}" destId="{3553F7E2-0A77-4361-A03A-820F4B932AE7}" srcOrd="0" destOrd="0" presId="urn:microsoft.com/office/officeart/2005/8/layout/process5"/>
    <dgm:cxn modelId="{0B4A0F6A-73B4-4DEB-B183-380F64CBD90B}" type="presParOf" srcId="{4DF6B22F-FAC7-405C-9B4D-EF6C0C35A9C4}" destId="{CCB686B4-3966-441C-8EBB-4F6BB20A372C}" srcOrd="2" destOrd="0" presId="urn:microsoft.com/office/officeart/2005/8/layout/process5"/>
    <dgm:cxn modelId="{7DFDE6EB-E6C6-4EB0-8280-8D669BE22985}" type="presParOf" srcId="{4DF6B22F-FAC7-405C-9B4D-EF6C0C35A9C4}" destId="{09E5D657-1959-4634-AF95-D32EDEBFFA9B}" srcOrd="3" destOrd="0" presId="urn:microsoft.com/office/officeart/2005/8/layout/process5"/>
    <dgm:cxn modelId="{58B4CE9C-8799-484D-A5B2-8ACB6BC46B2E}" type="presParOf" srcId="{09E5D657-1959-4634-AF95-D32EDEBFFA9B}" destId="{ADB24353-9C93-433D-B6B4-FDACAABCE375}" srcOrd="0" destOrd="0" presId="urn:microsoft.com/office/officeart/2005/8/layout/process5"/>
    <dgm:cxn modelId="{CCA59E98-AEF3-4569-BA22-356160415A1B}" type="presParOf" srcId="{4DF6B22F-FAC7-405C-9B4D-EF6C0C35A9C4}" destId="{18E6FD19-5C5C-4D61-B5D7-C7AB99C7907C}" srcOrd="4" destOrd="0" presId="urn:microsoft.com/office/officeart/2005/8/layout/process5"/>
    <dgm:cxn modelId="{57A7238C-B2D3-46DE-96D7-C6E78AEB8DC3}" type="presParOf" srcId="{4DF6B22F-FAC7-405C-9B4D-EF6C0C35A9C4}" destId="{4618E19F-868F-4473-A8DE-697C9CD2082B}" srcOrd="5" destOrd="0" presId="urn:microsoft.com/office/officeart/2005/8/layout/process5"/>
    <dgm:cxn modelId="{5D28BE84-DE4C-4D90-9B9B-993E4D6195F7}" type="presParOf" srcId="{4618E19F-868F-4473-A8DE-697C9CD2082B}" destId="{3B670EE4-69BB-408C-A4B2-387D8050C6E3}" srcOrd="0" destOrd="0" presId="urn:microsoft.com/office/officeart/2005/8/layout/process5"/>
    <dgm:cxn modelId="{B9C0C168-C164-4C6A-BD76-1BC693CED5AD}" type="presParOf" srcId="{4DF6B22F-FAC7-405C-9B4D-EF6C0C35A9C4}" destId="{90CF2103-0AD9-4090-B1AD-B1210B791AF3}" srcOrd="6" destOrd="0" presId="urn:microsoft.com/office/officeart/2005/8/layout/process5"/>
    <dgm:cxn modelId="{283291DA-EE45-4B80-8A0C-9D98F3B4EF68}" type="presParOf" srcId="{4DF6B22F-FAC7-405C-9B4D-EF6C0C35A9C4}" destId="{3ACA101C-9EBF-473B-9135-2C7156BDB360}" srcOrd="7" destOrd="0" presId="urn:microsoft.com/office/officeart/2005/8/layout/process5"/>
    <dgm:cxn modelId="{553996F8-9760-4BD2-83A5-78019708B726}" type="presParOf" srcId="{3ACA101C-9EBF-473B-9135-2C7156BDB360}" destId="{A7523556-AB28-4B9B-9C98-F5735B5D4F97}" srcOrd="0" destOrd="0" presId="urn:microsoft.com/office/officeart/2005/8/layout/process5"/>
    <dgm:cxn modelId="{72341490-30F0-4898-8B4C-02338E353434}" type="presParOf" srcId="{4DF6B22F-FAC7-405C-9B4D-EF6C0C35A9C4}" destId="{9696B21B-0BA1-4057-8D7D-B5C4BFAE9E3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8D93F6-521E-4CB4-9AB6-2F4576D3D75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BF441BF-7C50-4DD9-8A10-F6130BF4D8FF}">
      <dgm:prSet/>
      <dgm:spPr/>
      <dgm:t>
        <a:bodyPr/>
        <a:lstStyle/>
        <a:p>
          <a:r>
            <a:rPr lang="en-US" b="0" i="0"/>
            <a:t>Definition: Planning, prioritising, and organising tasks</a:t>
          </a:r>
          <a:endParaRPr lang="en-US"/>
        </a:p>
      </dgm:t>
    </dgm:pt>
    <dgm:pt modelId="{82E733BF-871B-4CE8-88ED-67D16A2A7B5D}" type="parTrans" cxnId="{2EAE9E8F-FD2F-42F0-AC96-288143ACC48A}">
      <dgm:prSet/>
      <dgm:spPr/>
      <dgm:t>
        <a:bodyPr/>
        <a:lstStyle/>
        <a:p>
          <a:endParaRPr lang="en-US"/>
        </a:p>
      </dgm:t>
    </dgm:pt>
    <dgm:pt modelId="{92F64E3C-2E52-4C62-B775-D49720F97AFC}" type="sibTrans" cxnId="{2EAE9E8F-FD2F-42F0-AC96-288143ACC48A}">
      <dgm:prSet/>
      <dgm:spPr/>
      <dgm:t>
        <a:bodyPr/>
        <a:lstStyle/>
        <a:p>
          <a:endParaRPr lang="en-US"/>
        </a:p>
      </dgm:t>
    </dgm:pt>
    <dgm:pt modelId="{FBBE0E84-0E14-4868-8784-B674A3685774}">
      <dgm:prSet/>
      <dgm:spPr/>
      <dgm:t>
        <a:bodyPr/>
        <a:lstStyle/>
        <a:p>
          <a:r>
            <a:rPr lang="en-US" b="0" i="0"/>
            <a:t>Helps balance study and personal life</a:t>
          </a:r>
          <a:endParaRPr lang="en-US"/>
        </a:p>
      </dgm:t>
    </dgm:pt>
    <dgm:pt modelId="{3E6E9B71-CDFE-499B-9EB5-D3EDBBE3037D}" type="parTrans" cxnId="{DA724C23-0927-4139-BEA2-8D76FA7CB492}">
      <dgm:prSet/>
      <dgm:spPr/>
      <dgm:t>
        <a:bodyPr/>
        <a:lstStyle/>
        <a:p>
          <a:endParaRPr lang="en-US"/>
        </a:p>
      </dgm:t>
    </dgm:pt>
    <dgm:pt modelId="{0DB6A6E1-6063-4AA8-BF15-CFC6FEF9C498}" type="sibTrans" cxnId="{DA724C23-0927-4139-BEA2-8D76FA7CB492}">
      <dgm:prSet/>
      <dgm:spPr/>
      <dgm:t>
        <a:bodyPr/>
        <a:lstStyle/>
        <a:p>
          <a:endParaRPr lang="en-US"/>
        </a:p>
      </dgm:t>
    </dgm:pt>
    <dgm:pt modelId="{DC7ADCD9-971F-47B9-AFD6-36D5825DEA1C}">
      <dgm:prSet/>
      <dgm:spPr/>
      <dgm:t>
        <a:bodyPr/>
        <a:lstStyle/>
        <a:p>
          <a:r>
            <a:rPr lang="en-US" b="0" i="0"/>
            <a:t>Tools: planners, checklists, timetables</a:t>
          </a:r>
          <a:endParaRPr lang="en-US"/>
        </a:p>
      </dgm:t>
    </dgm:pt>
    <dgm:pt modelId="{6C31F261-1A7E-468C-8EC1-7C8AAA51FC39}" type="parTrans" cxnId="{5695E233-4C67-487E-85E8-E472D45D8F52}">
      <dgm:prSet/>
      <dgm:spPr/>
      <dgm:t>
        <a:bodyPr/>
        <a:lstStyle/>
        <a:p>
          <a:endParaRPr lang="en-US"/>
        </a:p>
      </dgm:t>
    </dgm:pt>
    <dgm:pt modelId="{E7925223-7D30-49D5-A3B6-970525E95E95}" type="sibTrans" cxnId="{5695E233-4C67-487E-85E8-E472D45D8F52}">
      <dgm:prSet/>
      <dgm:spPr/>
      <dgm:t>
        <a:bodyPr/>
        <a:lstStyle/>
        <a:p>
          <a:endParaRPr lang="en-US"/>
        </a:p>
      </dgm:t>
    </dgm:pt>
    <dgm:pt modelId="{94C92FD0-48CF-4DE6-94AF-74BBA0CBB9AF}">
      <dgm:prSet/>
      <dgm:spPr/>
      <dgm:t>
        <a:bodyPr/>
        <a:lstStyle/>
        <a:p>
          <a:r>
            <a:rPr lang="en-US" b="0" i="0"/>
            <a:t>Outcome: reduced stress, improved confidence</a:t>
          </a:r>
          <a:endParaRPr lang="en-US"/>
        </a:p>
      </dgm:t>
    </dgm:pt>
    <dgm:pt modelId="{19A99046-F528-47A3-9647-F02121EF3DFC}" type="parTrans" cxnId="{A6E2D6D3-31C2-4A00-8346-4F8F1171A016}">
      <dgm:prSet/>
      <dgm:spPr/>
      <dgm:t>
        <a:bodyPr/>
        <a:lstStyle/>
        <a:p>
          <a:endParaRPr lang="en-US"/>
        </a:p>
      </dgm:t>
    </dgm:pt>
    <dgm:pt modelId="{D39B7CB3-95F1-4A15-8C9F-188E59DCDFB6}" type="sibTrans" cxnId="{A6E2D6D3-31C2-4A00-8346-4F8F1171A016}">
      <dgm:prSet/>
      <dgm:spPr/>
      <dgm:t>
        <a:bodyPr/>
        <a:lstStyle/>
        <a:p>
          <a:endParaRPr lang="en-US"/>
        </a:p>
      </dgm:t>
    </dgm:pt>
    <dgm:pt modelId="{7757ED0E-486A-444F-B660-85DC7B976757}" type="pres">
      <dgm:prSet presAssocID="{F58D93F6-521E-4CB4-9AB6-2F4576D3D75F}" presName="linear" presStyleCnt="0">
        <dgm:presLayoutVars>
          <dgm:animLvl val="lvl"/>
          <dgm:resizeHandles val="exact"/>
        </dgm:presLayoutVars>
      </dgm:prSet>
      <dgm:spPr/>
    </dgm:pt>
    <dgm:pt modelId="{DD3791DF-98F6-432B-93C0-460263490556}" type="pres">
      <dgm:prSet presAssocID="{5BF441BF-7C50-4DD9-8A10-F6130BF4D8F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108AA5-18DF-4E43-B165-3B0112E26DA7}" type="pres">
      <dgm:prSet presAssocID="{92F64E3C-2E52-4C62-B775-D49720F97AFC}" presName="spacer" presStyleCnt="0"/>
      <dgm:spPr/>
    </dgm:pt>
    <dgm:pt modelId="{D064E4EF-8589-46B3-984F-AF11D1EF026C}" type="pres">
      <dgm:prSet presAssocID="{FBBE0E84-0E14-4868-8784-B674A368577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16361E0-1C62-4551-A681-E8855913EA28}" type="pres">
      <dgm:prSet presAssocID="{0DB6A6E1-6063-4AA8-BF15-CFC6FEF9C498}" presName="spacer" presStyleCnt="0"/>
      <dgm:spPr/>
    </dgm:pt>
    <dgm:pt modelId="{147779DF-D906-44AA-BBA3-E8D9EC2008EE}" type="pres">
      <dgm:prSet presAssocID="{DC7ADCD9-971F-47B9-AFD6-36D5825DEA1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6271452-7FA4-47C2-BFA8-1C3455EBE480}" type="pres">
      <dgm:prSet presAssocID="{E7925223-7D30-49D5-A3B6-970525E95E95}" presName="spacer" presStyleCnt="0"/>
      <dgm:spPr/>
    </dgm:pt>
    <dgm:pt modelId="{9A1CDD5B-FD61-42F3-8764-DE9EAB121E5B}" type="pres">
      <dgm:prSet presAssocID="{94C92FD0-48CF-4DE6-94AF-74BBA0CBB9A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5312C08-544B-4621-95BD-DAFAA990CAA3}" type="presOf" srcId="{DC7ADCD9-971F-47B9-AFD6-36D5825DEA1C}" destId="{147779DF-D906-44AA-BBA3-E8D9EC2008EE}" srcOrd="0" destOrd="0" presId="urn:microsoft.com/office/officeart/2005/8/layout/vList2"/>
    <dgm:cxn modelId="{D223E71A-A555-41F3-990A-DE33B00F0652}" type="presOf" srcId="{94C92FD0-48CF-4DE6-94AF-74BBA0CBB9AF}" destId="{9A1CDD5B-FD61-42F3-8764-DE9EAB121E5B}" srcOrd="0" destOrd="0" presId="urn:microsoft.com/office/officeart/2005/8/layout/vList2"/>
    <dgm:cxn modelId="{DA724C23-0927-4139-BEA2-8D76FA7CB492}" srcId="{F58D93F6-521E-4CB4-9AB6-2F4576D3D75F}" destId="{FBBE0E84-0E14-4868-8784-B674A3685774}" srcOrd="1" destOrd="0" parTransId="{3E6E9B71-CDFE-499B-9EB5-D3EDBBE3037D}" sibTransId="{0DB6A6E1-6063-4AA8-BF15-CFC6FEF9C498}"/>
    <dgm:cxn modelId="{5695E233-4C67-487E-85E8-E472D45D8F52}" srcId="{F58D93F6-521E-4CB4-9AB6-2F4576D3D75F}" destId="{DC7ADCD9-971F-47B9-AFD6-36D5825DEA1C}" srcOrd="2" destOrd="0" parTransId="{6C31F261-1A7E-468C-8EC1-7C8AAA51FC39}" sibTransId="{E7925223-7D30-49D5-A3B6-970525E95E95}"/>
    <dgm:cxn modelId="{BB3F287A-AE42-4D3E-B167-F0A7BDF13338}" type="presOf" srcId="{F58D93F6-521E-4CB4-9AB6-2F4576D3D75F}" destId="{7757ED0E-486A-444F-B660-85DC7B976757}" srcOrd="0" destOrd="0" presId="urn:microsoft.com/office/officeart/2005/8/layout/vList2"/>
    <dgm:cxn modelId="{2EAE9E8F-FD2F-42F0-AC96-288143ACC48A}" srcId="{F58D93F6-521E-4CB4-9AB6-2F4576D3D75F}" destId="{5BF441BF-7C50-4DD9-8A10-F6130BF4D8FF}" srcOrd="0" destOrd="0" parTransId="{82E733BF-871B-4CE8-88ED-67D16A2A7B5D}" sibTransId="{92F64E3C-2E52-4C62-B775-D49720F97AFC}"/>
    <dgm:cxn modelId="{1EE8D2AE-5744-41B8-9D11-0765C04A82C6}" type="presOf" srcId="{5BF441BF-7C50-4DD9-8A10-F6130BF4D8FF}" destId="{DD3791DF-98F6-432B-93C0-460263490556}" srcOrd="0" destOrd="0" presId="urn:microsoft.com/office/officeart/2005/8/layout/vList2"/>
    <dgm:cxn modelId="{A6E2D6D3-31C2-4A00-8346-4F8F1171A016}" srcId="{F58D93F6-521E-4CB4-9AB6-2F4576D3D75F}" destId="{94C92FD0-48CF-4DE6-94AF-74BBA0CBB9AF}" srcOrd="3" destOrd="0" parTransId="{19A99046-F528-47A3-9647-F02121EF3DFC}" sibTransId="{D39B7CB3-95F1-4A15-8C9F-188E59DCDFB6}"/>
    <dgm:cxn modelId="{FD07D4E0-316B-46F5-97B2-05021B009C0F}" type="presOf" srcId="{FBBE0E84-0E14-4868-8784-B674A3685774}" destId="{D064E4EF-8589-46B3-984F-AF11D1EF026C}" srcOrd="0" destOrd="0" presId="urn:microsoft.com/office/officeart/2005/8/layout/vList2"/>
    <dgm:cxn modelId="{5227FCAE-DF6B-4F84-9FEA-E8087C3436CD}" type="presParOf" srcId="{7757ED0E-486A-444F-B660-85DC7B976757}" destId="{DD3791DF-98F6-432B-93C0-460263490556}" srcOrd="0" destOrd="0" presId="urn:microsoft.com/office/officeart/2005/8/layout/vList2"/>
    <dgm:cxn modelId="{1297B85E-B998-4951-A3A4-D24D40DCB841}" type="presParOf" srcId="{7757ED0E-486A-444F-B660-85DC7B976757}" destId="{69108AA5-18DF-4E43-B165-3B0112E26DA7}" srcOrd="1" destOrd="0" presId="urn:microsoft.com/office/officeart/2005/8/layout/vList2"/>
    <dgm:cxn modelId="{2CB68D51-9F23-496E-8FEE-7D91C9D88907}" type="presParOf" srcId="{7757ED0E-486A-444F-B660-85DC7B976757}" destId="{D064E4EF-8589-46B3-984F-AF11D1EF026C}" srcOrd="2" destOrd="0" presId="urn:microsoft.com/office/officeart/2005/8/layout/vList2"/>
    <dgm:cxn modelId="{BA0EE209-32AE-47FF-AAF6-51F2C14D8394}" type="presParOf" srcId="{7757ED0E-486A-444F-B660-85DC7B976757}" destId="{116361E0-1C62-4551-A681-E8855913EA28}" srcOrd="3" destOrd="0" presId="urn:microsoft.com/office/officeart/2005/8/layout/vList2"/>
    <dgm:cxn modelId="{3F7CD92B-1A29-49A8-9936-0BD004775F38}" type="presParOf" srcId="{7757ED0E-486A-444F-B660-85DC7B976757}" destId="{147779DF-D906-44AA-BBA3-E8D9EC2008EE}" srcOrd="4" destOrd="0" presId="urn:microsoft.com/office/officeart/2005/8/layout/vList2"/>
    <dgm:cxn modelId="{A90C3E99-8565-4925-8B55-8502222BF6AB}" type="presParOf" srcId="{7757ED0E-486A-444F-B660-85DC7B976757}" destId="{E6271452-7FA4-47C2-BFA8-1C3455EBE480}" srcOrd="5" destOrd="0" presId="urn:microsoft.com/office/officeart/2005/8/layout/vList2"/>
    <dgm:cxn modelId="{C1231F14-5A46-4E64-9307-AA056CC48C3C}" type="presParOf" srcId="{7757ED0E-486A-444F-B660-85DC7B976757}" destId="{9A1CDD5B-FD61-42F3-8764-DE9EAB121E5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B5AAA2-1847-4311-BF0F-38BE02EFE6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7D8C2278-C46E-491D-B984-DC067C571807}">
      <dgm:prSet/>
      <dgm:spPr/>
      <dgm:t>
        <a:bodyPr/>
        <a:lstStyle/>
        <a:p>
          <a:r>
            <a:rPr lang="en-US" b="0" i="0"/>
            <a:t>Cottrell, S. (2024). The Study Skills Handbook</a:t>
          </a:r>
          <a:endParaRPr lang="en-US"/>
        </a:p>
      </dgm:t>
    </dgm:pt>
    <dgm:pt modelId="{A3C760B9-E868-4334-B89F-5C24C3B8C894}" type="parTrans" cxnId="{0B7784F6-6F57-4BB1-9BA2-3837072E7ABA}">
      <dgm:prSet/>
      <dgm:spPr/>
      <dgm:t>
        <a:bodyPr/>
        <a:lstStyle/>
        <a:p>
          <a:endParaRPr lang="en-US"/>
        </a:p>
      </dgm:t>
    </dgm:pt>
    <dgm:pt modelId="{76B81243-15AA-4D1B-916C-77D5E3C93F0D}" type="sibTrans" cxnId="{0B7784F6-6F57-4BB1-9BA2-3837072E7ABA}">
      <dgm:prSet/>
      <dgm:spPr/>
      <dgm:t>
        <a:bodyPr/>
        <a:lstStyle/>
        <a:p>
          <a:endParaRPr lang="en-US"/>
        </a:p>
      </dgm:t>
    </dgm:pt>
    <dgm:pt modelId="{FB0CB916-18E5-43B1-982B-7C479B2450C9}">
      <dgm:prSet/>
      <dgm:spPr/>
      <dgm:t>
        <a:bodyPr/>
        <a:lstStyle/>
        <a:p>
          <a:r>
            <a:rPr lang="en-US" b="0" i="0"/>
            <a:t>Lovin &amp; Bernardeau-Moreau (2022). Social Sc</a:t>
          </a:r>
          <a:r>
            <a:rPr lang="en-GB" b="0" i="0"/>
            <a:t>iences (Basel)</a:t>
          </a:r>
          <a:endParaRPr lang="en-US"/>
        </a:p>
      </dgm:t>
    </dgm:pt>
    <dgm:pt modelId="{DA00781C-C967-4E2D-AD62-F53A71A836E7}" type="parTrans" cxnId="{C06075C9-44FD-48CF-A99C-95F25C6F005D}">
      <dgm:prSet/>
      <dgm:spPr/>
      <dgm:t>
        <a:bodyPr/>
        <a:lstStyle/>
        <a:p>
          <a:endParaRPr lang="en-US"/>
        </a:p>
      </dgm:t>
    </dgm:pt>
    <dgm:pt modelId="{76EB69A6-006E-4E54-9E05-726E1D929147}" type="sibTrans" cxnId="{C06075C9-44FD-48CF-A99C-95F25C6F005D}">
      <dgm:prSet/>
      <dgm:spPr/>
      <dgm:t>
        <a:bodyPr/>
        <a:lstStyle/>
        <a:p>
          <a:endParaRPr lang="en-US"/>
        </a:p>
      </dgm:t>
    </dgm:pt>
    <dgm:pt modelId="{725562CE-4795-4A76-8652-44A1A5488E54}">
      <dgm:prSet/>
      <dgm:spPr/>
      <dgm:t>
        <a:bodyPr/>
        <a:lstStyle/>
        <a:p>
          <a:r>
            <a:rPr lang="en-GB" b="0" i="0"/>
            <a:t>Pomodoro technique cirillo f (2006) </a:t>
          </a:r>
          <a:r>
            <a:rPr lang="en-GB" b="0" i="0">
              <a:hlinkClick xmlns:r="http://schemas.openxmlformats.org/officeDocument/2006/relationships" r:id="rId1"/>
            </a:rPr>
            <a:t>www.francescococirrillo.com</a:t>
          </a:r>
          <a:r>
            <a:rPr lang="en-GB" b="0" i="0"/>
            <a:t> </a:t>
          </a:r>
          <a:endParaRPr lang="en-US"/>
        </a:p>
      </dgm:t>
    </dgm:pt>
    <dgm:pt modelId="{F378C753-EFCE-41D1-AA4F-8BD29C38843C}" type="parTrans" cxnId="{7CC54DF7-C16A-48D0-94A6-C7265F23225C}">
      <dgm:prSet/>
      <dgm:spPr/>
      <dgm:t>
        <a:bodyPr/>
        <a:lstStyle/>
        <a:p>
          <a:endParaRPr lang="en-US"/>
        </a:p>
      </dgm:t>
    </dgm:pt>
    <dgm:pt modelId="{F260D8B5-D920-4BE3-9767-80B357C17A94}" type="sibTrans" cxnId="{7CC54DF7-C16A-48D0-94A6-C7265F23225C}">
      <dgm:prSet/>
      <dgm:spPr/>
      <dgm:t>
        <a:bodyPr/>
        <a:lstStyle/>
        <a:p>
          <a:endParaRPr lang="en-US"/>
        </a:p>
      </dgm:t>
    </dgm:pt>
    <dgm:pt modelId="{062D6435-5814-4478-9068-79E2F85BBF42}" type="pres">
      <dgm:prSet presAssocID="{27B5AAA2-1847-4311-BF0F-38BE02EFE636}" presName="root" presStyleCnt="0">
        <dgm:presLayoutVars>
          <dgm:dir/>
          <dgm:resizeHandles val="exact"/>
        </dgm:presLayoutVars>
      </dgm:prSet>
      <dgm:spPr/>
    </dgm:pt>
    <dgm:pt modelId="{3A50E531-D5D7-4599-B701-6E46C8FE693D}" type="pres">
      <dgm:prSet presAssocID="{7D8C2278-C46E-491D-B984-DC067C571807}" presName="compNode" presStyleCnt="0"/>
      <dgm:spPr/>
    </dgm:pt>
    <dgm:pt modelId="{6AEE3C54-C881-403F-A2BB-9C104634CE17}" type="pres">
      <dgm:prSet presAssocID="{7D8C2278-C46E-491D-B984-DC067C571807}" presName="bgRect" presStyleLbl="bgShp" presStyleIdx="0" presStyleCnt="3"/>
      <dgm:spPr/>
    </dgm:pt>
    <dgm:pt modelId="{58CF93A4-79BA-42A3-875D-F8B6E1F797F5}" type="pres">
      <dgm:prSet presAssocID="{7D8C2278-C46E-491D-B984-DC067C571807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D1EDFFBD-A660-405B-8ABD-D55D7A8BADC3}" type="pres">
      <dgm:prSet presAssocID="{7D8C2278-C46E-491D-B984-DC067C571807}" presName="spaceRect" presStyleCnt="0"/>
      <dgm:spPr/>
    </dgm:pt>
    <dgm:pt modelId="{1E596B4B-CC1E-400E-8E11-9018F3E3402D}" type="pres">
      <dgm:prSet presAssocID="{7D8C2278-C46E-491D-B984-DC067C571807}" presName="parTx" presStyleLbl="revTx" presStyleIdx="0" presStyleCnt="3">
        <dgm:presLayoutVars>
          <dgm:chMax val="0"/>
          <dgm:chPref val="0"/>
        </dgm:presLayoutVars>
      </dgm:prSet>
      <dgm:spPr/>
    </dgm:pt>
    <dgm:pt modelId="{1BE60FB7-2FA0-44DB-994C-A469A91804CA}" type="pres">
      <dgm:prSet presAssocID="{76B81243-15AA-4D1B-916C-77D5E3C93F0D}" presName="sibTrans" presStyleCnt="0"/>
      <dgm:spPr/>
    </dgm:pt>
    <dgm:pt modelId="{445464A8-C8F9-4B59-8C00-FE537DFB14EA}" type="pres">
      <dgm:prSet presAssocID="{FB0CB916-18E5-43B1-982B-7C479B2450C9}" presName="compNode" presStyleCnt="0"/>
      <dgm:spPr/>
    </dgm:pt>
    <dgm:pt modelId="{5B8A17A1-8B77-4438-89E2-190200147AC5}" type="pres">
      <dgm:prSet presAssocID="{FB0CB916-18E5-43B1-982B-7C479B2450C9}" presName="bgRect" presStyleLbl="bgShp" presStyleIdx="1" presStyleCnt="3"/>
      <dgm:spPr/>
    </dgm:pt>
    <dgm:pt modelId="{3C18FDF5-5180-44E2-B946-A731B6F355DC}" type="pres">
      <dgm:prSet presAssocID="{FB0CB916-18E5-43B1-982B-7C479B2450C9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F5FDFFB9-85BA-4CB6-A834-2019E0A6B571}" type="pres">
      <dgm:prSet presAssocID="{FB0CB916-18E5-43B1-982B-7C479B2450C9}" presName="spaceRect" presStyleCnt="0"/>
      <dgm:spPr/>
    </dgm:pt>
    <dgm:pt modelId="{13BECBA3-53AA-4D52-AD04-C961C1FD9959}" type="pres">
      <dgm:prSet presAssocID="{FB0CB916-18E5-43B1-982B-7C479B2450C9}" presName="parTx" presStyleLbl="revTx" presStyleIdx="1" presStyleCnt="3">
        <dgm:presLayoutVars>
          <dgm:chMax val="0"/>
          <dgm:chPref val="0"/>
        </dgm:presLayoutVars>
      </dgm:prSet>
      <dgm:spPr/>
    </dgm:pt>
    <dgm:pt modelId="{301C0E09-908C-47FD-964F-19F8EA1EF4AB}" type="pres">
      <dgm:prSet presAssocID="{76EB69A6-006E-4E54-9E05-726E1D929147}" presName="sibTrans" presStyleCnt="0"/>
      <dgm:spPr/>
    </dgm:pt>
    <dgm:pt modelId="{A89A24E8-21A0-4BC8-AA5D-6942DB5CB98D}" type="pres">
      <dgm:prSet presAssocID="{725562CE-4795-4A76-8652-44A1A5488E54}" presName="compNode" presStyleCnt="0"/>
      <dgm:spPr/>
    </dgm:pt>
    <dgm:pt modelId="{4F5491C1-2CA5-4845-B192-9A67C96BC913}" type="pres">
      <dgm:prSet presAssocID="{725562CE-4795-4A76-8652-44A1A5488E54}" presName="bgRect" presStyleLbl="bgShp" presStyleIdx="2" presStyleCnt="3"/>
      <dgm:spPr/>
    </dgm:pt>
    <dgm:pt modelId="{6C749EAF-E8F5-4586-A7F0-3FBF0F514738}" type="pres">
      <dgm:prSet presAssocID="{725562CE-4795-4A76-8652-44A1A5488E54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BCC290A-6141-4CF8-A40C-6B8B88A3EF80}" type="pres">
      <dgm:prSet presAssocID="{725562CE-4795-4A76-8652-44A1A5488E54}" presName="spaceRect" presStyleCnt="0"/>
      <dgm:spPr/>
    </dgm:pt>
    <dgm:pt modelId="{63B0DC1C-3A65-42DA-8106-85D4A5079A86}" type="pres">
      <dgm:prSet presAssocID="{725562CE-4795-4A76-8652-44A1A5488E5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FB6860-B43C-44BA-999F-5AFCAADCFCF2}" type="presOf" srcId="{FB0CB916-18E5-43B1-982B-7C479B2450C9}" destId="{13BECBA3-53AA-4D52-AD04-C961C1FD9959}" srcOrd="0" destOrd="0" presId="urn:microsoft.com/office/officeart/2018/2/layout/IconVerticalSolidList"/>
    <dgm:cxn modelId="{27B0E98D-C65F-4380-99C2-C25E5C89B609}" type="presOf" srcId="{7D8C2278-C46E-491D-B984-DC067C571807}" destId="{1E596B4B-CC1E-400E-8E11-9018F3E3402D}" srcOrd="0" destOrd="0" presId="urn:microsoft.com/office/officeart/2018/2/layout/IconVerticalSolidList"/>
    <dgm:cxn modelId="{24663C9A-3A33-41B7-B315-13BBC4D99911}" type="presOf" srcId="{725562CE-4795-4A76-8652-44A1A5488E54}" destId="{63B0DC1C-3A65-42DA-8106-85D4A5079A86}" srcOrd="0" destOrd="0" presId="urn:microsoft.com/office/officeart/2018/2/layout/IconVerticalSolidList"/>
    <dgm:cxn modelId="{C06075C9-44FD-48CF-A99C-95F25C6F005D}" srcId="{27B5AAA2-1847-4311-BF0F-38BE02EFE636}" destId="{FB0CB916-18E5-43B1-982B-7C479B2450C9}" srcOrd="1" destOrd="0" parTransId="{DA00781C-C967-4E2D-AD62-F53A71A836E7}" sibTransId="{76EB69A6-006E-4E54-9E05-726E1D929147}"/>
    <dgm:cxn modelId="{FD1FF0D5-2A48-42A9-9EEE-03FBCA3F637C}" type="presOf" srcId="{27B5AAA2-1847-4311-BF0F-38BE02EFE636}" destId="{062D6435-5814-4478-9068-79E2F85BBF42}" srcOrd="0" destOrd="0" presId="urn:microsoft.com/office/officeart/2018/2/layout/IconVerticalSolidList"/>
    <dgm:cxn modelId="{0B7784F6-6F57-4BB1-9BA2-3837072E7ABA}" srcId="{27B5AAA2-1847-4311-BF0F-38BE02EFE636}" destId="{7D8C2278-C46E-491D-B984-DC067C571807}" srcOrd="0" destOrd="0" parTransId="{A3C760B9-E868-4334-B89F-5C24C3B8C894}" sibTransId="{76B81243-15AA-4D1B-916C-77D5E3C93F0D}"/>
    <dgm:cxn modelId="{7CC54DF7-C16A-48D0-94A6-C7265F23225C}" srcId="{27B5AAA2-1847-4311-BF0F-38BE02EFE636}" destId="{725562CE-4795-4A76-8652-44A1A5488E54}" srcOrd="2" destOrd="0" parTransId="{F378C753-EFCE-41D1-AA4F-8BD29C38843C}" sibTransId="{F260D8B5-D920-4BE3-9767-80B357C17A94}"/>
    <dgm:cxn modelId="{3F0A6EF3-3E43-4CFC-AF56-8231CAB4572A}" type="presParOf" srcId="{062D6435-5814-4478-9068-79E2F85BBF42}" destId="{3A50E531-D5D7-4599-B701-6E46C8FE693D}" srcOrd="0" destOrd="0" presId="urn:microsoft.com/office/officeart/2018/2/layout/IconVerticalSolidList"/>
    <dgm:cxn modelId="{483EA5AD-6F9C-4A46-B55B-745A3FD5F1BD}" type="presParOf" srcId="{3A50E531-D5D7-4599-B701-6E46C8FE693D}" destId="{6AEE3C54-C881-403F-A2BB-9C104634CE17}" srcOrd="0" destOrd="0" presId="urn:microsoft.com/office/officeart/2018/2/layout/IconVerticalSolidList"/>
    <dgm:cxn modelId="{8115ED40-A718-4BAE-A291-93216925B3B9}" type="presParOf" srcId="{3A50E531-D5D7-4599-B701-6E46C8FE693D}" destId="{58CF93A4-79BA-42A3-875D-F8B6E1F797F5}" srcOrd="1" destOrd="0" presId="urn:microsoft.com/office/officeart/2018/2/layout/IconVerticalSolidList"/>
    <dgm:cxn modelId="{04E4DE9D-0CB6-47BC-8616-797E6BF46D1B}" type="presParOf" srcId="{3A50E531-D5D7-4599-B701-6E46C8FE693D}" destId="{D1EDFFBD-A660-405B-8ABD-D55D7A8BADC3}" srcOrd="2" destOrd="0" presId="urn:microsoft.com/office/officeart/2018/2/layout/IconVerticalSolidList"/>
    <dgm:cxn modelId="{6C2602EC-BA77-45B0-B243-3B377433F2BE}" type="presParOf" srcId="{3A50E531-D5D7-4599-B701-6E46C8FE693D}" destId="{1E596B4B-CC1E-400E-8E11-9018F3E3402D}" srcOrd="3" destOrd="0" presId="urn:microsoft.com/office/officeart/2018/2/layout/IconVerticalSolidList"/>
    <dgm:cxn modelId="{568F1A14-D673-4287-9F60-6A661CEFC091}" type="presParOf" srcId="{062D6435-5814-4478-9068-79E2F85BBF42}" destId="{1BE60FB7-2FA0-44DB-994C-A469A91804CA}" srcOrd="1" destOrd="0" presId="urn:microsoft.com/office/officeart/2018/2/layout/IconVerticalSolidList"/>
    <dgm:cxn modelId="{5E7802F2-BD61-4C4F-A2C9-122A0DEAB52E}" type="presParOf" srcId="{062D6435-5814-4478-9068-79E2F85BBF42}" destId="{445464A8-C8F9-4B59-8C00-FE537DFB14EA}" srcOrd="2" destOrd="0" presId="urn:microsoft.com/office/officeart/2018/2/layout/IconVerticalSolidList"/>
    <dgm:cxn modelId="{107C9029-D693-4483-8E3D-6B946DDCFE9D}" type="presParOf" srcId="{445464A8-C8F9-4B59-8C00-FE537DFB14EA}" destId="{5B8A17A1-8B77-4438-89E2-190200147AC5}" srcOrd="0" destOrd="0" presId="urn:microsoft.com/office/officeart/2018/2/layout/IconVerticalSolidList"/>
    <dgm:cxn modelId="{D7F255B3-FB02-41D3-80E8-6B2CC3918613}" type="presParOf" srcId="{445464A8-C8F9-4B59-8C00-FE537DFB14EA}" destId="{3C18FDF5-5180-44E2-B946-A731B6F355DC}" srcOrd="1" destOrd="0" presId="urn:microsoft.com/office/officeart/2018/2/layout/IconVerticalSolidList"/>
    <dgm:cxn modelId="{5A0E69D2-6CED-466E-8F13-2F969DE8CF78}" type="presParOf" srcId="{445464A8-C8F9-4B59-8C00-FE537DFB14EA}" destId="{F5FDFFB9-85BA-4CB6-A834-2019E0A6B571}" srcOrd="2" destOrd="0" presId="urn:microsoft.com/office/officeart/2018/2/layout/IconVerticalSolidList"/>
    <dgm:cxn modelId="{03AA0E52-D4FA-4208-A529-96BB230E391C}" type="presParOf" srcId="{445464A8-C8F9-4B59-8C00-FE537DFB14EA}" destId="{13BECBA3-53AA-4D52-AD04-C961C1FD9959}" srcOrd="3" destOrd="0" presId="urn:microsoft.com/office/officeart/2018/2/layout/IconVerticalSolidList"/>
    <dgm:cxn modelId="{609C2090-B799-4F6E-AE03-469DC4FA5E9B}" type="presParOf" srcId="{062D6435-5814-4478-9068-79E2F85BBF42}" destId="{301C0E09-908C-47FD-964F-19F8EA1EF4AB}" srcOrd="3" destOrd="0" presId="urn:microsoft.com/office/officeart/2018/2/layout/IconVerticalSolidList"/>
    <dgm:cxn modelId="{91B25E48-CE55-4FF1-8950-6A8D74562FE9}" type="presParOf" srcId="{062D6435-5814-4478-9068-79E2F85BBF42}" destId="{A89A24E8-21A0-4BC8-AA5D-6942DB5CB98D}" srcOrd="4" destOrd="0" presId="urn:microsoft.com/office/officeart/2018/2/layout/IconVerticalSolidList"/>
    <dgm:cxn modelId="{36135C58-4C4D-4DB8-90CA-1C929B5B3FFD}" type="presParOf" srcId="{A89A24E8-21A0-4BC8-AA5D-6942DB5CB98D}" destId="{4F5491C1-2CA5-4845-B192-9A67C96BC913}" srcOrd="0" destOrd="0" presId="urn:microsoft.com/office/officeart/2018/2/layout/IconVerticalSolidList"/>
    <dgm:cxn modelId="{1B18FC52-0432-4009-8AB3-7D145C4A876F}" type="presParOf" srcId="{A89A24E8-21A0-4BC8-AA5D-6942DB5CB98D}" destId="{6C749EAF-E8F5-4586-A7F0-3FBF0F514738}" srcOrd="1" destOrd="0" presId="urn:microsoft.com/office/officeart/2018/2/layout/IconVerticalSolidList"/>
    <dgm:cxn modelId="{F3A5C3EF-A548-4739-A63C-8B3516D7B259}" type="presParOf" srcId="{A89A24E8-21A0-4BC8-AA5D-6942DB5CB98D}" destId="{6BCC290A-6141-4CF8-A40C-6B8B88A3EF80}" srcOrd="2" destOrd="0" presId="urn:microsoft.com/office/officeart/2018/2/layout/IconVerticalSolidList"/>
    <dgm:cxn modelId="{5F3F87A7-A8CB-4DF9-9615-A7FD64E6057F}" type="presParOf" srcId="{A89A24E8-21A0-4BC8-AA5D-6942DB5CB98D}" destId="{63B0DC1C-3A65-42DA-8106-85D4A5079A8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A8B58-D98C-49C2-A0F1-92523A6CC61E}">
      <dsp:nvSpPr>
        <dsp:cNvPr id="0" name=""/>
        <dsp:cNvSpPr/>
      </dsp:nvSpPr>
      <dsp:spPr>
        <a:xfrm>
          <a:off x="822" y="106609"/>
          <a:ext cx="1753997" cy="10523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Importance of time management for academic success and balance</a:t>
          </a:r>
          <a:endParaRPr lang="en-US" sz="1300" kern="1200"/>
        </a:p>
      </dsp:txBody>
      <dsp:txXfrm>
        <a:off x="31646" y="137433"/>
        <a:ext cx="1692349" cy="990750"/>
      </dsp:txXfrm>
    </dsp:sp>
    <dsp:sp modelId="{34C9B359-ECBF-4098-9EE7-63DC9234237E}">
      <dsp:nvSpPr>
        <dsp:cNvPr id="0" name=""/>
        <dsp:cNvSpPr/>
      </dsp:nvSpPr>
      <dsp:spPr>
        <a:xfrm>
          <a:off x="1909172" y="415312"/>
          <a:ext cx="371847" cy="4349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909172" y="502310"/>
        <a:ext cx="260293" cy="260995"/>
      </dsp:txXfrm>
    </dsp:sp>
    <dsp:sp modelId="{CCB686B4-3966-441C-8EBB-4F6BB20A372C}">
      <dsp:nvSpPr>
        <dsp:cNvPr id="0" name=""/>
        <dsp:cNvSpPr/>
      </dsp:nvSpPr>
      <dsp:spPr>
        <a:xfrm>
          <a:off x="2456419" y="106609"/>
          <a:ext cx="1753997" cy="1052398"/>
        </a:xfrm>
        <a:prstGeom prst="roundRect">
          <a:avLst>
            <a:gd name="adj" fmla="val 10000"/>
          </a:avLst>
        </a:prstGeom>
        <a:solidFill>
          <a:schemeClr val="accent5">
            <a:hueOff val="1827658"/>
            <a:satOff val="199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Tips: structure your day, prioritize, use tools (planners, calendars)</a:t>
          </a:r>
          <a:endParaRPr lang="en-US" sz="1300" kern="1200"/>
        </a:p>
      </dsp:txBody>
      <dsp:txXfrm>
        <a:off x="2487243" y="137433"/>
        <a:ext cx="1692349" cy="990750"/>
      </dsp:txXfrm>
    </dsp:sp>
    <dsp:sp modelId="{09E5D657-1959-4634-AF95-D32EDEBFFA9B}">
      <dsp:nvSpPr>
        <dsp:cNvPr id="0" name=""/>
        <dsp:cNvSpPr/>
      </dsp:nvSpPr>
      <dsp:spPr>
        <a:xfrm rot="5400000">
          <a:off x="3147494" y="1281787"/>
          <a:ext cx="371847" cy="4349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2436877"/>
            <a:satOff val="265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3202920" y="1313359"/>
        <a:ext cx="260995" cy="260293"/>
      </dsp:txXfrm>
    </dsp:sp>
    <dsp:sp modelId="{18E6FD19-5C5C-4D61-B5D7-C7AB99C7907C}">
      <dsp:nvSpPr>
        <dsp:cNvPr id="0" name=""/>
        <dsp:cNvSpPr/>
      </dsp:nvSpPr>
      <dsp:spPr>
        <a:xfrm>
          <a:off x="2456419" y="1860607"/>
          <a:ext cx="1753997" cy="1052398"/>
        </a:xfrm>
        <a:prstGeom prst="roundRect">
          <a:avLst>
            <a:gd name="adj" fmla="val 10000"/>
          </a:avLst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Avoid procrastination and distractions</a:t>
          </a:r>
          <a:endParaRPr lang="en-US" sz="1300" kern="1200"/>
        </a:p>
      </dsp:txBody>
      <dsp:txXfrm>
        <a:off x="2487243" y="1891431"/>
        <a:ext cx="1692349" cy="990750"/>
      </dsp:txXfrm>
    </dsp:sp>
    <dsp:sp modelId="{4618E19F-868F-4473-A8DE-697C9CD2082B}">
      <dsp:nvSpPr>
        <dsp:cNvPr id="0" name=""/>
        <dsp:cNvSpPr/>
      </dsp:nvSpPr>
      <dsp:spPr>
        <a:xfrm rot="10800000">
          <a:off x="1930220" y="2169310"/>
          <a:ext cx="371847" cy="4349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873755"/>
            <a:satOff val="530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2041774" y="2256308"/>
        <a:ext cx="260293" cy="260995"/>
      </dsp:txXfrm>
    </dsp:sp>
    <dsp:sp modelId="{90CF2103-0AD9-4090-B1AD-B1210B791AF3}">
      <dsp:nvSpPr>
        <dsp:cNvPr id="0" name=""/>
        <dsp:cNvSpPr/>
      </dsp:nvSpPr>
      <dsp:spPr>
        <a:xfrm>
          <a:off x="822" y="1860607"/>
          <a:ext cx="1753997" cy="1052398"/>
        </a:xfrm>
        <a:prstGeom prst="roundRect">
          <a:avLst>
            <a:gd name="adj" fmla="val 10000"/>
          </a:avLst>
        </a:prstGeom>
        <a:solidFill>
          <a:schemeClr val="accent5">
            <a:hueOff val="5482974"/>
            <a:satOff val="596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Take regular breaks</a:t>
          </a:r>
          <a:endParaRPr lang="en-US" sz="1300" kern="1200"/>
        </a:p>
      </dsp:txBody>
      <dsp:txXfrm>
        <a:off x="31646" y="1891431"/>
        <a:ext cx="1692349" cy="990750"/>
      </dsp:txXfrm>
    </dsp:sp>
    <dsp:sp modelId="{3ACA101C-9EBF-473B-9135-2C7156BDB360}">
      <dsp:nvSpPr>
        <dsp:cNvPr id="0" name=""/>
        <dsp:cNvSpPr/>
      </dsp:nvSpPr>
      <dsp:spPr>
        <a:xfrm rot="5400000">
          <a:off x="691897" y="3035785"/>
          <a:ext cx="371847" cy="4349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747323" y="3067357"/>
        <a:ext cx="260995" cy="260293"/>
      </dsp:txXfrm>
    </dsp:sp>
    <dsp:sp modelId="{9696B21B-0BA1-4057-8D7D-B5C4BFAE9E35}">
      <dsp:nvSpPr>
        <dsp:cNvPr id="0" name=""/>
        <dsp:cNvSpPr/>
      </dsp:nvSpPr>
      <dsp:spPr>
        <a:xfrm>
          <a:off x="822" y="3614605"/>
          <a:ext cx="1753997" cy="1052398"/>
        </a:xfrm>
        <a:prstGeom prst="roundRect">
          <a:avLst>
            <a:gd name="adj" fmla="val 10000"/>
          </a:avLst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/>
            <a:t>Outcome: reduced anxiety, better performance</a:t>
          </a:r>
          <a:endParaRPr lang="en-US" sz="1300" kern="1200"/>
        </a:p>
      </dsp:txBody>
      <dsp:txXfrm>
        <a:off x="31646" y="3645429"/>
        <a:ext cx="1692349" cy="9907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791DF-98F6-432B-93C0-460263490556}">
      <dsp:nvSpPr>
        <dsp:cNvPr id="0" name=""/>
        <dsp:cNvSpPr/>
      </dsp:nvSpPr>
      <dsp:spPr>
        <a:xfrm>
          <a:off x="0" y="709206"/>
          <a:ext cx="4211240" cy="79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Definition: Planning, prioritising, and organising tasks</a:t>
          </a:r>
          <a:endParaRPr lang="en-US" sz="2000" kern="1200"/>
        </a:p>
      </dsp:txBody>
      <dsp:txXfrm>
        <a:off x="38838" y="748044"/>
        <a:ext cx="4133564" cy="717924"/>
      </dsp:txXfrm>
    </dsp:sp>
    <dsp:sp modelId="{D064E4EF-8589-46B3-984F-AF11D1EF026C}">
      <dsp:nvSpPr>
        <dsp:cNvPr id="0" name=""/>
        <dsp:cNvSpPr/>
      </dsp:nvSpPr>
      <dsp:spPr>
        <a:xfrm>
          <a:off x="0" y="1562406"/>
          <a:ext cx="4211240" cy="795600"/>
        </a:xfrm>
        <a:prstGeom prst="roundRect">
          <a:avLst/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Helps balance study and personal life</a:t>
          </a:r>
          <a:endParaRPr lang="en-US" sz="2000" kern="1200"/>
        </a:p>
      </dsp:txBody>
      <dsp:txXfrm>
        <a:off x="38838" y="1601244"/>
        <a:ext cx="4133564" cy="717924"/>
      </dsp:txXfrm>
    </dsp:sp>
    <dsp:sp modelId="{147779DF-D906-44AA-BBA3-E8D9EC2008EE}">
      <dsp:nvSpPr>
        <dsp:cNvPr id="0" name=""/>
        <dsp:cNvSpPr/>
      </dsp:nvSpPr>
      <dsp:spPr>
        <a:xfrm>
          <a:off x="0" y="2415606"/>
          <a:ext cx="4211240" cy="795600"/>
        </a:xfrm>
        <a:prstGeom prst="roundRect">
          <a:avLst/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Tools: planners, checklists, timetables</a:t>
          </a:r>
          <a:endParaRPr lang="en-US" sz="2000" kern="1200"/>
        </a:p>
      </dsp:txBody>
      <dsp:txXfrm>
        <a:off x="38838" y="2454444"/>
        <a:ext cx="4133564" cy="717924"/>
      </dsp:txXfrm>
    </dsp:sp>
    <dsp:sp modelId="{9A1CDD5B-FD61-42F3-8764-DE9EAB121E5B}">
      <dsp:nvSpPr>
        <dsp:cNvPr id="0" name=""/>
        <dsp:cNvSpPr/>
      </dsp:nvSpPr>
      <dsp:spPr>
        <a:xfrm>
          <a:off x="0" y="3268806"/>
          <a:ext cx="4211240" cy="795600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Outcome: reduced stress, improved confidence</a:t>
          </a:r>
          <a:endParaRPr lang="en-US" sz="2000" kern="1200"/>
        </a:p>
      </dsp:txBody>
      <dsp:txXfrm>
        <a:off x="38838" y="3307644"/>
        <a:ext cx="4133564" cy="7179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E3C54-C881-403F-A2BB-9C104634CE17}">
      <dsp:nvSpPr>
        <dsp:cNvPr id="0" name=""/>
        <dsp:cNvSpPr/>
      </dsp:nvSpPr>
      <dsp:spPr>
        <a:xfrm>
          <a:off x="0" y="415"/>
          <a:ext cx="8171528" cy="9724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F93A4-79BA-42A3-875D-F8B6E1F797F5}">
      <dsp:nvSpPr>
        <dsp:cNvPr id="0" name=""/>
        <dsp:cNvSpPr/>
      </dsp:nvSpPr>
      <dsp:spPr>
        <a:xfrm>
          <a:off x="294154" y="219208"/>
          <a:ext cx="534827" cy="5348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596B4B-CC1E-400E-8E11-9018F3E3402D}">
      <dsp:nvSpPr>
        <dsp:cNvPr id="0" name=""/>
        <dsp:cNvSpPr/>
      </dsp:nvSpPr>
      <dsp:spPr>
        <a:xfrm>
          <a:off x="1123137" y="415"/>
          <a:ext cx="7048390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Cottrell, S. (2024). The Study Skills Handbook</a:t>
          </a:r>
          <a:endParaRPr lang="en-US" sz="2500" kern="1200"/>
        </a:p>
      </dsp:txBody>
      <dsp:txXfrm>
        <a:off x="1123137" y="415"/>
        <a:ext cx="7048390" cy="972413"/>
      </dsp:txXfrm>
    </dsp:sp>
    <dsp:sp modelId="{5B8A17A1-8B77-4438-89E2-190200147AC5}">
      <dsp:nvSpPr>
        <dsp:cNvPr id="0" name=""/>
        <dsp:cNvSpPr/>
      </dsp:nvSpPr>
      <dsp:spPr>
        <a:xfrm>
          <a:off x="0" y="1215931"/>
          <a:ext cx="8171528" cy="9724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18FDF5-5180-44E2-B946-A731B6F355DC}">
      <dsp:nvSpPr>
        <dsp:cNvPr id="0" name=""/>
        <dsp:cNvSpPr/>
      </dsp:nvSpPr>
      <dsp:spPr>
        <a:xfrm>
          <a:off x="294154" y="1434724"/>
          <a:ext cx="534827" cy="5348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ECBA3-53AA-4D52-AD04-C961C1FD9959}">
      <dsp:nvSpPr>
        <dsp:cNvPr id="0" name=""/>
        <dsp:cNvSpPr/>
      </dsp:nvSpPr>
      <dsp:spPr>
        <a:xfrm>
          <a:off x="1123137" y="1215931"/>
          <a:ext cx="7048390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Lovin &amp; Bernardeau-Moreau (2022). Social Sc</a:t>
          </a:r>
          <a:r>
            <a:rPr lang="en-GB" sz="2500" b="0" i="0" kern="1200"/>
            <a:t>iences (Basel)</a:t>
          </a:r>
          <a:endParaRPr lang="en-US" sz="2500" kern="1200"/>
        </a:p>
      </dsp:txBody>
      <dsp:txXfrm>
        <a:off x="1123137" y="1215931"/>
        <a:ext cx="7048390" cy="972413"/>
      </dsp:txXfrm>
    </dsp:sp>
    <dsp:sp modelId="{4F5491C1-2CA5-4845-B192-9A67C96BC913}">
      <dsp:nvSpPr>
        <dsp:cNvPr id="0" name=""/>
        <dsp:cNvSpPr/>
      </dsp:nvSpPr>
      <dsp:spPr>
        <a:xfrm>
          <a:off x="0" y="2431448"/>
          <a:ext cx="8171528" cy="9724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49EAF-E8F5-4586-A7F0-3FBF0F514738}">
      <dsp:nvSpPr>
        <dsp:cNvPr id="0" name=""/>
        <dsp:cNvSpPr/>
      </dsp:nvSpPr>
      <dsp:spPr>
        <a:xfrm>
          <a:off x="294154" y="2650241"/>
          <a:ext cx="534827" cy="5348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0DC1C-3A65-42DA-8106-85D4A5079A86}">
      <dsp:nvSpPr>
        <dsp:cNvPr id="0" name=""/>
        <dsp:cNvSpPr/>
      </dsp:nvSpPr>
      <dsp:spPr>
        <a:xfrm>
          <a:off x="1123137" y="2431448"/>
          <a:ext cx="7048390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Pomodoro technique cirillo f (2006) </a:t>
          </a:r>
          <a:r>
            <a:rPr lang="en-GB" sz="2500" b="0" i="0" kern="1200">
              <a:hlinkClick xmlns:r="http://schemas.openxmlformats.org/officeDocument/2006/relationships" r:id="rId7"/>
            </a:rPr>
            <a:t>www.francescococirrillo.com</a:t>
          </a:r>
          <a:r>
            <a:rPr lang="en-GB" sz="2500" b="0" i="0" kern="1200"/>
            <a:t> </a:t>
          </a:r>
          <a:endParaRPr lang="en-US" sz="2500" kern="1200"/>
        </a:p>
      </dsp:txBody>
      <dsp:txXfrm>
        <a:off x="1123137" y="2431448"/>
        <a:ext cx="7048390" cy="9724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601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517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36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05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543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704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336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366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038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086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934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5188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614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8822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961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933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837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321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1063417"/>
            <a:ext cx="2629122" cy="4675396"/>
          </a:xfrm>
        </p:spPr>
        <p:txBody>
          <a:bodyPr anchor="ctr">
            <a:normAutofit/>
          </a:bodyPr>
          <a:lstStyle/>
          <a:p>
            <a:r>
              <a:rPr lang="en-GB" sz="2900">
                <a:solidFill>
                  <a:srgbClr val="F2F2F2"/>
                </a:solidFill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9BED3D1-E28A-7F48-58E1-C9E43DA4BE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859563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1063417"/>
            <a:ext cx="2629122" cy="4675396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rgbClr val="F2F2F2"/>
                </a:solidFill>
              </a:rPr>
              <a:t>What is Time Management?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FD3892-9FB7-4E4F-4786-8140D90B1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3818159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1785" y="629266"/>
            <a:ext cx="3575604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Time Management Strategies</a:t>
            </a:r>
          </a:p>
        </p:txBody>
      </p:sp>
      <p:pic>
        <p:nvPicPr>
          <p:cNvPr id="5" name="Picture 4" descr="Work tools and supplies">
            <a:extLst>
              <a:ext uri="{FF2B5EF4-FFF2-40B4-BE49-F238E27FC236}">
                <a16:creationId xmlns:a16="http://schemas.microsoft.com/office/drawing/2014/main" id="{A0F3CD08-2FCA-F074-E510-F588C53BCF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886" r="36281" b="-1"/>
          <a:stretch>
            <a:fillRect/>
          </a:stretch>
        </p:blipFill>
        <p:spPr>
          <a:xfrm>
            <a:off x="20" y="10"/>
            <a:ext cx="3475989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1785" y="2438400"/>
            <a:ext cx="3575604" cy="38099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Benefits: better focus, deadline management, reduced stress</a:t>
            </a:r>
          </a:p>
          <a:p>
            <a:pPr>
              <a:lnSpc>
                <a:spcPct val="90000"/>
              </a:lnSpc>
            </a:pPr>
            <a:r>
              <a:rPr lang="en-GB" sz="1400"/>
              <a:t>Use of tools: planners, routines, checklists</a:t>
            </a:r>
          </a:p>
          <a:p>
            <a:pPr>
              <a:lnSpc>
                <a:spcPct val="90000"/>
              </a:lnSpc>
            </a:pPr>
            <a:r>
              <a:rPr lang="en-GB" sz="1400"/>
              <a:t>Pomodoro Technique:</a:t>
            </a:r>
          </a:p>
          <a:p>
            <a:pPr>
              <a:lnSpc>
                <a:spcPct val="90000"/>
              </a:lnSpc>
            </a:pPr>
            <a:r>
              <a:rPr lang="en-GB" sz="1400"/>
              <a:t>  - Work in 25-minute focused intervals</a:t>
            </a:r>
          </a:p>
          <a:p>
            <a:pPr>
              <a:lnSpc>
                <a:spcPct val="90000"/>
              </a:lnSpc>
            </a:pPr>
            <a:r>
              <a:rPr lang="en-GB" sz="1400"/>
              <a:t>  - Take 5-minute short breaks</a:t>
            </a:r>
          </a:p>
          <a:p>
            <a:pPr>
              <a:lnSpc>
                <a:spcPct val="90000"/>
              </a:lnSpc>
            </a:pPr>
            <a:r>
              <a:rPr lang="en-GB" sz="1400"/>
              <a:t>  - After 4 cycles, take a longer break</a:t>
            </a:r>
          </a:p>
          <a:p>
            <a:pPr>
              <a:lnSpc>
                <a:spcPct val="90000"/>
              </a:lnSpc>
            </a:pPr>
            <a:r>
              <a:rPr lang="en-GB" sz="1400"/>
              <a:t>Helps maintain energy, reduce burnout, and avoid procrastination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1785" y="629266"/>
            <a:ext cx="3575604" cy="1641986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C8C5ADCC-DE4E-301C-4A90-E69BA592FB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909" r="10133" b="2"/>
          <a:stretch>
            <a:fillRect/>
          </a:stretch>
        </p:blipFill>
        <p:spPr>
          <a:xfrm>
            <a:off x="20" y="10"/>
            <a:ext cx="3475989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1785" y="2438400"/>
            <a:ext cx="3575604" cy="38099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Time management = academic + personal well-being</a:t>
            </a:r>
          </a:p>
          <a:p>
            <a:pPr>
              <a:lnSpc>
                <a:spcPct val="90000"/>
              </a:lnSpc>
            </a:pPr>
            <a:r>
              <a:rPr lang="en-GB"/>
              <a:t>Strategies = better focus, confidence, stress reduction</a:t>
            </a:r>
          </a:p>
          <a:p>
            <a:pPr>
              <a:lnSpc>
                <a:spcPct val="90000"/>
              </a:lnSpc>
            </a:pPr>
            <a:r>
              <a:rPr lang="fr-FR"/>
              <a:t>Tools: Pomodoro Technique, planners, routines</a:t>
            </a:r>
          </a:p>
          <a:p>
            <a:pPr>
              <a:lnSpc>
                <a:spcPct val="90000"/>
              </a:lnSpc>
            </a:pPr>
            <a:r>
              <a:rPr lang="en-GB"/>
              <a:t>Transferable skill for lifelong success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References</a:t>
            </a:r>
            <a:br>
              <a:rPr lang="en-GB" sz="3300">
                <a:solidFill>
                  <a:srgbClr val="EBEBEB"/>
                </a:solidFill>
              </a:rPr>
            </a:br>
            <a:endParaRPr lang="en-GB" sz="3300">
              <a:solidFill>
                <a:srgbClr val="EBEBEB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CBE9DF-A187-672B-9F94-423D7B4BE5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783085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198</Words>
  <Application>Microsoft Office PowerPoint</Application>
  <PresentationFormat>On-screen Show (4:3)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Introduction</vt:lpstr>
      <vt:lpstr>What is Time Management?</vt:lpstr>
      <vt:lpstr>Time Management Strategies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Richard Holland</dc:creator>
  <cp:keywords/>
  <dc:description>generated using python-pptx</dc:description>
  <cp:lastModifiedBy>Richard Holland</cp:lastModifiedBy>
  <cp:revision>3</cp:revision>
  <dcterms:created xsi:type="dcterms:W3CDTF">2013-01-27T09:14:16Z</dcterms:created>
  <dcterms:modified xsi:type="dcterms:W3CDTF">2025-06-11T14:01:38Z</dcterms:modified>
  <cp:category/>
</cp:coreProperties>
</file>