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7" r:id="rId5"/>
    <p:sldId id="268" r:id="rId6"/>
    <p:sldId id="269" r:id="rId7"/>
    <p:sldId id="260" r:id="rId8"/>
    <p:sldId id="261" r:id="rId9"/>
    <p:sldId id="262" r:id="rId10"/>
    <p:sldId id="263" r:id="rId11"/>
    <p:sldId id="264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C68A15-0466-4B04-B3B9-F8B68457EF4D}" v="762" dt="2025-11-10T09:38:37.7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xana Irimia (2424013)" userId="S::2424013@student.uwtsd.ac.uk::b26d6114-d396-4863-a17c-d8f1dc722ac4" providerId="AD" clId="Web-{BD25E412-F1F9-6F06-A63D-D9D8F4B27957}"/>
    <pc:docChg chg="delSld">
      <pc:chgData name="Roxana Irimia (2424013)" userId="S::2424013@student.uwtsd.ac.uk::b26d6114-d396-4863-a17c-d8f1dc722ac4" providerId="AD" clId="Web-{BD25E412-F1F9-6F06-A63D-D9D8F4B27957}" dt="2025-11-04T16:17:02.751" v="228"/>
      <pc:docMkLst>
        <pc:docMk/>
      </pc:docMkLst>
    </pc:docChg>
  </pc:docChgLst>
  <pc:docChgLst>
    <pc:chgData name="Roxana Irimia (2424013)" userId="b26d6114-d396-4863-a17c-d8f1dc722ac4" providerId="ADAL" clId="{A7E2CF12-D388-4240-BADF-67E44F406E7A}"/>
    <pc:docChg chg="undo custSel addSld delSld modSld sldOrd">
      <pc:chgData name="Roxana Irimia (2424013)" userId="b26d6114-d396-4863-a17c-d8f1dc722ac4" providerId="ADAL" clId="{A7E2CF12-D388-4240-BADF-67E44F406E7A}" dt="2025-11-10T09:38:37.700" v="4548" actId="26606"/>
      <pc:docMkLst>
        <pc:docMk/>
      </pc:docMkLst>
      <pc:sldChg chg="addSp delSp modSp new mod setBg delDesignElem">
        <pc:chgData name="Roxana Irimia (2424013)" userId="b26d6114-d396-4863-a17c-d8f1dc722ac4" providerId="ADAL" clId="{A7E2CF12-D388-4240-BADF-67E44F406E7A}" dt="2025-11-10T09:36:11.192" v="4531"/>
        <pc:sldMkLst>
          <pc:docMk/>
          <pc:sldMk cId="2921870720" sldId="260"/>
        </pc:sldMkLst>
        <pc:spChg chg="add mod">
          <ac:chgData name="Roxana Irimia (2424013)" userId="b26d6114-d396-4863-a17c-d8f1dc722ac4" providerId="ADAL" clId="{A7E2CF12-D388-4240-BADF-67E44F406E7A}" dt="2025-11-04T14:46:50.615" v="2707" actId="20577"/>
          <ac:spMkLst>
            <pc:docMk/>
            <pc:sldMk cId="2921870720" sldId="260"/>
            <ac:spMk id="6" creationId="{109D7F27-BFFF-3E11-A00D-A5B830265CCC}"/>
          </ac:spMkLst>
        </pc:spChg>
        <pc:spChg chg="add mod">
          <ac:chgData name="Roxana Irimia (2424013)" userId="b26d6114-d396-4863-a17c-d8f1dc722ac4" providerId="ADAL" clId="{A7E2CF12-D388-4240-BADF-67E44F406E7A}" dt="2025-11-04T14:53:17.761" v="2885" actId="20577"/>
          <ac:spMkLst>
            <pc:docMk/>
            <pc:sldMk cId="2921870720" sldId="260"/>
            <ac:spMk id="9" creationId="{E86E3096-86C7-3C2F-CEB1-C7953567F1FC}"/>
          </ac:spMkLst>
        </pc:spChg>
        <pc:spChg chg="add del">
          <ac:chgData name="Roxana Irimia (2424013)" userId="b26d6114-d396-4863-a17c-d8f1dc722ac4" providerId="ADAL" clId="{A7E2CF12-D388-4240-BADF-67E44F406E7A}" dt="2025-11-10T09:36:11.192" v="4531"/>
          <ac:spMkLst>
            <pc:docMk/>
            <pc:sldMk cId="2921870720" sldId="260"/>
            <ac:spMk id="84" creationId="{A8384FB5-9ADC-4DDC-881B-597D56F5B15D}"/>
          </ac:spMkLst>
        </pc:spChg>
        <pc:spChg chg="add del">
          <ac:chgData name="Roxana Irimia (2424013)" userId="b26d6114-d396-4863-a17c-d8f1dc722ac4" providerId="ADAL" clId="{A7E2CF12-D388-4240-BADF-67E44F406E7A}" dt="2025-11-10T09:36:11.192" v="4531"/>
          <ac:spMkLst>
            <pc:docMk/>
            <pc:sldMk cId="2921870720" sldId="260"/>
            <ac:spMk id="86" creationId="{91E5A9A7-95C6-4F4F-B00E-C82E07FE62EF}"/>
          </ac:spMkLst>
        </pc:spChg>
        <pc:spChg chg="add del">
          <ac:chgData name="Roxana Irimia (2424013)" userId="b26d6114-d396-4863-a17c-d8f1dc722ac4" providerId="ADAL" clId="{A7E2CF12-D388-4240-BADF-67E44F406E7A}" dt="2025-11-10T09:36:11.192" v="4531"/>
          <ac:spMkLst>
            <pc:docMk/>
            <pc:sldMk cId="2921870720" sldId="260"/>
            <ac:spMk id="88" creationId="{D07DD2DE-F619-49DD-B5E7-03A290FF4ED1}"/>
          </ac:spMkLst>
        </pc:spChg>
        <pc:spChg chg="add del">
          <ac:chgData name="Roxana Irimia (2424013)" userId="b26d6114-d396-4863-a17c-d8f1dc722ac4" providerId="ADAL" clId="{A7E2CF12-D388-4240-BADF-67E44F406E7A}" dt="2025-11-10T09:36:11.192" v="4531"/>
          <ac:spMkLst>
            <pc:docMk/>
            <pc:sldMk cId="2921870720" sldId="260"/>
            <ac:spMk id="90" creationId="{85149191-5F60-4A28-AAFF-039F96B0F3EC}"/>
          </ac:spMkLst>
        </pc:spChg>
        <pc:spChg chg="add del">
          <ac:chgData name="Roxana Irimia (2424013)" userId="b26d6114-d396-4863-a17c-d8f1dc722ac4" providerId="ADAL" clId="{A7E2CF12-D388-4240-BADF-67E44F406E7A}" dt="2025-11-10T09:36:11.192" v="4531"/>
          <ac:spMkLst>
            <pc:docMk/>
            <pc:sldMk cId="2921870720" sldId="260"/>
            <ac:spMk id="92" creationId="{F8260ED5-17F7-4158-B241-D51DD4CF1B7E}"/>
          </ac:spMkLst>
        </pc:spChg>
        <pc:picChg chg="add mod">
          <ac:chgData name="Roxana Irimia (2424013)" userId="b26d6114-d396-4863-a17c-d8f1dc722ac4" providerId="ADAL" clId="{A7E2CF12-D388-4240-BADF-67E44F406E7A}" dt="2025-11-04T14:53:38.897" v="2886" actId="1036"/>
          <ac:picMkLst>
            <pc:docMk/>
            <pc:sldMk cId="2921870720" sldId="260"/>
            <ac:picMk id="5" creationId="{E8627B7F-ACA9-0CC2-4BA8-BFF7032A9405}"/>
          </ac:picMkLst>
        </pc:picChg>
      </pc:sldChg>
      <pc:sldChg chg="addSp delSp modSp new mod setBg delDesignElem">
        <pc:chgData name="Roxana Irimia (2424013)" userId="b26d6114-d396-4863-a17c-d8f1dc722ac4" providerId="ADAL" clId="{A7E2CF12-D388-4240-BADF-67E44F406E7A}" dt="2025-11-10T09:36:11.192" v="4531"/>
        <pc:sldMkLst>
          <pc:docMk/>
          <pc:sldMk cId="79811966" sldId="261"/>
        </pc:sldMkLst>
        <pc:spChg chg="mod">
          <ac:chgData name="Roxana Irimia (2424013)" userId="b26d6114-d396-4863-a17c-d8f1dc722ac4" providerId="ADAL" clId="{A7E2CF12-D388-4240-BADF-67E44F406E7A}" dt="2025-11-03T21:59:40.976" v="1118" actId="20577"/>
          <ac:spMkLst>
            <pc:docMk/>
            <pc:sldMk cId="79811966" sldId="261"/>
            <ac:spMk id="2" creationId="{A12D4105-2CD7-EDD1-23A5-694F233418DA}"/>
          </ac:spMkLst>
        </pc:spChg>
        <pc:spChg chg="add mod">
          <ac:chgData name="Roxana Irimia (2424013)" userId="b26d6114-d396-4863-a17c-d8f1dc722ac4" providerId="ADAL" clId="{A7E2CF12-D388-4240-BADF-67E44F406E7A}" dt="2025-11-03T22:08:29.025" v="1412" actId="20577"/>
          <ac:spMkLst>
            <pc:docMk/>
            <pc:sldMk cId="79811966" sldId="261"/>
            <ac:spMk id="9" creationId="{E67FA6B0-B8B8-9905-ACA0-27669BAED517}"/>
          </ac:spMkLst>
        </pc:spChg>
        <pc:spChg chg="add del">
          <ac:chgData name="Roxana Irimia (2424013)" userId="b26d6114-d396-4863-a17c-d8f1dc722ac4" providerId="ADAL" clId="{A7E2CF12-D388-4240-BADF-67E44F406E7A}" dt="2025-11-10T09:36:11.192" v="4531"/>
          <ac:spMkLst>
            <pc:docMk/>
            <pc:sldMk cId="79811966" sldId="261"/>
            <ac:spMk id="12" creationId="{F94AA2BD-2E3F-4B1D-8127-5744B8115311}"/>
          </ac:spMkLst>
        </pc:spChg>
        <pc:spChg chg="add del">
          <ac:chgData name="Roxana Irimia (2424013)" userId="b26d6114-d396-4863-a17c-d8f1dc722ac4" providerId="ADAL" clId="{A7E2CF12-D388-4240-BADF-67E44F406E7A}" dt="2025-11-10T09:36:11.192" v="4531"/>
          <ac:spMkLst>
            <pc:docMk/>
            <pc:sldMk cId="79811966" sldId="261"/>
            <ac:spMk id="14" creationId="{4BD02261-2DC8-4AA8-9E16-7751AE892445}"/>
          </ac:spMkLst>
        </pc:spChg>
        <pc:spChg chg="add del">
          <ac:chgData name="Roxana Irimia (2424013)" userId="b26d6114-d396-4863-a17c-d8f1dc722ac4" providerId="ADAL" clId="{A7E2CF12-D388-4240-BADF-67E44F406E7A}" dt="2025-11-10T09:36:11.192" v="4531"/>
          <ac:spMkLst>
            <pc:docMk/>
            <pc:sldMk cId="79811966" sldId="261"/>
            <ac:spMk id="16" creationId="{3D752CF2-2291-40B5-B462-C17B174C10BC}"/>
          </ac:spMkLst>
        </pc:spChg>
        <pc:picChg chg="add mod">
          <ac:chgData name="Roxana Irimia (2424013)" userId="b26d6114-d396-4863-a17c-d8f1dc722ac4" providerId="ADAL" clId="{A7E2CF12-D388-4240-BADF-67E44F406E7A}" dt="2025-11-03T21:59:07.309" v="1097" actId="26606"/>
          <ac:picMkLst>
            <pc:docMk/>
            <pc:sldMk cId="79811966" sldId="261"/>
            <ac:picMk id="5" creationId="{28759C6B-E579-5EF4-E2DB-0B60ABB9A967}"/>
          </ac:picMkLst>
        </pc:picChg>
      </pc:sldChg>
      <pc:sldChg chg="addSp delSp modSp new mod setBg delDesignElem">
        <pc:chgData name="Roxana Irimia (2424013)" userId="b26d6114-d396-4863-a17c-d8f1dc722ac4" providerId="ADAL" clId="{A7E2CF12-D388-4240-BADF-67E44F406E7A}" dt="2025-11-10T09:36:11.351" v="4532" actId="27636"/>
        <pc:sldMkLst>
          <pc:docMk/>
          <pc:sldMk cId="3911912098" sldId="262"/>
        </pc:sldMkLst>
        <pc:spChg chg="mod ord">
          <ac:chgData name="Roxana Irimia (2424013)" userId="b26d6114-d396-4863-a17c-d8f1dc722ac4" providerId="ADAL" clId="{A7E2CF12-D388-4240-BADF-67E44F406E7A}" dt="2025-11-03T22:17:16.912" v="1459" actId="20577"/>
          <ac:spMkLst>
            <pc:docMk/>
            <pc:sldMk cId="3911912098" sldId="262"/>
            <ac:spMk id="2" creationId="{F10DEB49-224F-059A-2868-5E7CB868BCDC}"/>
          </ac:spMkLst>
        </pc:spChg>
        <pc:spChg chg="add mod">
          <ac:chgData name="Roxana Irimia (2424013)" userId="b26d6114-d396-4863-a17c-d8f1dc722ac4" providerId="ADAL" clId="{A7E2CF12-D388-4240-BADF-67E44F406E7A}" dt="2025-11-10T09:36:11.351" v="4532" actId="27636"/>
          <ac:spMkLst>
            <pc:docMk/>
            <pc:sldMk cId="3911912098" sldId="262"/>
            <ac:spMk id="9" creationId="{4E81FAF3-29DF-55E5-36FE-B786DD63A7C3}"/>
          </ac:spMkLst>
        </pc:spChg>
        <pc:spChg chg="add del">
          <ac:chgData name="Roxana Irimia (2424013)" userId="b26d6114-d396-4863-a17c-d8f1dc722ac4" providerId="ADAL" clId="{A7E2CF12-D388-4240-BADF-67E44F406E7A}" dt="2025-11-10T09:36:11.192" v="4531"/>
          <ac:spMkLst>
            <pc:docMk/>
            <pc:sldMk cId="3911912098" sldId="262"/>
            <ac:spMk id="12" creationId="{04812C46-200A-4DEB-A05E-3ED6C68C2387}"/>
          </ac:spMkLst>
        </pc:spChg>
        <pc:spChg chg="add del">
          <ac:chgData name="Roxana Irimia (2424013)" userId="b26d6114-d396-4863-a17c-d8f1dc722ac4" providerId="ADAL" clId="{A7E2CF12-D388-4240-BADF-67E44F406E7A}" dt="2025-11-10T09:36:11.192" v="4531"/>
          <ac:spMkLst>
            <pc:docMk/>
            <pc:sldMk cId="3911912098" sldId="262"/>
            <ac:spMk id="14" creationId="{D1EA859B-E555-4109-94F3-6700E046E008}"/>
          </ac:spMkLst>
        </pc:spChg>
        <pc:picChg chg="add mod">
          <ac:chgData name="Roxana Irimia (2424013)" userId="b26d6114-d396-4863-a17c-d8f1dc722ac4" providerId="ADAL" clId="{A7E2CF12-D388-4240-BADF-67E44F406E7A}" dt="2025-11-03T22:15:29.454" v="1415" actId="26606"/>
          <ac:picMkLst>
            <pc:docMk/>
            <pc:sldMk cId="3911912098" sldId="262"/>
            <ac:picMk id="5" creationId="{A4B347D1-A73B-6D51-C6A3-EC80EC80813F}"/>
          </ac:picMkLst>
        </pc:picChg>
      </pc:sldChg>
      <pc:sldChg chg="addSp delSp modSp new mod setBg">
        <pc:chgData name="Roxana Irimia (2424013)" userId="b26d6114-d396-4863-a17c-d8f1dc722ac4" providerId="ADAL" clId="{A7E2CF12-D388-4240-BADF-67E44F406E7A}" dt="2025-11-03T22:34:52.600" v="2000" actId="26606"/>
        <pc:sldMkLst>
          <pc:docMk/>
          <pc:sldMk cId="1383855643" sldId="263"/>
        </pc:sldMkLst>
        <pc:spChg chg="mod">
          <ac:chgData name="Roxana Irimia (2424013)" userId="b26d6114-d396-4863-a17c-d8f1dc722ac4" providerId="ADAL" clId="{A7E2CF12-D388-4240-BADF-67E44F406E7A}" dt="2025-11-03T22:34:52.600" v="2000" actId="26606"/>
          <ac:spMkLst>
            <pc:docMk/>
            <pc:sldMk cId="1383855643" sldId="263"/>
            <ac:spMk id="2" creationId="{06B9CFEE-A8E2-1D9C-A777-45FF331B2443}"/>
          </ac:spMkLst>
        </pc:spChg>
        <pc:graphicFrameChg chg="add">
          <ac:chgData name="Roxana Irimia (2424013)" userId="b26d6114-d396-4863-a17c-d8f1dc722ac4" providerId="ADAL" clId="{A7E2CF12-D388-4240-BADF-67E44F406E7A}" dt="2025-11-03T22:34:52.600" v="2000" actId="26606"/>
          <ac:graphicFrameMkLst>
            <pc:docMk/>
            <pc:sldMk cId="1383855643" sldId="263"/>
            <ac:graphicFrameMk id="22" creationId="{8EE1F02D-3C4C-A501-8E35-B237CB08636E}"/>
          </ac:graphicFrameMkLst>
        </pc:graphicFrameChg>
        <pc:picChg chg="add">
          <ac:chgData name="Roxana Irimia (2424013)" userId="b26d6114-d396-4863-a17c-d8f1dc722ac4" providerId="ADAL" clId="{A7E2CF12-D388-4240-BADF-67E44F406E7A}" dt="2025-11-03T22:34:52.600" v="2000" actId="26606"/>
          <ac:picMkLst>
            <pc:docMk/>
            <pc:sldMk cId="1383855643" sldId="263"/>
            <ac:picMk id="21" creationId="{A1CE20D4-36E2-ACC3-6A80-88B39372D88E}"/>
          </ac:picMkLst>
        </pc:picChg>
      </pc:sldChg>
      <pc:sldChg chg="addSp delSp modSp new mod setBg delDesignElem">
        <pc:chgData name="Roxana Irimia (2424013)" userId="b26d6114-d396-4863-a17c-d8f1dc722ac4" providerId="ADAL" clId="{A7E2CF12-D388-4240-BADF-67E44F406E7A}" dt="2025-11-10T09:36:11.406" v="4533" actId="27636"/>
        <pc:sldMkLst>
          <pc:docMk/>
          <pc:sldMk cId="2812858146" sldId="264"/>
        </pc:sldMkLst>
        <pc:spChg chg="mod">
          <ac:chgData name="Roxana Irimia (2424013)" userId="b26d6114-d396-4863-a17c-d8f1dc722ac4" providerId="ADAL" clId="{A7E2CF12-D388-4240-BADF-67E44F406E7A}" dt="2025-11-03T22:41:35.003" v="2283" actId="26606"/>
          <ac:spMkLst>
            <pc:docMk/>
            <pc:sldMk cId="2812858146" sldId="264"/>
            <ac:spMk id="2" creationId="{F8E2EED3-DD36-DEB4-167C-1A0A74175DBF}"/>
          </ac:spMkLst>
        </pc:spChg>
        <pc:spChg chg="mod">
          <ac:chgData name="Roxana Irimia (2424013)" userId="b26d6114-d396-4863-a17c-d8f1dc722ac4" providerId="ADAL" clId="{A7E2CF12-D388-4240-BADF-67E44F406E7A}" dt="2025-11-10T09:36:11.406" v="4533" actId="27636"/>
          <ac:spMkLst>
            <pc:docMk/>
            <pc:sldMk cId="2812858146" sldId="264"/>
            <ac:spMk id="3" creationId="{A1F7CFAC-E9E6-3BE6-156D-D98E59364A6C}"/>
          </ac:spMkLst>
        </pc:spChg>
        <pc:spChg chg="add del">
          <ac:chgData name="Roxana Irimia (2424013)" userId="b26d6114-d396-4863-a17c-d8f1dc722ac4" providerId="ADAL" clId="{A7E2CF12-D388-4240-BADF-67E44F406E7A}" dt="2025-11-10T09:36:11.192" v="4531"/>
          <ac:spMkLst>
            <pc:docMk/>
            <pc:sldMk cId="2812858146" sldId="264"/>
            <ac:spMk id="9" creationId="{04812C46-200A-4DEB-A05E-3ED6C68C2387}"/>
          </ac:spMkLst>
        </pc:spChg>
        <pc:spChg chg="add del">
          <ac:chgData name="Roxana Irimia (2424013)" userId="b26d6114-d396-4863-a17c-d8f1dc722ac4" providerId="ADAL" clId="{A7E2CF12-D388-4240-BADF-67E44F406E7A}" dt="2025-11-10T09:36:11.192" v="4531"/>
          <ac:spMkLst>
            <pc:docMk/>
            <pc:sldMk cId="2812858146" sldId="264"/>
            <ac:spMk id="11" creationId="{D1EA859B-E555-4109-94F3-6700E046E008}"/>
          </ac:spMkLst>
        </pc:spChg>
        <pc:picChg chg="add">
          <ac:chgData name="Roxana Irimia (2424013)" userId="b26d6114-d396-4863-a17c-d8f1dc722ac4" providerId="ADAL" clId="{A7E2CF12-D388-4240-BADF-67E44F406E7A}" dt="2025-11-03T22:41:35.003" v="2283" actId="26606"/>
          <ac:picMkLst>
            <pc:docMk/>
            <pc:sldMk cId="2812858146" sldId="264"/>
            <ac:picMk id="5" creationId="{A640D272-BD3E-BB28-7E82-6913B252F6C4}"/>
          </ac:picMkLst>
        </pc:picChg>
      </pc:sldChg>
      <pc:sldChg chg="addSp delSp modSp new mod setBg delDesignElem">
        <pc:chgData name="Roxana Irimia (2424013)" userId="b26d6114-d396-4863-a17c-d8f1dc722ac4" providerId="ADAL" clId="{A7E2CF12-D388-4240-BADF-67E44F406E7A}" dt="2025-11-10T09:36:11.424" v="4534" actId="27636"/>
        <pc:sldMkLst>
          <pc:docMk/>
          <pc:sldMk cId="121268490" sldId="266"/>
        </pc:sldMkLst>
        <pc:spChg chg="mod">
          <ac:chgData name="Roxana Irimia (2424013)" userId="b26d6114-d396-4863-a17c-d8f1dc722ac4" providerId="ADAL" clId="{A7E2CF12-D388-4240-BADF-67E44F406E7A}" dt="2025-11-04T14:28:35.371" v="2331" actId="1076"/>
          <ac:spMkLst>
            <pc:docMk/>
            <pc:sldMk cId="121268490" sldId="266"/>
            <ac:spMk id="2" creationId="{90A7A939-6481-BEE1-8CA4-22EFB2DEED1D}"/>
          </ac:spMkLst>
        </pc:spChg>
        <pc:spChg chg="add del">
          <ac:chgData name="Roxana Irimia (2424013)" userId="b26d6114-d396-4863-a17c-d8f1dc722ac4" providerId="ADAL" clId="{A7E2CF12-D388-4240-BADF-67E44F406E7A}" dt="2025-11-10T09:36:11.192" v="4531"/>
          <ac:spMkLst>
            <pc:docMk/>
            <pc:sldMk cId="121268490" sldId="266"/>
            <ac:spMk id="23" creationId="{F94AA2BD-2E3F-4B1D-8127-5744B8115311}"/>
          </ac:spMkLst>
        </pc:spChg>
        <pc:spChg chg="add del">
          <ac:chgData name="Roxana Irimia (2424013)" userId="b26d6114-d396-4863-a17c-d8f1dc722ac4" providerId="ADAL" clId="{A7E2CF12-D388-4240-BADF-67E44F406E7A}" dt="2025-11-10T09:36:11.192" v="4531"/>
          <ac:spMkLst>
            <pc:docMk/>
            <pc:sldMk cId="121268490" sldId="266"/>
            <ac:spMk id="24" creationId="{4BD02261-2DC8-4AA8-9E16-7751AE892445}"/>
          </ac:spMkLst>
        </pc:spChg>
        <pc:spChg chg="add del">
          <ac:chgData name="Roxana Irimia (2424013)" userId="b26d6114-d396-4863-a17c-d8f1dc722ac4" providerId="ADAL" clId="{A7E2CF12-D388-4240-BADF-67E44F406E7A}" dt="2025-11-10T09:36:11.192" v="4531"/>
          <ac:spMkLst>
            <pc:docMk/>
            <pc:sldMk cId="121268490" sldId="266"/>
            <ac:spMk id="25" creationId="{3D752CF2-2291-40B5-B462-C17B174C10BC}"/>
          </ac:spMkLst>
        </pc:spChg>
        <pc:spChg chg="add mod">
          <ac:chgData name="Roxana Irimia (2424013)" userId="b26d6114-d396-4863-a17c-d8f1dc722ac4" providerId="ADAL" clId="{A7E2CF12-D388-4240-BADF-67E44F406E7A}" dt="2025-11-10T09:36:11.424" v="4534" actId="27636"/>
          <ac:spMkLst>
            <pc:docMk/>
            <pc:sldMk cId="121268490" sldId="266"/>
            <ac:spMk id="26" creationId="{0187D177-4F91-A792-88CA-829EEFF87C16}"/>
          </ac:spMkLst>
        </pc:spChg>
        <pc:picChg chg="add">
          <ac:chgData name="Roxana Irimia (2424013)" userId="b26d6114-d396-4863-a17c-d8f1dc722ac4" providerId="ADAL" clId="{A7E2CF12-D388-4240-BADF-67E44F406E7A}" dt="2025-11-03T22:50:02.112" v="2300" actId="26606"/>
          <ac:picMkLst>
            <pc:docMk/>
            <pc:sldMk cId="121268490" sldId="266"/>
            <ac:picMk id="27" creationId="{1E4A035B-69E8-F67E-B9C9-D98F04C3FA14}"/>
          </ac:picMkLst>
        </pc:picChg>
      </pc:sldChg>
      <pc:sldChg chg="addSp modSp new mod ord setBg setClrOvrMap">
        <pc:chgData name="Roxana Irimia (2424013)" userId="b26d6114-d396-4863-a17c-d8f1dc722ac4" providerId="ADAL" clId="{A7E2CF12-D388-4240-BADF-67E44F406E7A}" dt="2025-11-10T09:38:37.700" v="4548" actId="26606"/>
        <pc:sldMkLst>
          <pc:docMk/>
          <pc:sldMk cId="708403943" sldId="267"/>
        </pc:sldMkLst>
        <pc:spChg chg="mod">
          <ac:chgData name="Roxana Irimia (2424013)" userId="b26d6114-d396-4863-a17c-d8f1dc722ac4" providerId="ADAL" clId="{A7E2CF12-D388-4240-BADF-67E44F406E7A}" dt="2025-11-10T09:38:37.700" v="4548" actId="26606"/>
          <ac:spMkLst>
            <pc:docMk/>
            <pc:sldMk cId="708403943" sldId="267"/>
            <ac:spMk id="2" creationId="{7E60BBAF-F609-4F79-81D1-44F6AA15C7EB}"/>
          </ac:spMkLst>
        </pc:spChg>
        <pc:spChg chg="mod">
          <ac:chgData name="Roxana Irimia (2424013)" userId="b26d6114-d396-4863-a17c-d8f1dc722ac4" providerId="ADAL" clId="{A7E2CF12-D388-4240-BADF-67E44F406E7A}" dt="2025-11-10T09:38:37.700" v="4548" actId="26606"/>
          <ac:spMkLst>
            <pc:docMk/>
            <pc:sldMk cId="708403943" sldId="267"/>
            <ac:spMk id="3" creationId="{3B015219-D1D3-874D-7C33-6C7654F9882A}"/>
          </ac:spMkLst>
        </pc:spChg>
        <pc:spChg chg="add">
          <ac:chgData name="Roxana Irimia (2424013)" userId="b26d6114-d396-4863-a17c-d8f1dc722ac4" providerId="ADAL" clId="{A7E2CF12-D388-4240-BADF-67E44F406E7A}" dt="2025-11-10T09:38:37.700" v="4548" actId="26606"/>
          <ac:spMkLst>
            <pc:docMk/>
            <pc:sldMk cId="708403943" sldId="267"/>
            <ac:spMk id="10" creationId="{C6870151-9189-4C3A-8379-EF3D95827A0A}"/>
          </ac:spMkLst>
        </pc:spChg>
        <pc:spChg chg="add">
          <ac:chgData name="Roxana Irimia (2424013)" userId="b26d6114-d396-4863-a17c-d8f1dc722ac4" providerId="ADAL" clId="{A7E2CF12-D388-4240-BADF-67E44F406E7A}" dt="2025-11-10T09:38:37.700" v="4548" actId="26606"/>
          <ac:spMkLst>
            <pc:docMk/>
            <pc:sldMk cId="708403943" sldId="267"/>
            <ac:spMk id="12" creationId="{123EA69C-102A-4DD0-9547-05DCD271D159}"/>
          </ac:spMkLst>
        </pc:spChg>
        <pc:spChg chg="add">
          <ac:chgData name="Roxana Irimia (2424013)" userId="b26d6114-d396-4863-a17c-d8f1dc722ac4" providerId="ADAL" clId="{A7E2CF12-D388-4240-BADF-67E44F406E7A}" dt="2025-11-10T09:38:37.700" v="4548" actId="26606"/>
          <ac:spMkLst>
            <pc:docMk/>
            <pc:sldMk cId="708403943" sldId="267"/>
            <ac:spMk id="14" creationId="{6A862265-5CA3-4C40-8582-7534C3B03C2A}"/>
          </ac:spMkLst>
        </pc:spChg>
        <pc:spChg chg="add">
          <ac:chgData name="Roxana Irimia (2424013)" userId="b26d6114-d396-4863-a17c-d8f1dc722ac4" providerId="ADAL" clId="{A7E2CF12-D388-4240-BADF-67E44F406E7A}" dt="2025-11-10T09:38:37.700" v="4548" actId="26606"/>
          <ac:spMkLst>
            <pc:docMk/>
            <pc:sldMk cId="708403943" sldId="267"/>
            <ac:spMk id="16" creationId="{600EF80B-0391-4082-9AF5-F15B091B4CE9}"/>
          </ac:spMkLst>
        </pc:spChg>
        <pc:spChg chg="add">
          <ac:chgData name="Roxana Irimia (2424013)" userId="b26d6114-d396-4863-a17c-d8f1dc722ac4" providerId="ADAL" clId="{A7E2CF12-D388-4240-BADF-67E44F406E7A}" dt="2025-11-10T09:38:37.700" v="4548" actId="26606"/>
          <ac:spMkLst>
            <pc:docMk/>
            <pc:sldMk cId="708403943" sldId="267"/>
            <ac:spMk id="20" creationId="{3FBF03E8-C602-4192-9C52-F84B29FDCC88}"/>
          </ac:spMkLst>
        </pc:spChg>
        <pc:picChg chg="add mod ord">
          <ac:chgData name="Roxana Irimia (2424013)" userId="b26d6114-d396-4863-a17c-d8f1dc722ac4" providerId="ADAL" clId="{A7E2CF12-D388-4240-BADF-67E44F406E7A}" dt="2025-11-10T09:38:37.700" v="4548" actId="26606"/>
          <ac:picMkLst>
            <pc:docMk/>
            <pc:sldMk cId="708403943" sldId="267"/>
            <ac:picMk id="5" creationId="{E6FFC445-3707-7AEB-324E-7E027BA5E6C8}"/>
          </ac:picMkLst>
        </pc:picChg>
        <pc:cxnChg chg="add">
          <ac:chgData name="Roxana Irimia (2424013)" userId="b26d6114-d396-4863-a17c-d8f1dc722ac4" providerId="ADAL" clId="{A7E2CF12-D388-4240-BADF-67E44F406E7A}" dt="2025-11-10T09:38:37.700" v="4548" actId="26606"/>
          <ac:cxnSpMkLst>
            <pc:docMk/>
            <pc:sldMk cId="708403943" sldId="267"/>
            <ac:cxnSpMk id="18" creationId="{D33AC32D-5F44-45F7-A0BD-7C11A86BED57}"/>
          </ac:cxnSpMkLst>
        </pc:cxnChg>
      </pc:sldChg>
      <pc:sldChg chg="addSp modSp new mod ord setBg setClrOvrMap">
        <pc:chgData name="Roxana Irimia (2424013)" userId="b26d6114-d396-4863-a17c-d8f1dc722ac4" providerId="ADAL" clId="{A7E2CF12-D388-4240-BADF-67E44F406E7A}" dt="2025-11-10T09:37:23.331" v="4541" actId="26606"/>
        <pc:sldMkLst>
          <pc:docMk/>
          <pc:sldMk cId="2658708627" sldId="268"/>
        </pc:sldMkLst>
        <pc:spChg chg="mod">
          <ac:chgData name="Roxana Irimia (2424013)" userId="b26d6114-d396-4863-a17c-d8f1dc722ac4" providerId="ADAL" clId="{A7E2CF12-D388-4240-BADF-67E44F406E7A}" dt="2025-11-10T09:37:23.331" v="4541" actId="26606"/>
          <ac:spMkLst>
            <pc:docMk/>
            <pc:sldMk cId="2658708627" sldId="268"/>
            <ac:spMk id="2" creationId="{46509907-B82F-A0B7-77BF-21D376831904}"/>
          </ac:spMkLst>
        </pc:spChg>
        <pc:spChg chg="mod">
          <ac:chgData name="Roxana Irimia (2424013)" userId="b26d6114-d396-4863-a17c-d8f1dc722ac4" providerId="ADAL" clId="{A7E2CF12-D388-4240-BADF-67E44F406E7A}" dt="2025-11-10T09:37:23.331" v="4541" actId="26606"/>
          <ac:spMkLst>
            <pc:docMk/>
            <pc:sldMk cId="2658708627" sldId="268"/>
            <ac:spMk id="3" creationId="{0E280D0B-7787-2184-D661-CC2AE1E8327F}"/>
          </ac:spMkLst>
        </pc:spChg>
        <pc:spChg chg="add">
          <ac:chgData name="Roxana Irimia (2424013)" userId="b26d6114-d396-4863-a17c-d8f1dc722ac4" providerId="ADAL" clId="{A7E2CF12-D388-4240-BADF-67E44F406E7A}" dt="2025-11-10T09:37:23.331" v="4541" actId="26606"/>
          <ac:spMkLst>
            <pc:docMk/>
            <pc:sldMk cId="2658708627" sldId="268"/>
            <ac:spMk id="10" creationId="{C6870151-9189-4C3A-8379-EF3D95827A0A}"/>
          </ac:spMkLst>
        </pc:spChg>
        <pc:spChg chg="add">
          <ac:chgData name="Roxana Irimia (2424013)" userId="b26d6114-d396-4863-a17c-d8f1dc722ac4" providerId="ADAL" clId="{A7E2CF12-D388-4240-BADF-67E44F406E7A}" dt="2025-11-10T09:37:23.331" v="4541" actId="26606"/>
          <ac:spMkLst>
            <pc:docMk/>
            <pc:sldMk cId="2658708627" sldId="268"/>
            <ac:spMk id="12" creationId="{123EA69C-102A-4DD0-9547-05DCD271D159}"/>
          </ac:spMkLst>
        </pc:spChg>
        <pc:spChg chg="add">
          <ac:chgData name="Roxana Irimia (2424013)" userId="b26d6114-d396-4863-a17c-d8f1dc722ac4" providerId="ADAL" clId="{A7E2CF12-D388-4240-BADF-67E44F406E7A}" dt="2025-11-10T09:37:23.331" v="4541" actId="26606"/>
          <ac:spMkLst>
            <pc:docMk/>
            <pc:sldMk cId="2658708627" sldId="268"/>
            <ac:spMk id="14" creationId="{6A862265-5CA3-4C40-8582-7534C3B03C2A}"/>
          </ac:spMkLst>
        </pc:spChg>
        <pc:spChg chg="add">
          <ac:chgData name="Roxana Irimia (2424013)" userId="b26d6114-d396-4863-a17c-d8f1dc722ac4" providerId="ADAL" clId="{A7E2CF12-D388-4240-BADF-67E44F406E7A}" dt="2025-11-10T09:37:23.331" v="4541" actId="26606"/>
          <ac:spMkLst>
            <pc:docMk/>
            <pc:sldMk cId="2658708627" sldId="268"/>
            <ac:spMk id="16" creationId="{600EF80B-0391-4082-9AF5-F15B091B4CE9}"/>
          </ac:spMkLst>
        </pc:spChg>
        <pc:spChg chg="add">
          <ac:chgData name="Roxana Irimia (2424013)" userId="b26d6114-d396-4863-a17c-d8f1dc722ac4" providerId="ADAL" clId="{A7E2CF12-D388-4240-BADF-67E44F406E7A}" dt="2025-11-10T09:37:23.331" v="4541" actId="26606"/>
          <ac:spMkLst>
            <pc:docMk/>
            <pc:sldMk cId="2658708627" sldId="268"/>
            <ac:spMk id="20" creationId="{3FBF03E8-C602-4192-9C52-F84B29FDCC88}"/>
          </ac:spMkLst>
        </pc:spChg>
        <pc:picChg chg="add mod ord">
          <ac:chgData name="Roxana Irimia (2424013)" userId="b26d6114-d396-4863-a17c-d8f1dc722ac4" providerId="ADAL" clId="{A7E2CF12-D388-4240-BADF-67E44F406E7A}" dt="2025-11-10T09:37:23.331" v="4541" actId="26606"/>
          <ac:picMkLst>
            <pc:docMk/>
            <pc:sldMk cId="2658708627" sldId="268"/>
            <ac:picMk id="5" creationId="{8F2752C8-497B-E615-9F8C-D2CDF511BC93}"/>
          </ac:picMkLst>
        </pc:picChg>
        <pc:cxnChg chg="add">
          <ac:chgData name="Roxana Irimia (2424013)" userId="b26d6114-d396-4863-a17c-d8f1dc722ac4" providerId="ADAL" clId="{A7E2CF12-D388-4240-BADF-67E44F406E7A}" dt="2025-11-10T09:37:23.331" v="4541" actId="26606"/>
          <ac:cxnSpMkLst>
            <pc:docMk/>
            <pc:sldMk cId="2658708627" sldId="268"/>
            <ac:cxnSpMk id="18" creationId="{D33AC32D-5F44-45F7-A0BD-7C11A86BED57}"/>
          </ac:cxnSpMkLst>
        </pc:cxnChg>
      </pc:sldChg>
      <pc:sldChg chg="addSp modSp new mod setBg setClrOvrMap">
        <pc:chgData name="Roxana Irimia (2424013)" userId="b26d6114-d396-4863-a17c-d8f1dc722ac4" providerId="ADAL" clId="{A7E2CF12-D388-4240-BADF-67E44F406E7A}" dt="2025-11-10T09:37:30.946" v="4542" actId="26606"/>
        <pc:sldMkLst>
          <pc:docMk/>
          <pc:sldMk cId="724911032" sldId="269"/>
        </pc:sldMkLst>
        <pc:spChg chg="mod">
          <ac:chgData name="Roxana Irimia (2424013)" userId="b26d6114-d396-4863-a17c-d8f1dc722ac4" providerId="ADAL" clId="{A7E2CF12-D388-4240-BADF-67E44F406E7A}" dt="2025-11-10T09:37:30.946" v="4542" actId="26606"/>
          <ac:spMkLst>
            <pc:docMk/>
            <pc:sldMk cId="724911032" sldId="269"/>
            <ac:spMk id="2" creationId="{D93C3CDA-D9EE-B929-5452-E79CFA52B06E}"/>
          </ac:spMkLst>
        </pc:spChg>
        <pc:spChg chg="mod">
          <ac:chgData name="Roxana Irimia (2424013)" userId="b26d6114-d396-4863-a17c-d8f1dc722ac4" providerId="ADAL" clId="{A7E2CF12-D388-4240-BADF-67E44F406E7A}" dt="2025-11-10T09:37:30.946" v="4542" actId="26606"/>
          <ac:spMkLst>
            <pc:docMk/>
            <pc:sldMk cId="724911032" sldId="269"/>
            <ac:spMk id="3" creationId="{0BCB918C-83DA-5330-2CC0-71F2662EA69C}"/>
          </ac:spMkLst>
        </pc:spChg>
        <pc:spChg chg="add">
          <ac:chgData name="Roxana Irimia (2424013)" userId="b26d6114-d396-4863-a17c-d8f1dc722ac4" providerId="ADAL" clId="{A7E2CF12-D388-4240-BADF-67E44F406E7A}" dt="2025-11-10T09:37:30.946" v="4542" actId="26606"/>
          <ac:spMkLst>
            <pc:docMk/>
            <pc:sldMk cId="724911032" sldId="269"/>
            <ac:spMk id="10" creationId="{C6870151-9189-4C3A-8379-EF3D95827A0A}"/>
          </ac:spMkLst>
        </pc:spChg>
        <pc:spChg chg="add">
          <ac:chgData name="Roxana Irimia (2424013)" userId="b26d6114-d396-4863-a17c-d8f1dc722ac4" providerId="ADAL" clId="{A7E2CF12-D388-4240-BADF-67E44F406E7A}" dt="2025-11-10T09:37:30.946" v="4542" actId="26606"/>
          <ac:spMkLst>
            <pc:docMk/>
            <pc:sldMk cId="724911032" sldId="269"/>
            <ac:spMk id="12" creationId="{123EA69C-102A-4DD0-9547-05DCD271D159}"/>
          </ac:spMkLst>
        </pc:spChg>
        <pc:spChg chg="add">
          <ac:chgData name="Roxana Irimia (2424013)" userId="b26d6114-d396-4863-a17c-d8f1dc722ac4" providerId="ADAL" clId="{A7E2CF12-D388-4240-BADF-67E44F406E7A}" dt="2025-11-10T09:37:30.946" v="4542" actId="26606"/>
          <ac:spMkLst>
            <pc:docMk/>
            <pc:sldMk cId="724911032" sldId="269"/>
            <ac:spMk id="14" creationId="{6A862265-5CA3-4C40-8582-7534C3B03C2A}"/>
          </ac:spMkLst>
        </pc:spChg>
        <pc:spChg chg="add">
          <ac:chgData name="Roxana Irimia (2424013)" userId="b26d6114-d396-4863-a17c-d8f1dc722ac4" providerId="ADAL" clId="{A7E2CF12-D388-4240-BADF-67E44F406E7A}" dt="2025-11-10T09:37:30.946" v="4542" actId="26606"/>
          <ac:spMkLst>
            <pc:docMk/>
            <pc:sldMk cId="724911032" sldId="269"/>
            <ac:spMk id="16" creationId="{600EF80B-0391-4082-9AF5-F15B091B4CE9}"/>
          </ac:spMkLst>
        </pc:spChg>
        <pc:spChg chg="add">
          <ac:chgData name="Roxana Irimia (2424013)" userId="b26d6114-d396-4863-a17c-d8f1dc722ac4" providerId="ADAL" clId="{A7E2CF12-D388-4240-BADF-67E44F406E7A}" dt="2025-11-10T09:37:30.946" v="4542" actId="26606"/>
          <ac:spMkLst>
            <pc:docMk/>
            <pc:sldMk cId="724911032" sldId="269"/>
            <ac:spMk id="20" creationId="{3FBF03E8-C602-4192-9C52-F84B29FDCC88}"/>
          </ac:spMkLst>
        </pc:spChg>
        <pc:picChg chg="add mod ord">
          <ac:chgData name="Roxana Irimia (2424013)" userId="b26d6114-d396-4863-a17c-d8f1dc722ac4" providerId="ADAL" clId="{A7E2CF12-D388-4240-BADF-67E44F406E7A}" dt="2025-11-10T09:37:30.946" v="4542" actId="26606"/>
          <ac:picMkLst>
            <pc:docMk/>
            <pc:sldMk cId="724911032" sldId="269"/>
            <ac:picMk id="5" creationId="{F46F103E-F800-85D8-9D8F-08057F0B6553}"/>
          </ac:picMkLst>
        </pc:picChg>
        <pc:cxnChg chg="add">
          <ac:chgData name="Roxana Irimia (2424013)" userId="b26d6114-d396-4863-a17c-d8f1dc722ac4" providerId="ADAL" clId="{A7E2CF12-D388-4240-BADF-67E44F406E7A}" dt="2025-11-10T09:37:30.946" v="4542" actId="26606"/>
          <ac:cxnSpMkLst>
            <pc:docMk/>
            <pc:sldMk cId="724911032" sldId="269"/>
            <ac:cxnSpMk id="18" creationId="{D33AC32D-5F44-45F7-A0BD-7C11A86BED57}"/>
          </ac:cxnSpMkLst>
        </pc:cxnChg>
      </pc:sldChg>
      <pc:sldChg chg="new del">
        <pc:chgData name="Roxana Irimia (2424013)" userId="b26d6114-d396-4863-a17c-d8f1dc722ac4" providerId="ADAL" clId="{A7E2CF12-D388-4240-BADF-67E44F406E7A}" dt="2025-11-10T09:37:50.080" v="4545" actId="2696"/>
        <pc:sldMkLst>
          <pc:docMk/>
          <pc:sldMk cId="3721328590" sldId="270"/>
        </pc:sldMkLst>
      </pc:sldChg>
      <pc:sldChg chg="new del">
        <pc:chgData name="Roxana Irimia (2424013)" userId="b26d6114-d396-4863-a17c-d8f1dc722ac4" providerId="ADAL" clId="{A7E2CF12-D388-4240-BADF-67E44F406E7A}" dt="2025-11-10T09:37:53.078" v="4546" actId="2696"/>
        <pc:sldMkLst>
          <pc:docMk/>
          <pc:sldMk cId="427354435" sldId="271"/>
        </pc:sldMkLst>
      </pc:sldChg>
    </pc:docChg>
  </pc:docChgLst>
  <pc:docChgLst>
    <pc:chgData clId="Web-{46118798-3282-C55B-75BB-E012B58E420C}"/>
    <pc:docChg chg="modSld">
      <pc:chgData name="" userId="" providerId="" clId="Web-{46118798-3282-C55B-75BB-E012B58E420C}" dt="2025-11-04T16:02:50.137" v="1" actId="14100"/>
      <pc:docMkLst>
        <pc:docMk/>
      </pc:docMkLst>
    </pc:docChg>
  </pc:docChgLst>
  <pc:docChgLst>
    <pc:chgData name="Roxana Irimia (2424013)" userId="S::2424013@student.uwtsd.ac.uk::b26d6114-d396-4863-a17c-d8f1dc722ac4" providerId="AD" clId="Web-{46118798-3282-C55B-75BB-E012B58E420C}"/>
    <pc:docChg chg="delSld modSld">
      <pc:chgData name="Roxana Irimia (2424013)" userId="S::2424013@student.uwtsd.ac.uk::b26d6114-d396-4863-a17c-d8f1dc722ac4" providerId="AD" clId="Web-{46118798-3282-C55B-75BB-E012B58E420C}" dt="2025-11-04T16:11:24.117" v="20"/>
      <pc:docMkLst>
        <pc:docMk/>
      </pc:docMkLst>
    </pc:docChg>
  </pc:docChgLst>
  <pc:docChgLst>
    <pc:chgData clId="Web-{D24C00E4-A303-3547-C17D-1A8E4E8A5FFE}"/>
    <pc:docChg chg="delSld">
      <pc:chgData name="" userId="" providerId="" clId="Web-{D24C00E4-A303-3547-C17D-1A8E4E8A5FFE}" dt="2025-11-04T16:20:07.791" v="0"/>
      <pc:docMkLst>
        <pc:docMk/>
      </pc:docMkLst>
    </pc:docChg>
  </pc:docChgLst>
  <pc:docChgLst>
    <pc:chgData name="Roxana Irimia (2424013)" userId="S::2424013@student.uwtsd.ac.uk::b26d6114-d396-4863-a17c-d8f1dc722ac4" providerId="AD" clId="Web-{D24C00E4-A303-3547-C17D-1A8E4E8A5FFE}"/>
    <pc:docChg chg="addSld delSld">
      <pc:chgData name="Roxana Irimia (2424013)" userId="S::2424013@student.uwtsd.ac.uk::b26d6114-d396-4863-a17c-d8f1dc722ac4" providerId="AD" clId="Web-{D24C00E4-A303-3547-C17D-1A8E4E8A5FFE}" dt="2025-11-04T16:33:16.435" v="504"/>
      <pc:docMkLst>
        <pc:docMk/>
      </pc:docMkLst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6863AE-AA08-4E5A-B378-A7327F71A04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17442CD-CBC2-4B9A-83F9-E5CBA1F87397}">
      <dgm:prSet/>
      <dgm:spPr/>
      <dgm:t>
        <a:bodyPr/>
        <a:lstStyle/>
        <a:p>
          <a:r>
            <a:rPr lang="en-GB" b="0" i="0" baseline="0"/>
            <a:t>Eco-friendly lash materials and biodegradable packaging.</a:t>
          </a:r>
          <a:endParaRPr lang="en-US"/>
        </a:p>
      </dgm:t>
    </dgm:pt>
    <dgm:pt modelId="{EB5A4817-6DEC-4993-A815-602BEEFCAB91}" type="parTrans" cxnId="{6A32FDEF-C22A-488E-BE0D-1FA84B1CA73C}">
      <dgm:prSet/>
      <dgm:spPr/>
      <dgm:t>
        <a:bodyPr/>
        <a:lstStyle/>
        <a:p>
          <a:endParaRPr lang="en-US"/>
        </a:p>
      </dgm:t>
    </dgm:pt>
    <dgm:pt modelId="{9E1E338C-DA83-44C4-9332-93A24F8F9C63}" type="sibTrans" cxnId="{6A32FDEF-C22A-488E-BE0D-1FA84B1CA73C}">
      <dgm:prSet/>
      <dgm:spPr/>
      <dgm:t>
        <a:bodyPr/>
        <a:lstStyle/>
        <a:p>
          <a:endParaRPr lang="en-US"/>
        </a:p>
      </dgm:t>
    </dgm:pt>
    <dgm:pt modelId="{296A51D0-68BA-42E7-9FF5-30985DD66E0A}">
      <dgm:prSet/>
      <dgm:spPr/>
      <dgm:t>
        <a:bodyPr/>
        <a:lstStyle/>
        <a:p>
          <a:r>
            <a:rPr lang="en-GB" b="0" i="0" baseline="0"/>
            <a:t>Implement digital tools for customer retention and marketing.</a:t>
          </a:r>
          <a:endParaRPr lang="en-US"/>
        </a:p>
      </dgm:t>
    </dgm:pt>
    <dgm:pt modelId="{1718DC60-401D-46AE-93A1-02CB84BC986B}" type="parTrans" cxnId="{B4806258-788A-4F67-8661-DACC79050577}">
      <dgm:prSet/>
      <dgm:spPr/>
      <dgm:t>
        <a:bodyPr/>
        <a:lstStyle/>
        <a:p>
          <a:endParaRPr lang="en-US"/>
        </a:p>
      </dgm:t>
    </dgm:pt>
    <dgm:pt modelId="{7ED4D4EC-EA64-49DA-9B5D-38B7211686F3}" type="sibTrans" cxnId="{B4806258-788A-4F67-8661-DACC79050577}">
      <dgm:prSet/>
      <dgm:spPr/>
      <dgm:t>
        <a:bodyPr/>
        <a:lstStyle/>
        <a:p>
          <a:endParaRPr lang="en-US"/>
        </a:p>
      </dgm:t>
    </dgm:pt>
    <dgm:pt modelId="{D242DAF6-7FA8-419F-81AC-C3AD445E61D0}">
      <dgm:prSet/>
      <dgm:spPr/>
      <dgm:t>
        <a:bodyPr/>
        <a:lstStyle/>
        <a:p>
          <a:r>
            <a:rPr lang="en-GB" b="0" i="0" baseline="0"/>
            <a:t>Expansinon goal: open new salons across the UK within 3 years.</a:t>
          </a:r>
          <a:endParaRPr lang="en-US"/>
        </a:p>
      </dgm:t>
    </dgm:pt>
    <dgm:pt modelId="{83E69413-9B46-4549-AF49-8BFF2BD83231}" type="parTrans" cxnId="{6B15110E-E4D9-450E-879E-3D14325FF160}">
      <dgm:prSet/>
      <dgm:spPr/>
      <dgm:t>
        <a:bodyPr/>
        <a:lstStyle/>
        <a:p>
          <a:endParaRPr lang="en-US"/>
        </a:p>
      </dgm:t>
    </dgm:pt>
    <dgm:pt modelId="{FA370A8D-065B-47DB-818B-1C5EBB97B124}" type="sibTrans" cxnId="{6B15110E-E4D9-450E-879E-3D14325FF160}">
      <dgm:prSet/>
      <dgm:spPr/>
      <dgm:t>
        <a:bodyPr/>
        <a:lstStyle/>
        <a:p>
          <a:endParaRPr lang="en-US"/>
        </a:p>
      </dgm:t>
    </dgm:pt>
    <dgm:pt modelId="{4190B4D9-6D34-4E4E-AB8B-5451EEC67388}">
      <dgm:prSet/>
      <dgm:spPr/>
      <dgm:t>
        <a:bodyPr/>
        <a:lstStyle/>
        <a:p>
          <a:r>
            <a:rPr lang="en-GB" b="0" i="0" baseline="0"/>
            <a:t>Build Blinking Angels info a recognised, sustainable beauty brand.</a:t>
          </a:r>
          <a:endParaRPr lang="en-US"/>
        </a:p>
      </dgm:t>
    </dgm:pt>
    <dgm:pt modelId="{07ECB5BB-FDF3-426A-AD11-4D418CAFE63D}" type="parTrans" cxnId="{2647B491-8FFE-4553-9E24-EE081905610A}">
      <dgm:prSet/>
      <dgm:spPr/>
      <dgm:t>
        <a:bodyPr/>
        <a:lstStyle/>
        <a:p>
          <a:endParaRPr lang="en-US"/>
        </a:p>
      </dgm:t>
    </dgm:pt>
    <dgm:pt modelId="{43CE55AE-5DBF-4C29-9F2B-AFCAFBD4D411}" type="sibTrans" cxnId="{2647B491-8FFE-4553-9E24-EE081905610A}">
      <dgm:prSet/>
      <dgm:spPr/>
      <dgm:t>
        <a:bodyPr/>
        <a:lstStyle/>
        <a:p>
          <a:endParaRPr lang="en-US"/>
        </a:p>
      </dgm:t>
    </dgm:pt>
    <dgm:pt modelId="{199304FB-AA57-462D-B375-4D01D2C82977}" type="pres">
      <dgm:prSet presAssocID="{2F6863AE-AA08-4E5A-B378-A7327F71A04A}" presName="linear" presStyleCnt="0">
        <dgm:presLayoutVars>
          <dgm:animLvl val="lvl"/>
          <dgm:resizeHandles val="exact"/>
        </dgm:presLayoutVars>
      </dgm:prSet>
      <dgm:spPr/>
    </dgm:pt>
    <dgm:pt modelId="{D8C09B75-FEC8-44CA-8662-082EFA81E20C}" type="pres">
      <dgm:prSet presAssocID="{317442CD-CBC2-4B9A-83F9-E5CBA1F8739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1E307B6-3187-4E42-848E-7397242A6D0D}" type="pres">
      <dgm:prSet presAssocID="{9E1E338C-DA83-44C4-9332-93A24F8F9C63}" presName="spacer" presStyleCnt="0"/>
      <dgm:spPr/>
    </dgm:pt>
    <dgm:pt modelId="{B12F640E-E281-4736-8C8F-D63B6FE855B7}" type="pres">
      <dgm:prSet presAssocID="{296A51D0-68BA-42E7-9FF5-30985DD66E0A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B1193B8-B194-474A-B16A-A81675F97494}" type="pres">
      <dgm:prSet presAssocID="{7ED4D4EC-EA64-49DA-9B5D-38B7211686F3}" presName="spacer" presStyleCnt="0"/>
      <dgm:spPr/>
    </dgm:pt>
    <dgm:pt modelId="{10A05C23-4565-4BB4-9BD7-BA97FE1B16BB}" type="pres">
      <dgm:prSet presAssocID="{D242DAF6-7FA8-419F-81AC-C3AD445E61D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C75BDFB-F91F-46C7-9CE2-1ABE25D65E37}" type="pres">
      <dgm:prSet presAssocID="{FA370A8D-065B-47DB-818B-1C5EBB97B124}" presName="spacer" presStyleCnt="0"/>
      <dgm:spPr/>
    </dgm:pt>
    <dgm:pt modelId="{0E380060-5404-4390-A143-1AB2A845B1EA}" type="pres">
      <dgm:prSet presAssocID="{4190B4D9-6D34-4E4E-AB8B-5451EEC67388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B15110E-E4D9-450E-879E-3D14325FF160}" srcId="{2F6863AE-AA08-4E5A-B378-A7327F71A04A}" destId="{D242DAF6-7FA8-419F-81AC-C3AD445E61D0}" srcOrd="2" destOrd="0" parTransId="{83E69413-9B46-4549-AF49-8BFF2BD83231}" sibTransId="{FA370A8D-065B-47DB-818B-1C5EBB97B124}"/>
    <dgm:cxn modelId="{9E4C1110-47A6-4618-A36E-260B0D7D35D4}" type="presOf" srcId="{317442CD-CBC2-4B9A-83F9-E5CBA1F87397}" destId="{D8C09B75-FEC8-44CA-8662-082EFA81E20C}" srcOrd="0" destOrd="0" presId="urn:microsoft.com/office/officeart/2005/8/layout/vList2"/>
    <dgm:cxn modelId="{B4806258-788A-4F67-8661-DACC79050577}" srcId="{2F6863AE-AA08-4E5A-B378-A7327F71A04A}" destId="{296A51D0-68BA-42E7-9FF5-30985DD66E0A}" srcOrd="1" destOrd="0" parTransId="{1718DC60-401D-46AE-93A1-02CB84BC986B}" sibTransId="{7ED4D4EC-EA64-49DA-9B5D-38B7211686F3}"/>
    <dgm:cxn modelId="{2647B491-8FFE-4553-9E24-EE081905610A}" srcId="{2F6863AE-AA08-4E5A-B378-A7327F71A04A}" destId="{4190B4D9-6D34-4E4E-AB8B-5451EEC67388}" srcOrd="3" destOrd="0" parTransId="{07ECB5BB-FDF3-426A-AD11-4D418CAFE63D}" sibTransId="{43CE55AE-5DBF-4C29-9F2B-AFCAFBD4D411}"/>
    <dgm:cxn modelId="{30DDED91-20FE-4012-ABBA-A94ABA8D967E}" type="presOf" srcId="{4190B4D9-6D34-4E4E-AB8B-5451EEC67388}" destId="{0E380060-5404-4390-A143-1AB2A845B1EA}" srcOrd="0" destOrd="0" presId="urn:microsoft.com/office/officeart/2005/8/layout/vList2"/>
    <dgm:cxn modelId="{0B44ABAE-B751-4BDD-B306-9B5C0E107F0E}" type="presOf" srcId="{D242DAF6-7FA8-419F-81AC-C3AD445E61D0}" destId="{10A05C23-4565-4BB4-9BD7-BA97FE1B16BB}" srcOrd="0" destOrd="0" presId="urn:microsoft.com/office/officeart/2005/8/layout/vList2"/>
    <dgm:cxn modelId="{E2A2DCD0-14EF-44D2-8FA8-25C4DB6014F1}" type="presOf" srcId="{296A51D0-68BA-42E7-9FF5-30985DD66E0A}" destId="{B12F640E-E281-4736-8C8F-D63B6FE855B7}" srcOrd="0" destOrd="0" presId="urn:microsoft.com/office/officeart/2005/8/layout/vList2"/>
    <dgm:cxn modelId="{D96393D4-30E8-494F-9F5B-4DB3B6A48AEC}" type="presOf" srcId="{2F6863AE-AA08-4E5A-B378-A7327F71A04A}" destId="{199304FB-AA57-462D-B375-4D01D2C82977}" srcOrd="0" destOrd="0" presId="urn:microsoft.com/office/officeart/2005/8/layout/vList2"/>
    <dgm:cxn modelId="{6A32FDEF-C22A-488E-BE0D-1FA84B1CA73C}" srcId="{2F6863AE-AA08-4E5A-B378-A7327F71A04A}" destId="{317442CD-CBC2-4B9A-83F9-E5CBA1F87397}" srcOrd="0" destOrd="0" parTransId="{EB5A4817-6DEC-4993-A815-602BEEFCAB91}" sibTransId="{9E1E338C-DA83-44C4-9332-93A24F8F9C63}"/>
    <dgm:cxn modelId="{CC3D657A-AC38-4977-A573-E8F58E485511}" type="presParOf" srcId="{199304FB-AA57-462D-B375-4D01D2C82977}" destId="{D8C09B75-FEC8-44CA-8662-082EFA81E20C}" srcOrd="0" destOrd="0" presId="urn:microsoft.com/office/officeart/2005/8/layout/vList2"/>
    <dgm:cxn modelId="{6746DF55-FCF0-4FEF-AC5A-12EECAC85987}" type="presParOf" srcId="{199304FB-AA57-462D-B375-4D01D2C82977}" destId="{51E307B6-3187-4E42-848E-7397242A6D0D}" srcOrd="1" destOrd="0" presId="urn:microsoft.com/office/officeart/2005/8/layout/vList2"/>
    <dgm:cxn modelId="{051E833A-493A-4DED-9DAF-72E49A47629C}" type="presParOf" srcId="{199304FB-AA57-462D-B375-4D01D2C82977}" destId="{B12F640E-E281-4736-8C8F-D63B6FE855B7}" srcOrd="2" destOrd="0" presId="urn:microsoft.com/office/officeart/2005/8/layout/vList2"/>
    <dgm:cxn modelId="{44A040E1-3481-4D5A-BE0E-E524BE2762E4}" type="presParOf" srcId="{199304FB-AA57-462D-B375-4D01D2C82977}" destId="{2B1193B8-B194-474A-B16A-A81675F97494}" srcOrd="3" destOrd="0" presId="urn:microsoft.com/office/officeart/2005/8/layout/vList2"/>
    <dgm:cxn modelId="{9D74EBFA-4504-4637-B886-AB16C89CC661}" type="presParOf" srcId="{199304FB-AA57-462D-B375-4D01D2C82977}" destId="{10A05C23-4565-4BB4-9BD7-BA97FE1B16BB}" srcOrd="4" destOrd="0" presId="urn:microsoft.com/office/officeart/2005/8/layout/vList2"/>
    <dgm:cxn modelId="{2B70672C-D739-4AC8-B25D-DBE217B40A01}" type="presParOf" srcId="{199304FB-AA57-462D-B375-4D01D2C82977}" destId="{EC75BDFB-F91F-46C7-9CE2-1ABE25D65E37}" srcOrd="5" destOrd="0" presId="urn:microsoft.com/office/officeart/2005/8/layout/vList2"/>
    <dgm:cxn modelId="{8201AB6F-98B8-4853-A319-15B1FE249839}" type="presParOf" srcId="{199304FB-AA57-462D-B375-4D01D2C82977}" destId="{0E380060-5404-4390-A143-1AB2A845B1E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C09B75-FEC8-44CA-8662-082EFA81E20C}">
      <dsp:nvSpPr>
        <dsp:cNvPr id="0" name=""/>
        <dsp:cNvSpPr/>
      </dsp:nvSpPr>
      <dsp:spPr>
        <a:xfrm>
          <a:off x="0" y="1004"/>
          <a:ext cx="5291663" cy="88803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baseline="0"/>
            <a:t>Eco-friendly lash materials and biodegradable packaging.</a:t>
          </a:r>
          <a:endParaRPr lang="en-US" sz="2300" kern="1200"/>
        </a:p>
      </dsp:txBody>
      <dsp:txXfrm>
        <a:off x="43350" y="44354"/>
        <a:ext cx="5204963" cy="801330"/>
      </dsp:txXfrm>
    </dsp:sp>
    <dsp:sp modelId="{B12F640E-E281-4736-8C8F-D63B6FE855B7}">
      <dsp:nvSpPr>
        <dsp:cNvPr id="0" name=""/>
        <dsp:cNvSpPr/>
      </dsp:nvSpPr>
      <dsp:spPr>
        <a:xfrm>
          <a:off x="0" y="955274"/>
          <a:ext cx="5291663" cy="888030"/>
        </a:xfrm>
        <a:prstGeom prst="roundRect">
          <a:avLst/>
        </a:prstGeom>
        <a:solidFill>
          <a:schemeClr val="accent2">
            <a:hueOff val="-1130992"/>
            <a:satOff val="3728"/>
            <a:lumOff val="398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baseline="0"/>
            <a:t>Implement digital tools for customer retention and marketing.</a:t>
          </a:r>
          <a:endParaRPr lang="en-US" sz="2300" kern="1200"/>
        </a:p>
      </dsp:txBody>
      <dsp:txXfrm>
        <a:off x="43350" y="998624"/>
        <a:ext cx="5204963" cy="801330"/>
      </dsp:txXfrm>
    </dsp:sp>
    <dsp:sp modelId="{10A05C23-4565-4BB4-9BD7-BA97FE1B16BB}">
      <dsp:nvSpPr>
        <dsp:cNvPr id="0" name=""/>
        <dsp:cNvSpPr/>
      </dsp:nvSpPr>
      <dsp:spPr>
        <a:xfrm>
          <a:off x="0" y="1909544"/>
          <a:ext cx="5291663" cy="888030"/>
        </a:xfrm>
        <a:prstGeom prst="roundRect">
          <a:avLst/>
        </a:prstGeom>
        <a:solidFill>
          <a:schemeClr val="accent2">
            <a:hueOff val="-2261984"/>
            <a:satOff val="7457"/>
            <a:lumOff val="797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baseline="0"/>
            <a:t>Expansinon goal: open new salons across the UK within 3 years.</a:t>
          </a:r>
          <a:endParaRPr lang="en-US" sz="2300" kern="1200"/>
        </a:p>
      </dsp:txBody>
      <dsp:txXfrm>
        <a:off x="43350" y="1952894"/>
        <a:ext cx="5204963" cy="801330"/>
      </dsp:txXfrm>
    </dsp:sp>
    <dsp:sp modelId="{0E380060-5404-4390-A143-1AB2A845B1EA}">
      <dsp:nvSpPr>
        <dsp:cNvPr id="0" name=""/>
        <dsp:cNvSpPr/>
      </dsp:nvSpPr>
      <dsp:spPr>
        <a:xfrm>
          <a:off x="0" y="2863814"/>
          <a:ext cx="5291663" cy="888030"/>
        </a:xfrm>
        <a:prstGeom prst="roundRect">
          <a:avLst/>
        </a:prstGeom>
        <a:solidFill>
          <a:schemeClr val="accent2">
            <a:hueOff val="-3392975"/>
            <a:satOff val="11185"/>
            <a:lumOff val="1196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baseline="0"/>
            <a:t>Build Blinking Angels info a recognised, sustainable beauty brand.</a:t>
          </a:r>
          <a:endParaRPr lang="en-US" sz="2300" kern="1200"/>
        </a:p>
      </dsp:txBody>
      <dsp:txXfrm>
        <a:off x="43350" y="2907164"/>
        <a:ext cx="5204963" cy="8013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0C083A3-4C54-4BC0-B376-0B0F47CF3F36}" type="datetime1">
              <a:rPr lang="en-GB" smtClean="0"/>
              <a:pPr lvl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pPr lvl="0"/>
            <a:fld id="{CD7D86FD-F456-414C-A8F1-3CCDC8F9A378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795237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95FD05E-4559-4E8E-85F8-E2AE76B9645D}" type="datetime1">
              <a:rPr lang="en-GB" smtClean="0"/>
              <a:pPr lvl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E778316-7F6A-43D9-8941-63F3C55C62C1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247303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6ECAE0A-6989-4FE8-A503-C6F8771C6A5B}" type="datetime1">
              <a:rPr lang="en-GB" smtClean="0"/>
              <a:pPr lvl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7B37974-273F-40BF-BE2B-5F2396384AE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6941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3196E8AD-E448-4F81-A6F3-9115F885FE33}" type="datetime1">
              <a:rPr lang="en-GB" smtClean="0"/>
              <a:pPr lvl="0"/>
              <a:t>10/11/2025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1DEABDE-3CE0-44AB-BB0E-951B9D8EA311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6300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D714A6E-EE65-4FEB-80F8-6E88F417E38C}" type="datetime1">
              <a:rPr lang="en-GB" smtClean="0"/>
              <a:pPr lvl="0"/>
              <a:t>10/11/2025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850A679-259F-409D-A674-AA60790818C0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1371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8FC2587-BD9B-4CFC-BEE2-A41E7CDD0E32}" type="datetime1">
              <a:rPr lang="en-GB" smtClean="0"/>
              <a:pPr lvl="0"/>
              <a:t>10/11/2025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F2229EE-F53D-4734-86FD-4D633B1D62A6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2591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5C6F37F-259B-44DC-9CDC-F5ECCA65C103}" type="datetime1">
              <a:rPr lang="en-GB" smtClean="0"/>
              <a:pPr lvl="0"/>
              <a:t>10/11/2025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FF6D988-29E0-4678-A75C-D1409A09AE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316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8FB0666-8CB0-4847-B34C-B0907D6F3537}" type="datetime1">
              <a:rPr lang="en-GB" smtClean="0"/>
              <a:pPr lvl="0"/>
              <a:t>10/11/2025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B4E61B8-DFBC-46A6-B663-FE53C07B8763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948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pPr lvl="0"/>
            <a:fld id="{A80F4E4E-A718-4644-BCC5-F35F3ABBF1BE}" type="datetime1">
              <a:rPr lang="en-GB" smtClean="0"/>
              <a:pPr lvl="0"/>
              <a:t>10/11/2025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5E180F6-E680-44C8-A084-5FEAB4E7A44E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9507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5017A77-DF3B-4EC5-9373-AB9DF3EF043B}" type="datetime1">
              <a:rPr lang="en-GB" smtClean="0"/>
              <a:pPr lvl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74F2F3A-93B1-449B-9C29-567D59408BAF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5126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3C64CE0C-85F5-490E-99BE-AB94078369DA}" type="datetime1">
              <a:rPr lang="en-GB" smtClean="0"/>
              <a:pPr lvl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F429B66-F3D6-40ED-949E-7FC2C4576C3B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6786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8DDE6CD9-3B71-429E-9BFC-16BF5EADDAB8}" type="datetime1">
              <a:rPr lang="en-GB" smtClean="0"/>
              <a:pPr lvl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pPr lvl="0"/>
            <a:fld id="{7B47273F-B5D4-4410-9887-8FA9AB9AD612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7035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8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6870151-9189-4C3A-8379-EF3D95827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echnological eye close-up">
            <a:extLst>
              <a:ext uri="{FF2B5EF4-FFF2-40B4-BE49-F238E27FC236}">
                <a16:creationId xmlns:a16="http://schemas.microsoft.com/office/drawing/2014/main" id="{E6FFC445-3707-7AEB-324E-7E027BA5E6C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6354"/>
          <a:stretch>
            <a:fillRect/>
          </a:stretch>
        </p:blipFill>
        <p:spPr>
          <a:xfrm>
            <a:off x="305" y="10"/>
            <a:ext cx="12191695" cy="6857990"/>
          </a:xfrm>
          <a:prstGeom prst="rect">
            <a:avLst/>
          </a:prstGeom>
        </p:spPr>
      </p:pic>
      <p:sp>
        <p:nvSpPr>
          <p:cNvPr id="12" name="Slide Number Placeholder 7">
            <a:extLst>
              <a:ext uri="{FF2B5EF4-FFF2-40B4-BE49-F238E27FC236}">
                <a16:creationId xmlns:a16="http://schemas.microsoft.com/office/drawing/2014/main" id="{123EA69C-102A-4DD0-9547-05DCD271D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12301" y="443732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r" defTabSz="457200" rtl="0" eaLnBrk="1" latinLnBrk="0" hangingPunct="1"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4" name="Footer Placeholder 6">
            <a:extLst>
              <a:ext uri="{FF2B5EF4-FFF2-40B4-BE49-F238E27FC236}">
                <a16:creationId xmlns:a16="http://schemas.microsoft.com/office/drawing/2014/main" id="{6A862265-5CA3-4C40-8582-7534C3B03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636" y="540921"/>
            <a:ext cx="49739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00EF80B-0391-4082-9AF5-F15B091B4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93800"/>
            <a:ext cx="12192000" cy="56641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87000"/>
                  <a:alpha val="4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60BBAF-F609-4F79-81D1-44F6AA15C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1" y="1193800"/>
            <a:ext cx="3193050" cy="4699000"/>
          </a:xfrm>
        </p:spPr>
        <p:txBody>
          <a:bodyPr anchor="ctr">
            <a:normAutofit/>
          </a:bodyPr>
          <a:lstStyle/>
          <a:p>
            <a:r>
              <a:rPr lang="en-GB"/>
              <a:t>Blinking Angels Business Plan Presentation 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33AC32D-5F44-45F7-A0BD-7C11A86BE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015219-D1D3-874D-7C33-6C7654F988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636" y="1193800"/>
            <a:ext cx="6085091" cy="4699000"/>
          </a:xfrm>
        </p:spPr>
        <p:txBody>
          <a:bodyPr anchor="ctr">
            <a:normAutofit/>
          </a:bodyPr>
          <a:lstStyle/>
          <a:p>
            <a:r>
              <a:rPr lang="en-GB"/>
              <a:t>Irimia Roxana </a:t>
            </a:r>
            <a:r>
              <a:rPr lang="en-GB" err="1"/>
              <a:t>Tincuta</a:t>
            </a:r>
            <a:r>
              <a:rPr lang="en-GB"/>
              <a:t> </a:t>
            </a:r>
          </a:p>
          <a:p>
            <a:r>
              <a:rPr lang="en-GB"/>
              <a:t>module: Enterprise and Entrepreneurship (LCLM4006)</a:t>
            </a:r>
          </a:p>
          <a:p>
            <a:r>
              <a:rPr lang="en-GB"/>
              <a:t>Lecturer: Taonga Kaonga </a:t>
            </a:r>
            <a:r>
              <a:rPr lang="en-GB" err="1"/>
              <a:t>Sobere-Snithers</a:t>
            </a:r>
            <a:endParaRPr lang="en-GB"/>
          </a:p>
          <a:p>
            <a:r>
              <a:rPr lang="en-GB"/>
              <a:t>                   Date:Noveber2025</a:t>
            </a:r>
          </a:p>
        </p:txBody>
      </p:sp>
      <p:sp>
        <p:nvSpPr>
          <p:cNvPr id="20" name="Date Placeholder 1">
            <a:extLst>
              <a:ext uri="{FF2B5EF4-FFF2-40B4-BE49-F238E27FC236}">
                <a16:creationId xmlns:a16="http://schemas.microsoft.com/office/drawing/2014/main" id="{3FBF03E8-C602-4192-9C52-F84B29FDCC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23229" y="6007878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4039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6870151-9189-4C3A-8379-EF3D95827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lose-up of person's brown eye">
            <a:extLst>
              <a:ext uri="{FF2B5EF4-FFF2-40B4-BE49-F238E27FC236}">
                <a16:creationId xmlns:a16="http://schemas.microsoft.com/office/drawing/2014/main" id="{8F2752C8-497B-E615-9F8C-D2CDF511BC9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77" r="-1" b="4750"/>
          <a:stretch>
            <a:fillRect/>
          </a:stretch>
        </p:blipFill>
        <p:spPr>
          <a:xfrm>
            <a:off x="305" y="10"/>
            <a:ext cx="12191695" cy="6857990"/>
          </a:xfrm>
          <a:prstGeom prst="rect">
            <a:avLst/>
          </a:prstGeom>
        </p:spPr>
      </p:pic>
      <p:sp>
        <p:nvSpPr>
          <p:cNvPr id="12" name="Slide Number Placeholder 7">
            <a:extLst>
              <a:ext uri="{FF2B5EF4-FFF2-40B4-BE49-F238E27FC236}">
                <a16:creationId xmlns:a16="http://schemas.microsoft.com/office/drawing/2014/main" id="{123EA69C-102A-4DD0-9547-05DCD271D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12301" y="443732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r" defTabSz="457200" rtl="0" eaLnBrk="1" latinLnBrk="0" hangingPunct="1"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4" name="Footer Placeholder 6">
            <a:extLst>
              <a:ext uri="{FF2B5EF4-FFF2-40B4-BE49-F238E27FC236}">
                <a16:creationId xmlns:a16="http://schemas.microsoft.com/office/drawing/2014/main" id="{6A862265-5CA3-4C40-8582-7534C3B03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636" y="540921"/>
            <a:ext cx="49739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00EF80B-0391-4082-9AF5-F15B091B4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93800"/>
            <a:ext cx="12192000" cy="56641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87000"/>
                  <a:alpha val="4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509907-B82F-A0B7-77BF-21D376831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1" y="1193800"/>
            <a:ext cx="3193050" cy="4699000"/>
          </a:xfrm>
        </p:spPr>
        <p:txBody>
          <a:bodyPr anchor="ctr">
            <a:normAutofit/>
          </a:bodyPr>
          <a:lstStyle/>
          <a:p>
            <a:r>
              <a:rPr lang="en-GB"/>
              <a:t> Content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33AC32D-5F44-45F7-A0BD-7C11A86BE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280D0B-7787-2184-D661-CC2AE1E83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636" y="1193800"/>
            <a:ext cx="6085091" cy="4699000"/>
          </a:xfrm>
        </p:spPr>
        <p:txBody>
          <a:bodyPr anchor="ctr">
            <a:normAutofit/>
          </a:bodyPr>
          <a:lstStyle/>
          <a:p>
            <a:r>
              <a:rPr lang="en-GB"/>
              <a:t> Introduction</a:t>
            </a:r>
          </a:p>
          <a:p>
            <a:r>
              <a:rPr lang="en-GB"/>
              <a:t>Overview of the Business Idea</a:t>
            </a:r>
          </a:p>
          <a:p>
            <a:r>
              <a:rPr lang="en-GB"/>
              <a:t>Environmental (Pestel) Analysis</a:t>
            </a:r>
          </a:p>
          <a:p>
            <a:r>
              <a:rPr lang="en-GB"/>
              <a:t>Marketing Strategies</a:t>
            </a:r>
          </a:p>
          <a:p>
            <a:r>
              <a:rPr lang="en-GB"/>
              <a:t>Funding and Financial Plan</a:t>
            </a:r>
          </a:p>
          <a:p>
            <a:r>
              <a:rPr lang="en-GB"/>
              <a:t>Key Startup Expenses</a:t>
            </a:r>
          </a:p>
          <a:p>
            <a:r>
              <a:rPr lang="en-GB"/>
              <a:t>conclusion</a:t>
            </a:r>
          </a:p>
        </p:txBody>
      </p:sp>
      <p:sp>
        <p:nvSpPr>
          <p:cNvPr id="20" name="Date Placeholder 1">
            <a:extLst>
              <a:ext uri="{FF2B5EF4-FFF2-40B4-BE49-F238E27FC236}">
                <a16:creationId xmlns:a16="http://schemas.microsoft.com/office/drawing/2014/main" id="{3FBF03E8-C602-4192-9C52-F84B29FDCC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23229" y="6007878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7086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6870151-9189-4C3A-8379-EF3D95827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lose-up of woman's face with hand on it">
            <a:extLst>
              <a:ext uri="{FF2B5EF4-FFF2-40B4-BE49-F238E27FC236}">
                <a16:creationId xmlns:a16="http://schemas.microsoft.com/office/drawing/2014/main" id="{F46F103E-F800-85D8-9D8F-08057F0B655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51" r="-1" b="5577"/>
          <a:stretch>
            <a:fillRect/>
          </a:stretch>
        </p:blipFill>
        <p:spPr>
          <a:xfrm>
            <a:off x="305" y="10"/>
            <a:ext cx="12191695" cy="6857990"/>
          </a:xfrm>
          <a:prstGeom prst="rect">
            <a:avLst/>
          </a:prstGeom>
        </p:spPr>
      </p:pic>
      <p:sp>
        <p:nvSpPr>
          <p:cNvPr id="12" name="Slide Number Placeholder 7">
            <a:extLst>
              <a:ext uri="{FF2B5EF4-FFF2-40B4-BE49-F238E27FC236}">
                <a16:creationId xmlns:a16="http://schemas.microsoft.com/office/drawing/2014/main" id="{123EA69C-102A-4DD0-9547-05DCD271D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12301" y="443732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r" defTabSz="457200" rtl="0" eaLnBrk="1" latinLnBrk="0" hangingPunct="1"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4" name="Footer Placeholder 6">
            <a:extLst>
              <a:ext uri="{FF2B5EF4-FFF2-40B4-BE49-F238E27FC236}">
                <a16:creationId xmlns:a16="http://schemas.microsoft.com/office/drawing/2014/main" id="{6A862265-5CA3-4C40-8582-7534C3B03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636" y="540921"/>
            <a:ext cx="49739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00EF80B-0391-4082-9AF5-F15B091B4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93800"/>
            <a:ext cx="12192000" cy="56641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87000"/>
                  <a:alpha val="4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3C3CDA-D9EE-B929-5452-E79CFA52B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1" y="1193800"/>
            <a:ext cx="3193050" cy="4699000"/>
          </a:xfrm>
        </p:spPr>
        <p:txBody>
          <a:bodyPr anchor="ctr">
            <a:normAutofit/>
          </a:bodyPr>
          <a:lstStyle/>
          <a:p>
            <a:r>
              <a:rPr lang="en-GB"/>
              <a:t>Overview of the Business Idea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33AC32D-5F44-45F7-A0BD-7C11A86BE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CB918C-83DA-5330-2CC0-71F2662EA6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636" y="1193800"/>
            <a:ext cx="6085091" cy="4699000"/>
          </a:xfrm>
        </p:spPr>
        <p:txBody>
          <a:bodyPr anchor="ctr">
            <a:normAutofit/>
          </a:bodyPr>
          <a:lstStyle/>
          <a:p>
            <a:r>
              <a:rPr lang="en-GB"/>
              <a:t> Offers premium eyelash extensions and free facial analysis.</a:t>
            </a:r>
          </a:p>
          <a:p>
            <a:r>
              <a:rPr lang="en-GB" err="1"/>
              <a:t>Sevises</a:t>
            </a:r>
            <a:r>
              <a:rPr lang="en-GB"/>
              <a:t> include customisable lash designs for </a:t>
            </a:r>
            <a:r>
              <a:rPr lang="en-GB" err="1"/>
              <a:t>cliuents</a:t>
            </a:r>
            <a:r>
              <a:rPr lang="en-GB"/>
              <a:t>.</a:t>
            </a:r>
          </a:p>
          <a:p>
            <a:r>
              <a:rPr lang="en-GB"/>
              <a:t>Management Team: Irimia Roxana </a:t>
            </a:r>
            <a:r>
              <a:rPr lang="en-GB" err="1"/>
              <a:t>Tincuta</a:t>
            </a:r>
            <a:r>
              <a:rPr lang="en-GB"/>
              <a:t>(CEO) ETHAN Williams (CFO),Jennie Evans(CMO),Enzo Roberts(HR).</a:t>
            </a:r>
          </a:p>
          <a:p>
            <a:r>
              <a:rPr lang="en-GB" err="1"/>
              <a:t>Lagal</a:t>
            </a:r>
            <a:r>
              <a:rPr lang="en-GB"/>
              <a:t> </a:t>
            </a:r>
            <a:r>
              <a:rPr lang="en-GB" err="1"/>
              <a:t>Structure:Public</a:t>
            </a:r>
            <a:r>
              <a:rPr lang="en-GB"/>
              <a:t> Limited Company (PLC) under Companies Act 2006.</a:t>
            </a:r>
          </a:p>
        </p:txBody>
      </p:sp>
      <p:sp>
        <p:nvSpPr>
          <p:cNvPr id="20" name="Date Placeholder 1">
            <a:extLst>
              <a:ext uri="{FF2B5EF4-FFF2-40B4-BE49-F238E27FC236}">
                <a16:creationId xmlns:a16="http://schemas.microsoft.com/office/drawing/2014/main" id="{3FBF03E8-C602-4192-9C52-F84B29FDCC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23229" y="6007878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9110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09D7F27-BFFF-3E11-A00D-A5B830265CCC}"/>
              </a:ext>
            </a:extLst>
          </p:cNvPr>
          <p:cNvSpPr txBox="1"/>
          <p:nvPr/>
        </p:nvSpPr>
        <p:spPr>
          <a:xfrm>
            <a:off x="270164" y="207818"/>
            <a:ext cx="3270705" cy="56311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9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Environmental (Pestel)Analysis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19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9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Political Changing UK Fiscal rules affect taxation(Holloway ,2025).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9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Economi:25% corporate tax; post-pandemic</a:t>
            </a:r>
            <a:r>
              <a:rPr lang="en-US" sz="19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recovery (Clark,2025).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9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Social: Rising cost of living affects pricing (ONS,2024).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19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Content Placeholder 4" descr="A digital balance scale using circles">
            <a:extLst>
              <a:ext uri="{FF2B5EF4-FFF2-40B4-BE49-F238E27FC236}">
                <a16:creationId xmlns:a16="http://schemas.microsoft.com/office/drawing/2014/main" id="{E8627B7F-ACA9-0CC2-4BA8-BFF7032A94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514"/>
          <a:stretch>
            <a:fillRect/>
          </a:stretch>
        </p:blipFill>
        <p:spPr>
          <a:xfrm>
            <a:off x="4502428" y="1308015"/>
            <a:ext cx="7225748" cy="426163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86E3096-86C7-3C2F-CEB1-C7953567F1FC}"/>
              </a:ext>
            </a:extLst>
          </p:cNvPr>
          <p:cNvSpPr txBox="1"/>
          <p:nvPr/>
        </p:nvSpPr>
        <p:spPr>
          <a:xfrm>
            <a:off x="359485" y="229835"/>
            <a:ext cx="286549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r>
              <a:rPr lang="en-GB"/>
              <a:t>Technological: UK tech valued at $1trillion; supports digital marketing (Scully,2022).</a:t>
            </a:r>
          </a:p>
          <a:p>
            <a:r>
              <a:rPr lang="en-GB" err="1"/>
              <a:t>Environmental:Sustainable</a:t>
            </a:r>
            <a:r>
              <a:rPr lang="en-GB"/>
              <a:t>, biodegradable.</a:t>
            </a:r>
          </a:p>
        </p:txBody>
      </p:sp>
    </p:spTree>
    <p:extLst>
      <p:ext uri="{BB962C8B-B14F-4D97-AF65-F5344CB8AC3E}">
        <p14:creationId xmlns:p14="http://schemas.microsoft.com/office/powerpoint/2010/main" val="2921870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D4105-2CD7-EDD1-23A5-694F23341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" y="987552"/>
            <a:ext cx="4485861" cy="1088136"/>
          </a:xfrm>
        </p:spPr>
        <p:txBody>
          <a:bodyPr anchor="b">
            <a:normAutofit/>
          </a:bodyPr>
          <a:lstStyle/>
          <a:p>
            <a:r>
              <a:rPr lang="en-GB" sz="3400"/>
              <a:t> Marketing Strategies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67FA6B0-B8B8-9905-ACA0-27669BAED5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79" y="2688336"/>
            <a:ext cx="4498848" cy="358444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1800" err="1"/>
              <a:t>Product:Premium</a:t>
            </a:r>
            <a:r>
              <a:rPr lang="en-US" sz="1800"/>
              <a:t> lashes applied by professionals; free facial analysis.</a:t>
            </a:r>
          </a:p>
          <a:p>
            <a:pPr marL="0" indent="0">
              <a:buNone/>
            </a:pPr>
            <a:r>
              <a:rPr lang="en-US" sz="1800"/>
              <a:t>Price:£65 per procedure; festive and seasonal discounts.</a:t>
            </a:r>
          </a:p>
          <a:p>
            <a:pPr marL="0" indent="0">
              <a:buNone/>
            </a:pPr>
            <a:r>
              <a:rPr lang="en-US" sz="1800" err="1"/>
              <a:t>Place:Luxury</a:t>
            </a:r>
            <a:r>
              <a:rPr lang="en-US" sz="1800"/>
              <a:t> salon in Gloucester Matson; online booking available.</a:t>
            </a:r>
          </a:p>
          <a:p>
            <a:pPr marL="0" indent="0">
              <a:buNone/>
            </a:pPr>
            <a:r>
              <a:rPr lang="en-US" sz="1800" err="1"/>
              <a:t>Promotion:Social</a:t>
            </a:r>
            <a:r>
              <a:rPr lang="en-US" sz="1800"/>
              <a:t> media marketing (</a:t>
            </a:r>
            <a:r>
              <a:rPr lang="en-US" sz="1800" err="1"/>
              <a:t>Instagram,TikTok</a:t>
            </a:r>
            <a:r>
              <a:rPr lang="en-US" sz="1800"/>
              <a:t>, Facebook) and influencer collaborations.</a:t>
            </a:r>
          </a:p>
        </p:txBody>
      </p:sp>
      <p:pic>
        <p:nvPicPr>
          <p:cNvPr id="5" name="Content Placeholder 4" descr="Close-up of closed eyes with makeup">
            <a:extLst>
              <a:ext uri="{FF2B5EF4-FFF2-40B4-BE49-F238E27FC236}">
                <a16:creationId xmlns:a16="http://schemas.microsoft.com/office/drawing/2014/main" id="{28759C6B-E579-5EF4-E2DB-0B60ABB9A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94" r="16502" b="-1"/>
          <a:stretch>
            <a:fillRect/>
          </a:stretch>
        </p:blipFill>
        <p:spPr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79811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Face of a woman">
            <a:extLst>
              <a:ext uri="{FF2B5EF4-FFF2-40B4-BE49-F238E27FC236}">
                <a16:creationId xmlns:a16="http://schemas.microsoft.com/office/drawing/2014/main" id="{A4B347D1-A73B-6D51-C6A3-EC80EC8081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9" r="1" b="1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0DEB49-224F-059A-2868-5E7CB868B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/>
              <a:t> Funding and Financial Plan 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E81FAF3-29DF-55E5-36FE-B786DD63A7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000"/>
              <a:t> Total startup cost:£169,200. </a:t>
            </a:r>
          </a:p>
          <a:p>
            <a:pPr marL="0" indent="0">
              <a:buNone/>
            </a:pPr>
            <a:r>
              <a:rPr lang="en-US" sz="2000"/>
              <a:t>Sources of funding: </a:t>
            </a:r>
          </a:p>
          <a:p>
            <a:pPr marL="0" indent="0">
              <a:buNone/>
            </a:pPr>
            <a:r>
              <a:rPr lang="en-US" sz="2000"/>
              <a:t>-Owner’ capital:£33,840(personal investment).</a:t>
            </a:r>
          </a:p>
          <a:p>
            <a:pPr marL="0" indent="0">
              <a:buNone/>
            </a:pPr>
            <a:r>
              <a:rPr lang="en-US" sz="2000"/>
              <a:t>Bank Ioan:£94,752(major financing source).</a:t>
            </a:r>
          </a:p>
          <a:p>
            <a:pPr marL="0" indent="0">
              <a:buNone/>
            </a:pPr>
            <a:r>
              <a:rPr lang="en-US" sz="2000" err="1"/>
              <a:t>Family&amp;friends</a:t>
            </a:r>
            <a:r>
              <a:rPr lang="en-US" sz="2000"/>
              <a:t>:£40,608 (low-interest support).</a:t>
            </a:r>
          </a:p>
          <a:p>
            <a:pPr marL="0" indent="0">
              <a:buNone/>
            </a:pPr>
            <a:r>
              <a:rPr lang="en-US" sz="2000"/>
              <a:t>First-month operating expenses:£13,100.</a:t>
            </a:r>
          </a:p>
        </p:txBody>
      </p:sp>
    </p:spTree>
    <p:extLst>
      <p:ext uri="{BB962C8B-B14F-4D97-AF65-F5344CB8AC3E}">
        <p14:creationId xmlns:p14="http://schemas.microsoft.com/office/powerpoint/2010/main" val="39119120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9CFEE-A8E2-1D9C-A777-45FF331B24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7733" y="490537"/>
            <a:ext cx="5291663" cy="1628775"/>
          </a:xfrm>
        </p:spPr>
        <p:txBody>
          <a:bodyPr anchor="b">
            <a:normAutofit/>
          </a:bodyPr>
          <a:lstStyle/>
          <a:p>
            <a:r>
              <a:rPr lang="en-GB" sz="4000"/>
              <a:t>Sustainability and Future Goals</a:t>
            </a:r>
          </a:p>
        </p:txBody>
      </p:sp>
      <p:graphicFrame>
        <p:nvGraphicFramePr>
          <p:cNvPr id="22" name="Content Placeholder 2">
            <a:extLst>
              <a:ext uri="{FF2B5EF4-FFF2-40B4-BE49-F238E27FC236}">
                <a16:creationId xmlns:a16="http://schemas.microsoft.com/office/drawing/2014/main" id="{8EE1F02D-3C4C-A501-8E35-B237CB0863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6130185"/>
              </p:ext>
            </p:extLst>
          </p:nvPr>
        </p:nvGraphicFramePr>
        <p:xfrm>
          <a:off x="6417734" y="2614612"/>
          <a:ext cx="5291663" cy="3752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A1CE20D4-36E2-ACC3-6A80-88B39372D88E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5768" r="7549" b="2"/>
          <a:stretch>
            <a:fillRect/>
          </a:stretch>
        </p:blipFill>
        <p:spPr>
          <a:xfrm>
            <a:off x="2" y="1587"/>
            <a:ext cx="6095999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83855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ild with brown eyes">
            <a:extLst>
              <a:ext uri="{FF2B5EF4-FFF2-40B4-BE49-F238E27FC236}">
                <a16:creationId xmlns:a16="http://schemas.microsoft.com/office/drawing/2014/main" id="{A640D272-BD3E-BB28-7E82-6913B252F6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884" r="-1" b="-1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8E2EED3-DD36-DEB4-167C-1A0A74175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F7CFAC-E9E6-3BE6-156D-D98E59364A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 fontScale="92500" lnSpcReduction="10000"/>
          </a:bodyPr>
          <a:lstStyle/>
          <a:p>
            <a:r>
              <a:rPr lang="en-GB" sz="2000"/>
              <a:t>Blinking Angels aims to offer premium and sustainable eyelash services.</a:t>
            </a:r>
          </a:p>
          <a:p>
            <a:r>
              <a:rPr lang="en-GB" sz="2000"/>
              <a:t>Combines quality, affordability, and innovation.</a:t>
            </a:r>
          </a:p>
          <a:p>
            <a:r>
              <a:rPr lang="en-GB" sz="2000"/>
              <a:t>Supported by clear funding, strategic marketing, and strong management.</a:t>
            </a:r>
          </a:p>
          <a:p>
            <a:r>
              <a:rPr lang="en-GB" sz="2000"/>
              <a:t>Positioned for long-term success in the UK beauty industry.</a:t>
            </a:r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28128581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7A939-6481-BEE1-8CA4-22EFB2DEE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4602" y="1077630"/>
            <a:ext cx="2882326" cy="493776"/>
          </a:xfrm>
        </p:spPr>
        <p:txBody>
          <a:bodyPr anchor="b">
            <a:normAutofit fontScale="90000"/>
          </a:bodyPr>
          <a:lstStyle/>
          <a:p>
            <a:r>
              <a:rPr lang="en-GB" sz="3400"/>
              <a:t>References:</a:t>
            </a: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0187D177-4F91-A792-88CA-829EEFF87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465" y="2304288"/>
            <a:ext cx="4752615" cy="4166715"/>
          </a:xfrm>
        </p:spPr>
        <p:txBody>
          <a:bodyPr anchor="t">
            <a:normAutofit fontScale="92500" lnSpcReduction="20000"/>
          </a:bodyPr>
          <a:lstStyle/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BBC News. (2023) Advantages and disadvantages of sources of finance - sources of finance - </a:t>
            </a:r>
            <a:r>
              <a:rPr lang="en-GB" sz="1200" err="1">
                <a:latin typeface="Arial" panose="020B0604020202020204" pitchFamily="34" charset="0"/>
                <a:cs typeface="Arial" panose="020B0604020202020204" pitchFamily="34" charset="0"/>
              </a:rPr>
              <a:t>eduqas</a:t>
            </a: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 - GCSE business revision - </a:t>
            </a:r>
            <a:r>
              <a:rPr lang="en-GB" sz="1200" err="1">
                <a:latin typeface="Arial" panose="020B0604020202020204" pitchFamily="34" charset="0"/>
                <a:cs typeface="Arial" panose="020B0604020202020204" pitchFamily="34" charset="0"/>
              </a:rPr>
              <a:t>eduqas</a:t>
            </a: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 - BBC bitesize, BBC News. Available at: https://www.bbc.co.uk/bitesize/guides/zj7yy9q/revision/2 (Accessed: 08 October 2025).  </a:t>
            </a:r>
          </a:p>
          <a:p>
            <a:r>
              <a:rPr lang="en-GB" sz="1200" err="1">
                <a:latin typeface="Arial" panose="020B0604020202020204" pitchFamily="34" charset="0"/>
                <a:cs typeface="Arial" panose="020B0604020202020204" pitchFamily="34" charset="0"/>
              </a:rPr>
              <a:t>Bilardi</a:t>
            </a: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, E. (2025) The 4 PS of Marketing: Your guide to the marketing mix, Product Marketing Alliance. Available at: https://www.productmarketingalliance.com/the-4-ps-of-marketing-and-the-marketing-mix/ (Accessed: 08 October 2025). </a:t>
            </a:r>
          </a:p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Campbell, L. (2025) Climate change in the British mind, Yale School of the Environment. Available at: https://environment.yale.edu/news/article/climate-change-british-mind (Accessed: 08 October 2025). </a:t>
            </a:r>
          </a:p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Dima, A.M., Dima and </a:t>
            </a:r>
            <a:r>
              <a:rPr lang="en-GB" sz="1200" err="1">
                <a:latin typeface="Arial" panose="020B0604020202020204" pitchFamily="34" charset="0"/>
                <a:cs typeface="Arial" panose="020B0604020202020204" pitchFamily="34" charset="0"/>
              </a:rPr>
              <a:t>Mahagaonkar</a:t>
            </a:r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, (2018). Doing Business in Europe. Springer. </a:t>
            </a:r>
          </a:p>
          <a:p>
            <a:endParaRPr lang="en-GB" sz="1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>
                <a:latin typeface="Arial" panose="020B0604020202020204" pitchFamily="34" charset="0"/>
                <a:cs typeface="Arial" panose="020B0604020202020204" pitchFamily="34" charset="0"/>
              </a:rPr>
              <a:t>GOV.UK, G.D. (2016) Corporation tax rates and reliefs, GOV.UK. Available at: https://www.gov.uk/corporation-tax-rates (Accessed: 08 October 2025). </a:t>
            </a:r>
          </a:p>
        </p:txBody>
      </p:sp>
      <p:pic>
        <p:nvPicPr>
          <p:cNvPr id="27" name="Picture 26" descr="Push pins laying down with one standing up">
            <a:extLst>
              <a:ext uri="{FF2B5EF4-FFF2-40B4-BE49-F238E27FC236}">
                <a16:creationId xmlns:a16="http://schemas.microsoft.com/office/drawing/2014/main" id="{1E4A035B-69E8-F67E-B9C9-D98F04C3FA1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539" r="23234"/>
          <a:stretch>
            <a:fillRect/>
          </a:stretch>
        </p:blipFill>
        <p:spPr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126849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810DDF4EC27A54C9626255B384F637A" ma:contentTypeVersion="5" ma:contentTypeDescription="Create a new document." ma:contentTypeScope="" ma:versionID="9d8e888319ab313c7424663f341d565b">
  <xsd:schema xmlns:xsd="http://www.w3.org/2001/XMLSchema" xmlns:xs="http://www.w3.org/2001/XMLSchema" xmlns:p="http://schemas.microsoft.com/office/2006/metadata/properties" xmlns:ns3="ccfc14db-0f45-423b-b2f5-752f8f8a0ada" targetNamespace="http://schemas.microsoft.com/office/2006/metadata/properties" ma:root="true" ma:fieldsID="25f0c3fef3bbadc3b6ec1c6b67534c5d" ns3:_="">
    <xsd:import namespace="ccfc14db-0f45-423b-b2f5-752f8f8a0ada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fc14db-0f45-423b-b2f5-752f8f8a0ada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F05A294-02E9-45E8-B93A-64B28D02EE9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B3951D9-DF92-4180-B370-2EF1B7A54854}">
  <ds:schemaRefs>
    <ds:schemaRef ds:uri="ccfc14db-0f45-423b-b2f5-752f8f8a0ad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05B6A2F-8176-4DA8-9C3F-4FF3327F0FF0}">
  <ds:schemaRefs>
    <ds:schemaRef ds:uri="ccfc14db-0f45-423b-b2f5-752f8f8a0ad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Gallery</vt:lpstr>
      <vt:lpstr>Blinking Angels Business Plan Presentation </vt:lpstr>
      <vt:lpstr> Content</vt:lpstr>
      <vt:lpstr>Overview of the Business Idea</vt:lpstr>
      <vt:lpstr>PowerPoint Presentation</vt:lpstr>
      <vt:lpstr> Marketing Strategies</vt:lpstr>
      <vt:lpstr> Funding and Financial Plan  </vt:lpstr>
      <vt:lpstr>Sustainability and Future Goals</vt:lpstr>
      <vt:lpstr>Conclusion</vt:lpstr>
      <vt:lpstr>References: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Roxana Irimia (2424013)</dc:creator>
  <cp:revision>1</cp:revision>
  <dcterms:created xsi:type="dcterms:W3CDTF">2025-11-03T14:36:02Z</dcterms:created>
  <dcterms:modified xsi:type="dcterms:W3CDTF">2025-11-10T09:38:48Z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0x0101007810DDF4EC27A54C9626255B384F637A</vt:lpwstr>
  </property>
</Properties>
</file>