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0"/>
  </p:notesMasterIdLst>
  <p:sldIdLst>
    <p:sldId id="256" r:id="rId2"/>
    <p:sldId id="263" r:id="rId3"/>
    <p:sldId id="257" r:id="rId4"/>
    <p:sldId id="258" r:id="rId5"/>
    <p:sldId id="260" r:id="rId6"/>
    <p:sldId id="261" r:id="rId7"/>
    <p:sldId id="262" r:id="rId8"/>
    <p:sldId id="264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7749E89C-5861-480B-8351-287C519B1D88}">
          <p14:sldIdLst>
            <p14:sldId id="256"/>
            <p14:sldId id="263"/>
            <p14:sldId id="257"/>
            <p14:sldId id="258"/>
            <p14:sldId id="260"/>
            <p14:sldId id="261"/>
            <p14:sldId id="262"/>
            <p14:sldId id="26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olodymyr Baraban" initials="VB" lastIdx="1" clrIdx="0">
    <p:extLst>
      <p:ext uri="{19B8F6BF-5375-455C-9EA6-DF929625EA0E}">
        <p15:presenceInfo xmlns:p15="http://schemas.microsoft.com/office/powerpoint/2012/main" userId="358e9ecdb539396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B16D18-1A47-5647-BCFE-21C03A9807B5}" v="1" dt="2026-08-16T14:44:08.50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30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olodymyr Baraban" userId="358e9ecdb5393964" providerId="LiveId" clId="{020E2AB4-64E4-406C-B59F-0F0FCFB8C1F4}"/>
    <pc:docChg chg="undo redo custSel addSld delSld modSld sldOrd addSection delSection modSection">
      <pc:chgData name="Volodymyr Baraban" userId="358e9ecdb5393964" providerId="LiveId" clId="{020E2AB4-64E4-406C-B59F-0F0FCFB8C1F4}" dt="2026-08-13T13:24:21.753" v="1021" actId="1076"/>
      <pc:docMkLst>
        <pc:docMk/>
      </pc:docMkLst>
      <pc:sldChg chg="addSp delSp modSp new mod addCm delCm chgLayout">
        <pc:chgData name="Volodymyr Baraban" userId="358e9ecdb5393964" providerId="LiveId" clId="{020E2AB4-64E4-406C-B59F-0F0FCFB8C1F4}" dt="2026-08-10T13:38:12.545" v="146" actId="2710"/>
        <pc:sldMkLst>
          <pc:docMk/>
          <pc:sldMk cId="3095828150" sldId="256"/>
        </pc:sldMkLst>
        <pc:spChg chg="mod ord">
          <ac:chgData name="Volodymyr Baraban" userId="358e9ecdb5393964" providerId="LiveId" clId="{020E2AB4-64E4-406C-B59F-0F0FCFB8C1F4}" dt="2026-08-10T13:37:46.636" v="144" actId="27636"/>
          <ac:spMkLst>
            <pc:docMk/>
            <pc:sldMk cId="3095828150" sldId="256"/>
            <ac:spMk id="2" creationId="{2840C33E-D403-4B14-B77F-C53A737A420E}"/>
          </ac:spMkLst>
        </pc:spChg>
        <pc:spChg chg="add mod">
          <ac:chgData name="Volodymyr Baraban" userId="358e9ecdb5393964" providerId="LiveId" clId="{020E2AB4-64E4-406C-B59F-0F0FCFB8C1F4}" dt="2026-08-09T11:45:49.792" v="10" actId="14100"/>
          <ac:spMkLst>
            <pc:docMk/>
            <pc:sldMk cId="3095828150" sldId="256"/>
            <ac:spMk id="5" creationId="{DB51E775-45C0-44C8-A921-FAC5850B37E8}"/>
          </ac:spMkLst>
        </pc:spChg>
        <pc:spChg chg="add del mod">
          <ac:chgData name="Volodymyr Baraban" userId="358e9ecdb5393964" providerId="LiveId" clId="{020E2AB4-64E4-406C-B59F-0F0FCFB8C1F4}" dt="2026-08-10T13:38:00.522" v="145" actId="2710"/>
          <ac:spMkLst>
            <pc:docMk/>
            <pc:sldMk cId="3095828150" sldId="256"/>
            <ac:spMk id="9" creationId="{7780A804-0201-407F-AF0F-BB8465AC51BC}"/>
          </ac:spMkLst>
        </pc:spChg>
        <pc:spChg chg="add mod">
          <ac:chgData name="Volodymyr Baraban" userId="358e9ecdb5393964" providerId="LiveId" clId="{020E2AB4-64E4-406C-B59F-0F0FCFB8C1F4}" dt="2026-08-10T13:38:12.545" v="146" actId="2710"/>
          <ac:spMkLst>
            <pc:docMk/>
            <pc:sldMk cId="3095828150" sldId="256"/>
            <ac:spMk id="12" creationId="{37F4A911-F7F2-477B-A9A6-37001C127916}"/>
          </ac:spMkLst>
        </pc:spChg>
      </pc:sldChg>
      <pc:sldChg chg="addSp delSp modSp new mod ord">
        <pc:chgData name="Volodymyr Baraban" userId="358e9ecdb5393964" providerId="LiveId" clId="{020E2AB4-64E4-406C-B59F-0F0FCFB8C1F4}" dt="2026-08-13T13:24:21.753" v="1021" actId="1076"/>
        <pc:sldMkLst>
          <pc:docMk/>
          <pc:sldMk cId="1735338545" sldId="257"/>
        </pc:sldMkLst>
        <pc:spChg chg="add mod">
          <ac:chgData name="Volodymyr Baraban" userId="358e9ecdb5393964" providerId="LiveId" clId="{020E2AB4-64E4-406C-B59F-0F0FCFB8C1F4}" dt="2026-08-10T13:32:16.978" v="141" actId="14100"/>
          <ac:spMkLst>
            <pc:docMk/>
            <pc:sldMk cId="1735338545" sldId="257"/>
            <ac:spMk id="6" creationId="{07A85E44-53F0-4FDF-A15B-E950870AF7C7}"/>
          </ac:spMkLst>
        </pc:spChg>
        <pc:spChg chg="add mod">
          <ac:chgData name="Volodymyr Baraban" userId="358e9ecdb5393964" providerId="LiveId" clId="{020E2AB4-64E4-406C-B59F-0F0FCFB8C1F4}" dt="2026-08-10T13:40:12.021" v="150" actId="14100"/>
          <ac:spMkLst>
            <pc:docMk/>
            <pc:sldMk cId="1735338545" sldId="257"/>
            <ac:spMk id="7" creationId="{9DFAEE6A-A7B9-42B7-ABDC-69EAEB600BD6}"/>
          </ac:spMkLst>
        </pc:spChg>
        <pc:spChg chg="add mod">
          <ac:chgData name="Volodymyr Baraban" userId="358e9ecdb5393964" providerId="LiveId" clId="{020E2AB4-64E4-406C-B59F-0F0FCFB8C1F4}" dt="2026-08-13T09:08:44.640" v="810" actId="114"/>
          <ac:spMkLst>
            <pc:docMk/>
            <pc:sldMk cId="1735338545" sldId="257"/>
            <ac:spMk id="8" creationId="{18198E83-775F-419A-BC3E-EA01F6979B70}"/>
          </ac:spMkLst>
        </pc:spChg>
        <pc:spChg chg="add mod">
          <ac:chgData name="Volodymyr Baraban" userId="358e9ecdb5393964" providerId="LiveId" clId="{020E2AB4-64E4-406C-B59F-0F0FCFB8C1F4}" dt="2026-08-13T13:24:21.753" v="1021" actId="1076"/>
          <ac:spMkLst>
            <pc:docMk/>
            <pc:sldMk cId="1735338545" sldId="257"/>
            <ac:spMk id="9" creationId="{B27A9CD4-E1A1-40E1-9852-974893173B34}"/>
          </ac:spMkLst>
        </pc:spChg>
        <pc:spChg chg="add mod">
          <ac:chgData name="Volodymyr Baraban" userId="358e9ecdb5393964" providerId="LiveId" clId="{020E2AB4-64E4-406C-B59F-0F0FCFB8C1F4}" dt="2026-08-13T08:56:01.907" v="757" actId="1076"/>
          <ac:spMkLst>
            <pc:docMk/>
            <pc:sldMk cId="1735338545" sldId="257"/>
            <ac:spMk id="12" creationId="{7FA89C25-50F4-46B5-B254-0875CFF575E6}"/>
          </ac:spMkLst>
        </pc:spChg>
        <pc:spChg chg="add mod">
          <ac:chgData name="Volodymyr Baraban" userId="358e9ecdb5393964" providerId="LiveId" clId="{020E2AB4-64E4-406C-B59F-0F0FCFB8C1F4}" dt="2026-08-13T08:59:42.454" v="767" actId="1076"/>
          <ac:spMkLst>
            <pc:docMk/>
            <pc:sldMk cId="1735338545" sldId="257"/>
            <ac:spMk id="13" creationId="{7B1378B3-769D-43B6-9532-71994C5BD579}"/>
          </ac:spMkLst>
        </pc:spChg>
        <pc:picChg chg="add mod">
          <ac:chgData name="Volodymyr Baraban" userId="358e9ecdb5393964" providerId="LiveId" clId="{020E2AB4-64E4-406C-B59F-0F0FCFB8C1F4}" dt="2026-08-13T09:03:07.925" v="795" actId="1076"/>
          <ac:picMkLst>
            <pc:docMk/>
            <pc:sldMk cId="1735338545" sldId="257"/>
            <ac:picMk id="14" creationId="{00CE56E1-6CC0-44F9-84FE-4EE80BBD6C69}"/>
          </ac:picMkLst>
        </pc:picChg>
      </pc:sldChg>
      <pc:sldChg chg="addSp delSp modSp new mod ord">
        <pc:chgData name="Volodymyr Baraban" userId="358e9ecdb5393964" providerId="LiveId" clId="{020E2AB4-64E4-406C-B59F-0F0FCFB8C1F4}" dt="2026-08-13T09:33:54.336" v="853" actId="114"/>
        <pc:sldMkLst>
          <pc:docMk/>
          <pc:sldMk cId="2376217642" sldId="258"/>
        </pc:sldMkLst>
        <pc:spChg chg="mod">
          <ac:chgData name="Volodymyr Baraban" userId="358e9ecdb5393964" providerId="LiveId" clId="{020E2AB4-64E4-406C-B59F-0F0FCFB8C1F4}" dt="2026-08-13T09:33:15.669" v="847" actId="14100"/>
          <ac:spMkLst>
            <pc:docMk/>
            <pc:sldMk cId="2376217642" sldId="258"/>
            <ac:spMk id="2" creationId="{0C3396B0-FA25-41B7-AD59-E63DB8AFA4D2}"/>
          </ac:spMkLst>
        </pc:spChg>
        <pc:spChg chg="add mod">
          <ac:chgData name="Volodymyr Baraban" userId="358e9ecdb5393964" providerId="LiveId" clId="{020E2AB4-64E4-406C-B59F-0F0FCFB8C1F4}" dt="2026-08-13T09:33:54.336" v="853" actId="114"/>
          <ac:spMkLst>
            <pc:docMk/>
            <pc:sldMk cId="2376217642" sldId="258"/>
            <ac:spMk id="7" creationId="{157B24C4-D3D1-42E0-8C53-A0DE627973A4}"/>
          </ac:spMkLst>
        </pc:spChg>
        <pc:spChg chg="add mod">
          <ac:chgData name="Volodymyr Baraban" userId="358e9ecdb5393964" providerId="LiveId" clId="{020E2AB4-64E4-406C-B59F-0F0FCFB8C1F4}" dt="2026-08-13T09:33:31.311" v="850" actId="1076"/>
          <ac:spMkLst>
            <pc:docMk/>
            <pc:sldMk cId="2376217642" sldId="258"/>
            <ac:spMk id="8" creationId="{99B733FC-AC07-45FD-8B91-0E71DA6C3FF6}"/>
          </ac:spMkLst>
        </pc:spChg>
        <pc:spChg chg="add mod">
          <ac:chgData name="Volodymyr Baraban" userId="358e9ecdb5393964" providerId="LiveId" clId="{020E2AB4-64E4-406C-B59F-0F0FCFB8C1F4}" dt="2026-08-12T16:10:40.743" v="681" actId="1076"/>
          <ac:spMkLst>
            <pc:docMk/>
            <pc:sldMk cId="2376217642" sldId="258"/>
            <ac:spMk id="10" creationId="{3DF0717F-698E-414C-89A6-2311A222E0BA}"/>
          </ac:spMkLst>
        </pc:spChg>
        <pc:picChg chg="add mod">
          <ac:chgData name="Volodymyr Baraban" userId="358e9ecdb5393964" providerId="LiveId" clId="{020E2AB4-64E4-406C-B59F-0F0FCFB8C1F4}" dt="2026-08-13T09:25:13.460" v="825" actId="14100"/>
          <ac:picMkLst>
            <pc:docMk/>
            <pc:sldMk cId="2376217642" sldId="258"/>
            <ac:picMk id="4" creationId="{67D6808A-2019-48E5-B906-3257FB81FC6B}"/>
          </ac:picMkLst>
        </pc:picChg>
      </pc:sldChg>
      <pc:sldChg chg="addSp delSp modSp new mod ord">
        <pc:chgData name="Volodymyr Baraban" userId="358e9ecdb5393964" providerId="LiveId" clId="{020E2AB4-64E4-406C-B59F-0F0FCFB8C1F4}" dt="2026-08-13T12:30:07.020" v="959" actId="113"/>
        <pc:sldMkLst>
          <pc:docMk/>
          <pc:sldMk cId="3141644450" sldId="260"/>
        </pc:sldMkLst>
        <pc:spChg chg="mod">
          <ac:chgData name="Volodymyr Baraban" userId="358e9ecdb5393964" providerId="LiveId" clId="{020E2AB4-64E4-406C-B59F-0F0FCFB8C1F4}" dt="2026-08-13T12:01:16.505" v="866"/>
          <ac:spMkLst>
            <pc:docMk/>
            <pc:sldMk cId="3141644450" sldId="260"/>
            <ac:spMk id="2" creationId="{8B52638C-7EC0-46A7-B563-847CCA96DBC1}"/>
          </ac:spMkLst>
        </pc:spChg>
        <pc:spChg chg="add mod">
          <ac:chgData name="Volodymyr Baraban" userId="358e9ecdb5393964" providerId="LiveId" clId="{020E2AB4-64E4-406C-B59F-0F0FCFB8C1F4}" dt="2026-08-13T12:05:33.856" v="876"/>
          <ac:spMkLst>
            <pc:docMk/>
            <pc:sldMk cId="3141644450" sldId="260"/>
            <ac:spMk id="6" creationId="{2C735482-65CA-45E9-BE7D-D67237DF8592}"/>
          </ac:spMkLst>
        </pc:spChg>
        <pc:spChg chg="add mod">
          <ac:chgData name="Volodymyr Baraban" userId="358e9ecdb5393964" providerId="LiveId" clId="{020E2AB4-64E4-406C-B59F-0F0FCFB8C1F4}" dt="2026-08-13T12:30:07.020" v="959" actId="113"/>
          <ac:spMkLst>
            <pc:docMk/>
            <pc:sldMk cId="3141644450" sldId="260"/>
            <ac:spMk id="7" creationId="{762CC896-C3C1-4267-A7C7-46F0753EE787}"/>
          </ac:spMkLst>
        </pc:spChg>
        <pc:spChg chg="add mod">
          <ac:chgData name="Volodymyr Baraban" userId="358e9ecdb5393964" providerId="LiveId" clId="{020E2AB4-64E4-406C-B59F-0F0FCFB8C1F4}" dt="2026-08-12T09:59:10.235" v="544" actId="114"/>
          <ac:spMkLst>
            <pc:docMk/>
            <pc:sldMk cId="3141644450" sldId="260"/>
            <ac:spMk id="9" creationId="{37876CA0-79B1-4DBD-A108-B7AECAE312DD}"/>
          </ac:spMkLst>
        </pc:spChg>
        <pc:picChg chg="add mod">
          <ac:chgData name="Volodymyr Baraban" userId="358e9ecdb5393964" providerId="LiveId" clId="{020E2AB4-64E4-406C-B59F-0F0FCFB8C1F4}" dt="2026-08-13T12:05:43.134" v="878" actId="14100"/>
          <ac:picMkLst>
            <pc:docMk/>
            <pc:sldMk cId="3141644450" sldId="260"/>
            <ac:picMk id="10" creationId="{92C4AF94-D7DA-481E-8526-7B613D060EB3}"/>
          </ac:picMkLst>
        </pc:picChg>
      </pc:sldChg>
      <pc:sldChg chg="addSp delSp modSp new mod">
        <pc:chgData name="Volodymyr Baraban" userId="358e9ecdb5393964" providerId="LiveId" clId="{020E2AB4-64E4-406C-B59F-0F0FCFB8C1F4}" dt="2026-08-13T12:30:13.841" v="960" actId="113"/>
        <pc:sldMkLst>
          <pc:docMk/>
          <pc:sldMk cId="752867423" sldId="261"/>
        </pc:sldMkLst>
        <pc:spChg chg="add del mod">
          <ac:chgData name="Volodymyr Baraban" userId="358e9ecdb5393964" providerId="LiveId" clId="{020E2AB4-64E4-406C-B59F-0F0FCFB8C1F4}" dt="2026-08-13T12:10:03.933" v="887" actId="1076"/>
          <ac:spMkLst>
            <pc:docMk/>
            <pc:sldMk cId="752867423" sldId="261"/>
            <ac:spMk id="2" creationId="{ABF9A813-20FA-43C5-A0ED-8DFA3D1DFB18}"/>
          </ac:spMkLst>
        </pc:spChg>
        <pc:spChg chg="add mod">
          <ac:chgData name="Volodymyr Baraban" userId="358e9ecdb5393964" providerId="LiveId" clId="{020E2AB4-64E4-406C-B59F-0F0FCFB8C1F4}" dt="2026-08-13T12:12:50.710" v="894" actId="1076"/>
          <ac:spMkLst>
            <pc:docMk/>
            <pc:sldMk cId="752867423" sldId="261"/>
            <ac:spMk id="3" creationId="{E94890EA-0707-4DCF-9C4B-D6C0717A2455}"/>
          </ac:spMkLst>
        </pc:spChg>
        <pc:spChg chg="add mod">
          <ac:chgData name="Volodymyr Baraban" userId="358e9ecdb5393964" providerId="LiveId" clId="{020E2AB4-64E4-406C-B59F-0F0FCFB8C1F4}" dt="2026-08-13T12:13:03.519" v="896" actId="1076"/>
          <ac:spMkLst>
            <pc:docMk/>
            <pc:sldMk cId="752867423" sldId="261"/>
            <ac:spMk id="7" creationId="{1219A379-12D3-4ECA-A284-259CC5457544}"/>
          </ac:spMkLst>
        </pc:spChg>
        <pc:spChg chg="add mod">
          <ac:chgData name="Volodymyr Baraban" userId="358e9ecdb5393964" providerId="LiveId" clId="{020E2AB4-64E4-406C-B59F-0F0FCFB8C1F4}" dt="2026-08-13T12:30:13.841" v="960" actId="113"/>
          <ac:spMkLst>
            <pc:docMk/>
            <pc:sldMk cId="752867423" sldId="261"/>
            <ac:spMk id="16" creationId="{85D38B16-3E53-4928-BA58-0553BFFBF8FF}"/>
          </ac:spMkLst>
        </pc:spChg>
        <pc:picChg chg="add mod">
          <ac:chgData name="Volodymyr Baraban" userId="358e9ecdb5393964" providerId="LiveId" clId="{020E2AB4-64E4-406C-B59F-0F0FCFB8C1F4}" dt="2026-08-13T12:12:54.627" v="895" actId="1076"/>
          <ac:picMkLst>
            <pc:docMk/>
            <pc:sldMk cId="752867423" sldId="261"/>
            <ac:picMk id="5" creationId="{B262F085-8660-4745-A52C-837AFB716B2A}"/>
          </ac:picMkLst>
        </pc:picChg>
      </pc:sldChg>
      <pc:sldChg chg="addSp delSp modSp new mod ord">
        <pc:chgData name="Volodymyr Baraban" userId="358e9ecdb5393964" providerId="LiveId" clId="{020E2AB4-64E4-406C-B59F-0F0FCFB8C1F4}" dt="2026-08-13T12:31:15.691" v="967" actId="1076"/>
        <pc:sldMkLst>
          <pc:docMk/>
          <pc:sldMk cId="1983776643" sldId="262"/>
        </pc:sldMkLst>
        <pc:spChg chg="mod">
          <ac:chgData name="Volodymyr Baraban" userId="358e9ecdb5393964" providerId="LiveId" clId="{020E2AB4-64E4-406C-B59F-0F0FCFB8C1F4}" dt="2026-08-13T12:24:39.247" v="921"/>
          <ac:spMkLst>
            <pc:docMk/>
            <pc:sldMk cId="1983776643" sldId="262"/>
            <ac:spMk id="2" creationId="{F9196C38-87FA-4847-BB6A-9186A871CA15}"/>
          </ac:spMkLst>
        </pc:spChg>
        <pc:spChg chg="add mod">
          <ac:chgData name="Volodymyr Baraban" userId="358e9ecdb5393964" providerId="LiveId" clId="{020E2AB4-64E4-406C-B59F-0F0FCFB8C1F4}" dt="2026-08-13T12:29:49.064" v="957" actId="1076"/>
          <ac:spMkLst>
            <pc:docMk/>
            <pc:sldMk cId="1983776643" sldId="262"/>
            <ac:spMk id="4" creationId="{AE1262F5-5B60-4B4A-A564-8615513B990F}"/>
          </ac:spMkLst>
        </pc:spChg>
        <pc:spChg chg="add mod">
          <ac:chgData name="Volodymyr Baraban" userId="358e9ecdb5393964" providerId="LiveId" clId="{020E2AB4-64E4-406C-B59F-0F0FCFB8C1F4}" dt="2026-08-13T12:30:24.100" v="961" actId="113"/>
          <ac:spMkLst>
            <pc:docMk/>
            <pc:sldMk cId="1983776643" sldId="262"/>
            <ac:spMk id="7" creationId="{28B202FB-88EA-41D1-B568-8216865A72CA}"/>
          </ac:spMkLst>
        </pc:spChg>
        <pc:spChg chg="add mod">
          <ac:chgData name="Volodymyr Baraban" userId="358e9ecdb5393964" providerId="LiveId" clId="{020E2AB4-64E4-406C-B59F-0F0FCFB8C1F4}" dt="2026-08-13T12:31:15.691" v="967" actId="1076"/>
          <ac:spMkLst>
            <pc:docMk/>
            <pc:sldMk cId="1983776643" sldId="262"/>
            <ac:spMk id="8" creationId="{B8BFD2D6-A542-4640-9E7C-2256CD23F35F}"/>
          </ac:spMkLst>
        </pc:spChg>
        <pc:picChg chg="add mod">
          <ac:chgData name="Volodymyr Baraban" userId="358e9ecdb5393964" providerId="LiveId" clId="{020E2AB4-64E4-406C-B59F-0F0FCFB8C1F4}" dt="2026-08-13T12:23:22.326" v="915" actId="14100"/>
          <ac:picMkLst>
            <pc:docMk/>
            <pc:sldMk cId="1983776643" sldId="262"/>
            <ac:picMk id="5" creationId="{5328C10D-0B29-4C18-8972-A08053818EE0}"/>
          </ac:picMkLst>
        </pc:picChg>
      </pc:sldChg>
      <pc:sldChg chg="addSp delSp modSp new mod">
        <pc:chgData name="Volodymyr Baraban" userId="358e9ecdb5393964" providerId="LiveId" clId="{020E2AB4-64E4-406C-B59F-0F0FCFB8C1F4}" dt="2026-08-13T13:06:20.697" v="1020" actId="115"/>
        <pc:sldMkLst>
          <pc:docMk/>
          <pc:sldMk cId="2435856261" sldId="263"/>
        </pc:sldMkLst>
        <pc:spChg chg="mod">
          <ac:chgData name="Volodymyr Baraban" userId="358e9ecdb5393964" providerId="LiveId" clId="{020E2AB4-64E4-406C-B59F-0F0FCFB8C1F4}" dt="2026-08-13T13:06:20.697" v="1020" actId="115"/>
          <ac:spMkLst>
            <pc:docMk/>
            <pc:sldMk cId="2435856261" sldId="263"/>
            <ac:spMk id="3" creationId="{2B718F43-583A-4779-9397-6D017B6DA7CD}"/>
          </ac:spMkLst>
        </pc:spChg>
        <pc:spChg chg="add mod">
          <ac:chgData name="Volodymyr Baraban" userId="358e9ecdb5393964" providerId="LiveId" clId="{020E2AB4-64E4-406C-B59F-0F0FCFB8C1F4}" dt="2026-08-12T10:05:03.536" v="577" actId="1076"/>
          <ac:spMkLst>
            <pc:docMk/>
            <pc:sldMk cId="2435856261" sldId="263"/>
            <ac:spMk id="5" creationId="{52B63AE8-C533-4AAA-BC92-7320D53C876A}"/>
          </ac:spMkLst>
        </pc:spChg>
      </pc:sldChg>
      <pc:sldChg chg="addSp delSp modSp new mod">
        <pc:chgData name="Volodymyr Baraban" userId="358e9ecdb5393964" providerId="LiveId" clId="{020E2AB4-64E4-406C-B59F-0F0FCFB8C1F4}" dt="2026-08-13T13:01:11.716" v="1017" actId="12"/>
        <pc:sldMkLst>
          <pc:docMk/>
          <pc:sldMk cId="2694224002" sldId="264"/>
        </pc:sldMkLst>
        <pc:spChg chg="mod">
          <ac:chgData name="Volodymyr Baraban" userId="358e9ecdb5393964" providerId="LiveId" clId="{020E2AB4-64E4-406C-B59F-0F0FCFB8C1F4}" dt="2026-08-13T12:55:17.543" v="975" actId="14100"/>
          <ac:spMkLst>
            <pc:docMk/>
            <pc:sldMk cId="2694224002" sldId="264"/>
            <ac:spMk id="2" creationId="{307A085C-3941-4C1E-B841-A7CFCA5FACBC}"/>
          </ac:spMkLst>
        </pc:spChg>
        <pc:spChg chg="add mod">
          <ac:chgData name="Volodymyr Baraban" userId="358e9ecdb5393964" providerId="LiveId" clId="{020E2AB4-64E4-406C-B59F-0F0FCFB8C1F4}" dt="2026-08-13T13:01:11.716" v="1017" actId="12"/>
          <ac:spMkLst>
            <pc:docMk/>
            <pc:sldMk cId="2694224002" sldId="264"/>
            <ac:spMk id="4" creationId="{ACF77182-E686-40AC-8310-3E941C0F5B9C}"/>
          </ac:spMkLst>
        </pc:spChg>
      </pc:sldChg>
    </pc:docChg>
  </pc:docChgLst>
  <pc:docChgLst>
    <pc:chgData name="Volodymyr Baraban (2538090)" userId="S::2538090@student.uwtsd.ac.uk::cdd49c37-4293-4eba-827f-1aaaa74798dc" providerId="AD" clId="Web-{13B16D18-1A47-5647-BCFE-21C03A9807B5}"/>
    <pc:docChg chg="sldOrd">
      <pc:chgData name="Volodymyr Baraban (2538090)" userId="S::2538090@student.uwtsd.ac.uk::cdd49c37-4293-4eba-827f-1aaaa74798dc" providerId="AD" clId="Web-{13B16D18-1A47-5647-BCFE-21C03A9807B5}" dt="2026-08-16T14:44:08.501" v="0"/>
      <pc:docMkLst>
        <pc:docMk/>
      </pc:docMkLst>
      <pc:sldChg chg="ord">
        <pc:chgData name="Volodymyr Baraban (2538090)" userId="S::2538090@student.uwtsd.ac.uk::cdd49c37-4293-4eba-827f-1aaaa74798dc" providerId="AD" clId="Web-{13B16D18-1A47-5647-BCFE-21C03A9807B5}" dt="2026-08-16T14:44:08.501" v="0"/>
        <pc:sldMkLst>
          <pc:docMk/>
          <pc:sldMk cId="1983776643" sldId="262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D97515-55AF-4BEA-B437-CD333F6A8FAC}" type="datetimeFigureOut">
              <a:rPr lang="en-GB" smtClean="0"/>
              <a:t>16/08/2026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39A74A-CE84-4092-85CA-50B2FE40E5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52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39A74A-CE84-4092-85CA-50B2FE40E58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42399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3529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93891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0082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2224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428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758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9752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26641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566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804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93348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1063834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04311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72087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9773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53633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19732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8/16/2026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3348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0C33E-D403-4B14-B77F-C53A737A42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68186" y="166254"/>
            <a:ext cx="9144000" cy="2055236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en-GB" b="1" dirty="0"/>
              <a:t>DS3 Digital Skills Portfolio &amp; Reflection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51E775-45C0-44C8-A921-FAC5850B37E8}"/>
              </a:ext>
            </a:extLst>
          </p:cNvPr>
          <p:cNvSpPr txBox="1"/>
          <p:nvPr/>
        </p:nvSpPr>
        <p:spPr>
          <a:xfrm>
            <a:off x="7539644" y="2901142"/>
            <a:ext cx="30978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780A804-0201-407F-AF0F-BB8465AC51BC}"/>
              </a:ext>
            </a:extLst>
          </p:cNvPr>
          <p:cNvSpPr txBox="1"/>
          <p:nvPr/>
        </p:nvSpPr>
        <p:spPr>
          <a:xfrm>
            <a:off x="1126376" y="2654921"/>
            <a:ext cx="6769330" cy="15797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pPr>
              <a:lnSpc>
                <a:spcPct val="150000"/>
              </a:lnSpc>
            </a:pPr>
            <a:r>
              <a:rPr lang="en-GB" sz="2800" b="1" dirty="0"/>
              <a:t>Volodymyr Baraban</a:t>
            </a:r>
            <a:br>
              <a:rPr lang="en-GB" sz="2800" dirty="0"/>
            </a:br>
            <a:r>
              <a:rPr lang="en-GB" sz="2800" b="1" dirty="0"/>
              <a:t>Student ID: 2538090</a:t>
            </a:r>
            <a:endParaRPr lang="en-GB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7F4A911-F7F2-477B-A9A6-37001C127916}"/>
              </a:ext>
            </a:extLst>
          </p:cNvPr>
          <p:cNvSpPr txBox="1"/>
          <p:nvPr/>
        </p:nvSpPr>
        <p:spPr>
          <a:xfrm>
            <a:off x="1143000" y="4488873"/>
            <a:ext cx="4696692" cy="656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800" dirty="0"/>
              <a:t>Digital Skills Module</a:t>
            </a:r>
          </a:p>
        </p:txBody>
      </p:sp>
    </p:spTree>
    <p:extLst>
      <p:ext uri="{BB962C8B-B14F-4D97-AF65-F5344CB8AC3E}">
        <p14:creationId xmlns:p14="http://schemas.microsoft.com/office/powerpoint/2010/main" val="30958281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718F43-583A-4779-9397-6D017B6DA7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49629"/>
            <a:ext cx="9573693" cy="4696690"/>
          </a:xfrm>
        </p:spPr>
        <p:txBody>
          <a:bodyPr>
            <a:noAutofit/>
          </a:bodyPr>
          <a:lstStyle/>
          <a:p>
            <a:pPr marL="457200" lvl="1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tx1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                  </a:t>
            </a:r>
            <a:r>
              <a:rPr lang="en-GB" sz="2800" b="1" dirty="0">
                <a:solidFill>
                  <a:schemeClr val="tx1"/>
                </a:solidFill>
              </a:rPr>
              <a:t>INTRODUCE</a:t>
            </a:r>
          </a:p>
          <a:p>
            <a:pPr marL="457200" lvl="1" indent="0">
              <a:lnSpc>
                <a:spcPct val="150000"/>
              </a:lnSpc>
              <a:buNone/>
            </a:pPr>
            <a:r>
              <a:rPr lang="uk-UA" sz="2800" b="1" dirty="0">
                <a:solidFill>
                  <a:schemeClr val="tx1"/>
                </a:solidFill>
              </a:rPr>
              <a:t> </a:t>
            </a:r>
            <a:r>
              <a:rPr lang="en-GB" sz="2800" b="1" dirty="0">
                <a:solidFill>
                  <a:schemeClr val="tx1"/>
                </a:solidFill>
              </a:rPr>
              <a:t>  Hello, this is my Digital Skills portfolio.</a:t>
            </a:r>
            <a:br>
              <a:rPr lang="en-GB" sz="2800" b="1" dirty="0">
                <a:solidFill>
                  <a:schemeClr val="tx1"/>
                </a:solidFill>
              </a:rPr>
            </a:br>
            <a:r>
              <a:rPr lang="en-GB" sz="2800" u="sng" dirty="0">
                <a:solidFill>
                  <a:schemeClr val="tx1"/>
                </a:solidFill>
              </a:rPr>
              <a:t>In this portfolio, I included five examples of my work: 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Excel</a:t>
            </a:r>
            <a:r>
              <a:rPr lang="uk-UA" sz="2800" dirty="0">
                <a:solidFill>
                  <a:schemeClr val="tx1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(Stock Levels Table and Chart)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Word</a:t>
            </a:r>
            <a:r>
              <a:rPr lang="uk-UA" sz="2800" dirty="0">
                <a:solidFill>
                  <a:schemeClr val="tx1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(My Digital Life – University Student Portal)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PowerPoint</a:t>
            </a:r>
            <a:r>
              <a:rPr lang="uk-UA" sz="2800" dirty="0">
                <a:solidFill>
                  <a:schemeClr val="tx1"/>
                </a:solidFill>
              </a:rPr>
              <a:t> </a:t>
            </a:r>
            <a:r>
              <a:rPr lang="en-GB" sz="2800" dirty="0">
                <a:solidFill>
                  <a:schemeClr val="tx1"/>
                </a:solidFill>
              </a:rPr>
              <a:t>(Quarterly Business Update)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File Organisation </a:t>
            </a:r>
            <a:r>
              <a:rPr lang="en-GB" sz="2800" dirty="0">
                <a:solidFill>
                  <a:schemeClr val="tx1"/>
                </a:solidFill>
              </a:rPr>
              <a:t>(OneDrive – AS and DS Folders)</a:t>
            </a:r>
          </a:p>
          <a:p>
            <a:pPr lvl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800" b="1" dirty="0">
                <a:solidFill>
                  <a:schemeClr val="tx1"/>
                </a:solidFill>
              </a:rPr>
              <a:t>Responsible Use of AI</a:t>
            </a:r>
            <a:r>
              <a:rPr lang="uk-UA" sz="2800" b="1" dirty="0">
                <a:solidFill>
                  <a:schemeClr val="tx1"/>
                </a:solidFill>
              </a:rPr>
              <a:t> </a:t>
            </a:r>
            <a:r>
              <a:rPr lang="uk-UA" sz="2800" dirty="0">
                <a:solidFill>
                  <a:schemeClr val="tx1"/>
                </a:solidFill>
              </a:rPr>
              <a:t>(</a:t>
            </a:r>
            <a:r>
              <a:rPr lang="en-GB" sz="2800" dirty="0">
                <a:solidFill>
                  <a:schemeClr val="tx1"/>
                </a:solidFill>
              </a:rPr>
              <a:t>Clarity in Writing Activity)</a:t>
            </a:r>
            <a:br>
              <a:rPr lang="en-GB" sz="2800" dirty="0">
                <a:solidFill>
                  <a:schemeClr val="tx1"/>
                </a:solidFill>
              </a:rPr>
            </a:br>
            <a:r>
              <a:rPr lang="uk-UA" sz="2800" dirty="0">
                <a:solidFill>
                  <a:schemeClr val="tx1"/>
                </a:solidFill>
              </a:rPr>
              <a:t>    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B63AE8-C533-4AAA-BC92-7320D53C876A}"/>
              </a:ext>
            </a:extLst>
          </p:cNvPr>
          <p:cNvSpPr txBox="1"/>
          <p:nvPr/>
        </p:nvSpPr>
        <p:spPr>
          <a:xfrm>
            <a:off x="1005840" y="5744095"/>
            <a:ext cx="80134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 chose these examples because they show different digital skills and my progress during the module.</a:t>
            </a:r>
          </a:p>
        </p:txBody>
      </p:sp>
    </p:spTree>
    <p:extLst>
      <p:ext uri="{BB962C8B-B14F-4D97-AF65-F5344CB8AC3E}">
        <p14:creationId xmlns:p14="http://schemas.microsoft.com/office/powerpoint/2010/main" val="24358562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7A85E44-53F0-4FDF-A15B-E950870AF7C7}"/>
              </a:ext>
            </a:extLst>
          </p:cNvPr>
          <p:cNvSpPr txBox="1"/>
          <p:nvPr/>
        </p:nvSpPr>
        <p:spPr>
          <a:xfrm>
            <a:off x="9052560" y="648393"/>
            <a:ext cx="2477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DFAEE6A-A7B9-42B7-ABDC-69EAEB600BD6}"/>
              </a:ext>
            </a:extLst>
          </p:cNvPr>
          <p:cNvSpPr txBox="1"/>
          <p:nvPr/>
        </p:nvSpPr>
        <p:spPr>
          <a:xfrm>
            <a:off x="8412480" y="507076"/>
            <a:ext cx="2651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198E83-775F-419A-BC3E-EA01F6979B70}"/>
              </a:ext>
            </a:extLst>
          </p:cNvPr>
          <p:cNvSpPr txBox="1"/>
          <p:nvPr/>
        </p:nvSpPr>
        <p:spPr>
          <a:xfrm>
            <a:off x="7411562" y="598571"/>
            <a:ext cx="478043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0" dirty="0">
                <a:effectLst/>
                <a:latin typeface="Google Sans"/>
              </a:rPr>
              <a:t>This Excel table shows </a:t>
            </a:r>
            <a:r>
              <a:rPr lang="en-GB" sz="2400" b="1" i="0" dirty="0" err="1">
                <a:effectLst/>
                <a:latin typeface="Google Sans"/>
              </a:rPr>
              <a:t>GreenLeaf</a:t>
            </a:r>
            <a:r>
              <a:rPr lang="en-GB" sz="2400" b="1" i="0" dirty="0">
                <a:effectLst/>
                <a:latin typeface="Google Sans"/>
              </a:rPr>
              <a:t> Grocers' product inventory levels: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Google Sans"/>
              </a:rPr>
              <a:t>A</a:t>
            </a:r>
            <a:r>
              <a:rPr lang="en-GB" b="0" i="0" dirty="0">
                <a:effectLst/>
                <a:latin typeface="Google Sans"/>
              </a:rPr>
              <a:t>vailability</a:t>
            </a:r>
            <a:r>
              <a:rPr lang="uk-UA" b="0" i="0" dirty="0">
                <a:effectLst/>
                <a:latin typeface="Google Sans"/>
              </a:rPr>
              <a:t> </a:t>
            </a:r>
            <a:r>
              <a:rPr lang="en-GB" b="0" i="1" dirty="0">
                <a:effectLst/>
                <a:latin typeface="Google Sans"/>
              </a:rPr>
              <a:t>(whether the item is in stock)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Google Sans"/>
              </a:rPr>
              <a:t>Quantity </a:t>
            </a:r>
            <a:r>
              <a:rPr lang="en-GB" b="0" i="1" dirty="0">
                <a:effectLst/>
                <a:latin typeface="Google Sans"/>
              </a:rPr>
              <a:t>(how many items are available)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Google Sans"/>
              </a:rPr>
              <a:t>S</a:t>
            </a:r>
            <a:r>
              <a:rPr lang="en-GB" b="0" i="0" dirty="0">
                <a:effectLst/>
                <a:latin typeface="Google Sans"/>
              </a:rPr>
              <a:t>tock level</a:t>
            </a:r>
            <a:r>
              <a:rPr lang="uk-UA" b="0" i="0" dirty="0">
                <a:effectLst/>
                <a:latin typeface="Google Sans"/>
              </a:rPr>
              <a:t> </a:t>
            </a:r>
            <a:r>
              <a:rPr lang="en-GB" b="0" i="1" dirty="0">
                <a:effectLst/>
                <a:latin typeface="Google Sans"/>
              </a:rPr>
              <a:t>(Low, Medium or High)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Google Sans"/>
              </a:rPr>
              <a:t>Order Soon</a:t>
            </a:r>
            <a:r>
              <a:rPr lang="uk-UA" b="0" i="0" dirty="0">
                <a:effectLst/>
                <a:latin typeface="Google Sans"/>
              </a:rPr>
              <a:t> </a:t>
            </a:r>
            <a:r>
              <a:rPr lang="en-GB" b="0" i="1" dirty="0">
                <a:effectLst/>
                <a:latin typeface="Google Sans"/>
              </a:rPr>
              <a:t>(reorder needed)</a:t>
            </a:r>
            <a:endParaRPr lang="en-GB" i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27A9CD4-E1A1-40E1-9852-974893173B34}"/>
              </a:ext>
            </a:extLst>
          </p:cNvPr>
          <p:cNvSpPr txBox="1"/>
          <p:nvPr/>
        </p:nvSpPr>
        <p:spPr>
          <a:xfrm>
            <a:off x="287865" y="356005"/>
            <a:ext cx="67696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err="1"/>
              <a:t>GreenLeaf</a:t>
            </a:r>
            <a:r>
              <a:rPr lang="en-GB" sz="2800" b="1" dirty="0"/>
              <a:t> Grocers – Excel Stock Management Table and Chart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FA89C25-50F4-46B5-B254-0875CFF575E6}"/>
              </a:ext>
            </a:extLst>
          </p:cNvPr>
          <p:cNvSpPr txBox="1"/>
          <p:nvPr/>
        </p:nvSpPr>
        <p:spPr>
          <a:xfrm>
            <a:off x="7321048" y="2897496"/>
            <a:ext cx="428413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Skills Used:</a:t>
            </a:r>
            <a:endParaRPr lang="uk-UA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Entering and organising data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colour coding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Creating charts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Comparing stock levels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Identifying items to reorder</a:t>
            </a:r>
            <a:endParaRPr lang="uk-UA" dirty="0"/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1378B3-769D-43B6-9532-71994C5BD579}"/>
              </a:ext>
            </a:extLst>
          </p:cNvPr>
          <p:cNvSpPr txBox="1"/>
          <p:nvPr/>
        </p:nvSpPr>
        <p:spPr>
          <a:xfrm>
            <a:off x="287865" y="5936263"/>
            <a:ext cx="79129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Through practice and teacher support,</a:t>
            </a:r>
            <a:r>
              <a:rPr lang="uk-UA" i="1" dirty="0"/>
              <a:t> </a:t>
            </a:r>
            <a:r>
              <a:rPr lang="en-GB" i="1" dirty="0"/>
              <a:t>I learned how to organise data, use formulas and create charts in Excel.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00CE56E1-6CC0-44F9-84FE-4EE80BBD6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75" y="1401286"/>
            <a:ext cx="6726930" cy="4255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338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396B0-FA25-41B7-AD59-E63DB8AFA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00" y="-157415"/>
            <a:ext cx="6407265" cy="1507067"/>
          </a:xfrm>
        </p:spPr>
        <p:txBody>
          <a:bodyPr>
            <a:normAutofit/>
          </a:bodyPr>
          <a:lstStyle/>
          <a:p>
            <a:r>
              <a:rPr lang="en-GB" sz="3200" b="1" dirty="0"/>
              <a:t>WORD DOCUMENT – UNIVERSITY DIGITAL SERVICES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7B24C4-D3D1-42E0-8C53-A0DE627973A4}"/>
              </a:ext>
            </a:extLst>
          </p:cNvPr>
          <p:cNvSpPr txBox="1"/>
          <p:nvPr/>
        </p:nvSpPr>
        <p:spPr>
          <a:xfrm>
            <a:off x="6743391" y="340586"/>
            <a:ext cx="5347009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This document shows the digital tools I use for my studies: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University portal</a:t>
            </a:r>
            <a:r>
              <a:rPr lang="uk-UA" dirty="0"/>
              <a:t> </a:t>
            </a:r>
            <a:r>
              <a:rPr lang="en-GB" i="1" dirty="0"/>
              <a:t>(access to university services)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Moodle</a:t>
            </a:r>
            <a:r>
              <a:rPr lang="uk-UA" dirty="0"/>
              <a:t> </a:t>
            </a:r>
            <a:r>
              <a:rPr lang="en-GB" i="1" dirty="0"/>
              <a:t>(course materials and assignments)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OneDrive</a:t>
            </a:r>
            <a:r>
              <a:rPr lang="uk-UA" dirty="0"/>
              <a:t> </a:t>
            </a:r>
            <a:r>
              <a:rPr lang="en-GB" i="1" dirty="0"/>
              <a:t>(saving and organising files)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Microsoft Teams</a:t>
            </a:r>
            <a:r>
              <a:rPr lang="uk-UA" dirty="0"/>
              <a:t> </a:t>
            </a:r>
            <a:r>
              <a:rPr lang="en-GB" i="1" dirty="0"/>
              <a:t>(communication and online meetings)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B733FC-AC07-45FD-8B91-0E71DA6C3FF6}"/>
              </a:ext>
            </a:extLst>
          </p:cNvPr>
          <p:cNvSpPr txBox="1"/>
          <p:nvPr/>
        </p:nvSpPr>
        <p:spPr>
          <a:xfrm>
            <a:off x="6743391" y="3200728"/>
            <a:ext cx="4284133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Skills Used:</a:t>
            </a:r>
            <a:endParaRPr lang="uk-UA" sz="24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Formatting text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headings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bullet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Inserting images/screenshots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Organising information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Writing short explanations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F0717F-698E-414C-89A6-2311A222E0BA}"/>
              </a:ext>
            </a:extLst>
          </p:cNvPr>
          <p:cNvSpPr txBox="1"/>
          <p:nvPr/>
        </p:nvSpPr>
        <p:spPr>
          <a:xfrm>
            <a:off x="507077" y="5968537"/>
            <a:ext cx="8828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 learned how to format text, use headings and bullet points, insert screenshots, and organise information clearly in Word.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7D6808A-2019-48E5-B906-3257FB81FC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92" y="1263535"/>
            <a:ext cx="6317673" cy="4497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2176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52638C-7EC0-46A7-B563-847CCA96DB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193250"/>
            <a:ext cx="6816436" cy="846764"/>
          </a:xfrm>
        </p:spPr>
        <p:txBody>
          <a:bodyPr>
            <a:noAutofit/>
          </a:bodyPr>
          <a:lstStyle/>
          <a:p>
            <a:r>
              <a:rPr lang="en-GB" b="1" dirty="0"/>
              <a:t>OneDrive – Organising AS and DS Study Files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735482-65CA-45E9-BE7D-D67237DF8592}"/>
              </a:ext>
            </a:extLst>
          </p:cNvPr>
          <p:cNvSpPr txBox="1"/>
          <p:nvPr/>
        </p:nvSpPr>
        <p:spPr>
          <a:xfrm>
            <a:off x="7498080" y="386268"/>
            <a:ext cx="3848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This screenshot shows how I organise my university files in OneDrive by creating separate AS and DS folders, naming them clearly, and saving files in the correct place.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2CC896-C3C1-4267-A7C7-46F0753EE787}"/>
              </a:ext>
            </a:extLst>
          </p:cNvPr>
          <p:cNvSpPr txBox="1"/>
          <p:nvPr/>
        </p:nvSpPr>
        <p:spPr>
          <a:xfrm>
            <a:off x="7481455" y="2552438"/>
            <a:ext cx="433924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Skills Used:</a:t>
            </a:r>
            <a:endParaRPr lang="uk-UA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Creating folders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Naming folders clearly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Organising files by subject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Saving files in the correct place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Moving files between folders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OneDrive for file management</a:t>
            </a:r>
            <a:endParaRPr lang="uk-UA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876CA0-79B1-4DBD-A108-B7AECAE312DD}"/>
              </a:ext>
            </a:extLst>
          </p:cNvPr>
          <p:cNvSpPr txBox="1"/>
          <p:nvPr/>
        </p:nvSpPr>
        <p:spPr>
          <a:xfrm>
            <a:off x="0" y="6018419"/>
            <a:ext cx="74814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 learned these skills through teamwork and working with my classmates.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2C4AF94-D7DA-481E-8526-7B613D060E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316" y="1522152"/>
            <a:ext cx="6675122" cy="4163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16444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9A813-20FA-43C5-A0ED-8DFA3D1DF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7037" y="24938"/>
            <a:ext cx="6683432" cy="89100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PowerPoint – NIMBO Ltd Quarterly Business Update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62F085-8660-4745-A52C-837AFB716B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037" y="1323372"/>
            <a:ext cx="6599076" cy="426663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219A379-12D3-4ECA-A284-259CC5457544}"/>
              </a:ext>
            </a:extLst>
          </p:cNvPr>
          <p:cNvSpPr txBox="1"/>
          <p:nvPr/>
        </p:nvSpPr>
        <p:spPr>
          <a:xfrm>
            <a:off x="7115695" y="470439"/>
            <a:ext cx="4297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presentation shows a quarterly business update for NIMBO Ltd, including Quarter 1 results and future plans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5D38B16-3E53-4928-BA58-0553BFFBF8FF}"/>
              </a:ext>
            </a:extLst>
          </p:cNvPr>
          <p:cNvSpPr txBox="1"/>
          <p:nvPr/>
        </p:nvSpPr>
        <p:spPr>
          <a:xfrm>
            <a:off x="7115695" y="2160719"/>
            <a:ext cx="43392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Skills Used</a:t>
            </a:r>
            <a:r>
              <a:rPr lang="en-GB" dirty="0"/>
              <a:t>: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Creating slides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titles and headings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bullet points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Choosing a clear layout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Inserting images and charts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Organising information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consistent formatting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94890EA-0707-4DCF-9C4B-D6C0717A2455}"/>
              </a:ext>
            </a:extLst>
          </p:cNvPr>
          <p:cNvSpPr txBox="1"/>
          <p:nvPr/>
        </p:nvSpPr>
        <p:spPr>
          <a:xfrm>
            <a:off x="423949" y="5906808"/>
            <a:ext cx="79386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 learned these skills through practice, teacher support and working on different PowerPoint tasks.</a:t>
            </a:r>
          </a:p>
        </p:txBody>
      </p:sp>
    </p:spTree>
    <p:extLst>
      <p:ext uri="{BB962C8B-B14F-4D97-AF65-F5344CB8AC3E}">
        <p14:creationId xmlns:p14="http://schemas.microsoft.com/office/powerpoint/2010/main" val="752867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196C38-87FA-4847-BB6A-9186A871C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4197" y="0"/>
            <a:ext cx="6841374" cy="1084810"/>
          </a:xfrm>
        </p:spPr>
        <p:txBody>
          <a:bodyPr>
            <a:normAutofit fontScale="90000"/>
          </a:bodyPr>
          <a:lstStyle/>
          <a:p>
            <a:r>
              <a:rPr lang="en-GB" dirty="0"/>
              <a:t>Responsible AI – Comparing, Checking and Editing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328C10D-0B29-4C18-8972-A08053818E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98" y="1278468"/>
            <a:ext cx="6841373" cy="41375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E1262F5-5B60-4B4A-A564-8615513B990F}"/>
              </a:ext>
            </a:extLst>
          </p:cNvPr>
          <p:cNvSpPr txBox="1"/>
          <p:nvPr/>
        </p:nvSpPr>
        <p:spPr>
          <a:xfrm>
            <a:off x="7489769" y="66502"/>
            <a:ext cx="362434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slide shows how I used Microsoft </a:t>
            </a:r>
            <a:r>
              <a:rPr lang="en-GB" dirty="0" err="1"/>
              <a:t>Copilot</a:t>
            </a:r>
            <a:r>
              <a:rPr lang="en-GB" dirty="0"/>
              <a:t> to improve the clarity of my writing. I compared the AI version with my original paragraph, checked what was changed, what was missing, and what was added. Then I decided what to keep, remove or edit.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8B202FB-88EA-41D1-B568-8216865A72CA}"/>
              </a:ext>
            </a:extLst>
          </p:cNvPr>
          <p:cNvSpPr txBox="1"/>
          <p:nvPr/>
        </p:nvSpPr>
        <p:spPr>
          <a:xfrm>
            <a:off x="7402484" y="2776451"/>
            <a:ext cx="41813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Skills Used</a:t>
            </a:r>
            <a:r>
              <a:rPr lang="en-GB" dirty="0"/>
              <a:t>: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AI responsibly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Editing and improving writing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Making decisions about content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Comparing texts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Critical thinking</a:t>
            </a:r>
          </a:p>
          <a:p>
            <a:endParaRPr lang="uk-UA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8BFD2D6-A542-4640-9E7C-2256CD23F35F}"/>
              </a:ext>
            </a:extLst>
          </p:cNvPr>
          <p:cNvSpPr txBox="1"/>
          <p:nvPr/>
        </p:nvSpPr>
        <p:spPr>
          <a:xfrm>
            <a:off x="216130" y="5868785"/>
            <a:ext cx="85621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/>
              <a:t>I learned to use AI as a support tool, check its output carefully, compare it with my own work, and make my own final decisions.</a:t>
            </a:r>
          </a:p>
        </p:txBody>
      </p:sp>
    </p:spTree>
    <p:extLst>
      <p:ext uri="{BB962C8B-B14F-4D97-AF65-F5344CB8AC3E}">
        <p14:creationId xmlns:p14="http://schemas.microsoft.com/office/powerpoint/2010/main" val="19837766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A085C-3941-4C1E-B841-A7CFCA5FAC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2746" y="76199"/>
            <a:ext cx="10993014" cy="1507067"/>
          </a:xfrm>
        </p:spPr>
        <p:txBody>
          <a:bodyPr/>
          <a:lstStyle/>
          <a:p>
            <a:r>
              <a:rPr lang="en-GB" b="1" dirty="0"/>
              <a:t>References and Learning Resources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CF77182-E686-40AC-8310-3E941C0F5B9C}"/>
              </a:ext>
            </a:extLst>
          </p:cNvPr>
          <p:cNvSpPr txBox="1"/>
          <p:nvPr/>
        </p:nvSpPr>
        <p:spPr>
          <a:xfrm>
            <a:off x="802746" y="1583266"/>
            <a:ext cx="899795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Microsoft (n.d.) </a:t>
            </a:r>
            <a:r>
              <a:rPr lang="en-GB" dirty="0"/>
              <a:t>PowerPoint help &amp; learning. Available at: </a:t>
            </a:r>
            <a:r>
              <a:rPr lang="en-GB" i="1" dirty="0"/>
              <a:t>https://support.microsoft.com/en-us/powerpoint </a:t>
            </a:r>
            <a:r>
              <a:rPr lang="en-GB" dirty="0"/>
              <a:t>(Accessed: 13 August 2026)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CreativePro</a:t>
            </a:r>
            <a:r>
              <a:rPr lang="en-GB" b="1" dirty="0"/>
              <a:t> (n.d.) </a:t>
            </a:r>
            <a:r>
              <a:rPr lang="en-GB" dirty="0"/>
              <a:t>PowerPoint: Tips for Creating Better Tables. YouTube. Available at: </a:t>
            </a:r>
            <a:r>
              <a:rPr lang="en-GB" i="1" dirty="0"/>
              <a:t>https://www.youtube.com/watch?v=jeY3tn2Metc</a:t>
            </a:r>
            <a:r>
              <a:rPr lang="en-GB" b="1" i="1" dirty="0"/>
              <a:t> </a:t>
            </a:r>
            <a:r>
              <a:rPr lang="en-GB" dirty="0"/>
              <a:t>(Accessed: 13 August 2026).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ThinkOutsideTheSlide.com (n.d.)</a:t>
            </a:r>
            <a:r>
              <a:rPr lang="en-GB" dirty="0"/>
              <a:t> Create a graph in PowerPoint using data and formulas from Excel for increased functionality. YouTube. Available at: </a:t>
            </a:r>
            <a:r>
              <a:rPr lang="en-GB" i="1" dirty="0"/>
              <a:t>https://www.youtube.com/@ThinkOutsideTheSlide/videos </a:t>
            </a:r>
            <a:r>
              <a:rPr lang="en-GB" dirty="0"/>
              <a:t>(Accessed: 13 August 2026).</a:t>
            </a: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uk-UA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err="1"/>
              <a:t>Pach</a:t>
            </a:r>
            <a:r>
              <a:rPr lang="en-GB" b="1" dirty="0"/>
              <a:t>, A. (n.d.) </a:t>
            </a:r>
            <a:r>
              <a:rPr lang="en-GB" dirty="0"/>
              <a:t>Charts in PowerPoint – 4 Good Practices To Follow: PPT Chart Tricks. YouTube. Available at: </a:t>
            </a:r>
            <a:r>
              <a:rPr lang="en-GB" i="1" dirty="0"/>
              <a:t>https://www.youtube.com/@andrewppt/videos </a:t>
            </a:r>
            <a:r>
              <a:rPr lang="en-GB" dirty="0"/>
              <a:t>(Accessed: 13 August 2026).</a:t>
            </a:r>
          </a:p>
        </p:txBody>
      </p:sp>
    </p:spTree>
    <p:extLst>
      <p:ext uri="{BB962C8B-B14F-4D97-AF65-F5344CB8AC3E}">
        <p14:creationId xmlns:p14="http://schemas.microsoft.com/office/powerpoint/2010/main" val="2694224002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Blue II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6153</TotalTime>
  <Words>704</Words>
  <Application>Microsoft Office PowerPoint</Application>
  <PresentationFormat>Widescreen</PresentationFormat>
  <Paragraphs>78</Paragraphs>
  <Slides>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Slice</vt:lpstr>
      <vt:lpstr>DS3 Digital Skills Portfolio &amp; Reflection</vt:lpstr>
      <vt:lpstr>PowerPoint Presentation</vt:lpstr>
      <vt:lpstr>PowerPoint Presentation</vt:lpstr>
      <vt:lpstr>WORD DOCUMENT – UNIVERSITY DIGITAL SERVICES</vt:lpstr>
      <vt:lpstr>OneDrive – Organising AS and DS Study Files</vt:lpstr>
      <vt:lpstr>PowerPoint – NIMBO Ltd Quarterly Business Update</vt:lpstr>
      <vt:lpstr>Responsible AI – Comparing, Checking and Editing</vt:lpstr>
      <vt:lpstr>References and Learning Resources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DS3 Digital Skills Portfolio &amp; Reflection</dc:title>
  <dc:creator>Volodymyr Baraban</dc:creator>
  <cp:lastModifiedBy>Volodymyr Baraban</cp:lastModifiedBy>
  <cp:revision>39</cp:revision>
  <dcterms:created xsi:type="dcterms:W3CDTF">2026-08-09T11:40:52Z</dcterms:created>
  <dcterms:modified xsi:type="dcterms:W3CDTF">2026-08-16T14:44:08Z</dcterms:modified>
</cp:coreProperties>
</file>