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4"/>
  </p:sldMasterIdLst>
  <p:notesMasterIdLst>
    <p:notesMasterId r:id="rId16"/>
  </p:notesMasterIdLst>
  <p:handoutMasterIdLst>
    <p:handoutMasterId r:id="rId17"/>
  </p:handoutMasterIdLst>
  <p:sldIdLst>
    <p:sldId id="1519" r:id="rId5"/>
    <p:sldId id="1520" r:id="rId6"/>
    <p:sldId id="1499" r:id="rId7"/>
    <p:sldId id="1515" r:id="rId8"/>
    <p:sldId id="1521" r:id="rId9"/>
    <p:sldId id="1524" r:id="rId10"/>
    <p:sldId id="1502" r:id="rId11"/>
    <p:sldId id="1517" r:id="rId12"/>
    <p:sldId id="1522" r:id="rId13"/>
    <p:sldId id="1511" r:id="rId14"/>
    <p:sldId id="151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826" autoAdjust="0"/>
    <p:restoredTop sz="94618"/>
  </p:normalViewPr>
  <p:slideViewPr>
    <p:cSldViewPr snapToGrid="0">
      <p:cViewPr>
        <p:scale>
          <a:sx n="100" d="100"/>
          <a:sy n="100" d="100"/>
        </p:scale>
        <p:origin x="-1190" y="-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10/5/2025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10/5/2025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4900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5109526"/>
            <a:ext cx="10923936" cy="641279"/>
          </a:xfrm>
        </p:spPr>
        <p:txBody>
          <a:bodyPr anchor="b">
            <a:noAutofit/>
          </a:bodyPr>
          <a:lstStyle>
            <a:lvl1pPr algn="l">
              <a:defRPr sz="5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7" name="Subtitle 2">
            <a:extLst>
              <a:ext uri="{FF2B5EF4-FFF2-40B4-BE49-F238E27FC236}">
                <a16:creationId xmlns:a16="http://schemas.microsoft.com/office/drawing/2014/main" id="{CDE85611-F29A-5B31-8523-08B6A1185C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5811724"/>
            <a:ext cx="10923936" cy="40929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60000"/>
            </a:blip>
            <a:srcRect/>
            <a:stretch>
              <a:fillRect t="-40" b="-40"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700589" y="6212217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C7524BB-F0A6-4140-A8AB-1C8A7E34AB03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09325" y="6221013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7802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/>
          <a:p>
            <a:fld id="{7E574385-C0BA-734A-92FC-17834D8EB701}" type="datetime1">
              <a:rPr lang="en-US" smtClean="0"/>
              <a:t>10/5/2025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87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24096" y="1016954"/>
            <a:ext cx="4306487" cy="3345811"/>
          </a:xfrm>
        </p:spPr>
        <p:txBody>
          <a:bodyPr anchor="b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4095" y="4743765"/>
            <a:ext cx="4333869" cy="147923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 dpi="0" rotWithShape="1">
            <a:blip r:embed="rId2">
              <a:alphaModFix amt="60000"/>
            </a:blip>
            <a:srcRect/>
            <a:stretch>
              <a:fillRect l="-32" r="-32"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4097" y="0"/>
            <a:ext cx="244791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5846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6C3E8657-ED4F-2349-80D5-3F1287888601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2538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4714880" cy="3360095"/>
          </a:xfrm>
        </p:spPr>
        <p:txBody>
          <a:bodyPr anchor="t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4728526"/>
            <a:ext cx="4714880" cy="14944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30" y="3586"/>
            <a:ext cx="315476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845379" y="3586"/>
            <a:ext cx="89831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DAA7185-3F7E-9249-BB9E-706C38E229BC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800270" y="3586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2845769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011936"/>
            <a:ext cx="7538425" cy="3172503"/>
          </a:xfrm>
        </p:spPr>
        <p:txBody>
          <a:bodyPr anchor="t">
            <a:normAutofit/>
          </a:bodyPr>
          <a:lstStyle>
            <a:lvl1pPr algn="l">
              <a:lnSpc>
                <a:spcPct val="90000"/>
              </a:lnSpc>
              <a:defRPr sz="6000" u="sng" cap="all" baseline="0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7" y="4728525"/>
            <a:ext cx="7538425" cy="1494475"/>
          </a:xfrm>
        </p:spPr>
        <p:txBody>
          <a:bodyPr anchor="b">
            <a:normAutofit/>
          </a:bodyPr>
          <a:lstStyle>
            <a:lvl1pPr marL="0" indent="0" algn="l">
              <a:lnSpc>
                <a:spcPct val="75000"/>
              </a:lnSpc>
              <a:spcBef>
                <a:spcPts val="0"/>
              </a:spcBef>
              <a:spcAft>
                <a:spcPts val="600"/>
              </a:spcAft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99A48728-1D9C-2F4B-9F0A-BC2AEDF455B4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0794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1011936"/>
            <a:ext cx="8095016" cy="3335590"/>
          </a:xfrm>
        </p:spPr>
        <p:txBody>
          <a:bodyPr anchor="b">
            <a:normAutofit/>
          </a:bodyPr>
          <a:lstStyle>
            <a:lvl1pPr algn="l">
              <a:defRPr sz="60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4728526"/>
            <a:ext cx="8095015" cy="1117538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5FDA9-B56F-3D40-BA5C-830FD973E5D1}" type="datetime1">
              <a:rPr lang="en-US" smtClean="0"/>
              <a:t>10/5/2025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89585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3602" y="1011936"/>
            <a:ext cx="7924802" cy="3350830"/>
          </a:xfrm>
        </p:spPr>
        <p:txBody>
          <a:bodyPr anchor="b">
            <a:normAutofit/>
          </a:bodyPr>
          <a:lstStyle>
            <a:lvl1pPr algn="ctr">
              <a:defRPr sz="6000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3602" y="4728526"/>
            <a:ext cx="7924801" cy="1117538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B04B425-AD26-2748-9379-4D52F1178C82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856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720502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677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505051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27587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elcom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5652464" cy="2613336"/>
          </a:xfrm>
        </p:spPr>
        <p:txBody>
          <a:bodyPr anchor="b"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F2758A-C3D6-E84B-B3E9-757EFEF52D55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3996050"/>
            <a:ext cx="5652464" cy="2226950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8" name="Picture Placeholder 7">
            <a:extLst>
              <a:ext uri="{FF2B5EF4-FFF2-40B4-BE49-F238E27FC236}">
                <a16:creationId xmlns:a16="http://schemas.microsoft.com/office/drawing/2014/main" id="{DEE8CE2C-7AFC-E265-19EB-F76884D5992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43095" y="630936"/>
            <a:ext cx="4714870" cy="5592064"/>
          </a:xfrm>
          <a:blipFill dpi="0" rotWithShape="1">
            <a:blip r:embed="rId2">
              <a:alphaModFix amt="60000"/>
            </a:blip>
            <a:srcRect/>
            <a:stretch>
              <a:fillRect l="-40" r="-40"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1779107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001715"/>
            <a:ext cx="4663440" cy="2241233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60960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7112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EECD8D-53A7-3A4F-8909-5ECB0FEF37FB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3623950"/>
            <a:ext cx="4663440" cy="2539106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772438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2129475"/>
            <a:ext cx="4719430" cy="2599051"/>
          </a:xfrm>
        </p:spPr>
        <p:txBody>
          <a:bodyPr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07E3B5C-D099-9543-A57D-129299D311F4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3095" y="2129475"/>
            <a:ext cx="4158283" cy="2599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94893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748474"/>
            <a:ext cx="4328498" cy="3726812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FDDB5BF-28B0-5C4D-A64A-E611B8C77204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748473"/>
            <a:ext cx="6209053" cy="37268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59172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381759"/>
            <a:ext cx="4347849" cy="4841241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482B860-5E2A-1340-A6D3-E276E55F2222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381759"/>
            <a:ext cx="6209054" cy="484124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112883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001715"/>
            <a:ext cx="4347850" cy="4855526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8676C7A-4B29-7743-AB3A-5EEF28262A7C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001715"/>
            <a:ext cx="6209053" cy="485552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615749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2" y="1001715"/>
            <a:ext cx="3385529" cy="5221285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7826AE1-158D-A74A-A5C8-25E57C484C69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05935" y="1001715"/>
            <a:ext cx="7152029" cy="522128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661736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127760"/>
          </a:xfrm>
        </p:spPr>
        <p:txBody>
          <a:bodyPr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A1EC562-4E50-D34B-8F39-5DD0D018EB66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2495234"/>
            <a:ext cx="10923935" cy="372776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83785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8481400" cy="1484254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EDD5DD5-92AA-6440-87DE-277C532BE8AC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9" y="2877190"/>
            <a:ext cx="8481400" cy="334581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>
                <a:solidFill>
                  <a:schemeClr val="tx1"/>
                </a:solidFill>
              </a:defRPr>
            </a:lvl1pPr>
            <a:lvl2pPr marL="6858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4pPr>
            <a:lvl5pPr marL="12573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08270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8911" y="1001714"/>
            <a:ext cx="6209053" cy="1122374"/>
          </a:xfrm>
        </p:spPr>
        <p:txBody>
          <a:bodyPr anchor="t"/>
          <a:lstStyle>
            <a:lvl1pPr>
              <a:defRPr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43096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C78A78-9BD4-2540-9BAB-27AD9352B454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90490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8911" y="2496189"/>
            <a:ext cx="6209053" cy="372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153857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209066" cy="11214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8134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59766" y="0"/>
            <a:ext cx="896113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5BCBD1-B884-5B4C-ACE8-81AA2A39E888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209066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62823" y="0"/>
            <a:ext cx="492917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4877176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5936" y="1001714"/>
            <a:ext cx="7152028" cy="112237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1954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71664" y="0"/>
            <a:ext cx="280034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61CBF7-6530-194B-9FC2-12E7E7738880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2496189"/>
            <a:ext cx="7152028" cy="3726811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992636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587506" cy="11125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595451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7705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FA5E271-D672-F147-B371-ABF5E56F00EC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69" y="0"/>
            <a:ext cx="548641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72454" y="0"/>
            <a:ext cx="401954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138457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9803"/>
            <a:ext cx="4714869" cy="1109672"/>
          </a:xfrm>
        </p:spPr>
        <p:txBody>
          <a:bodyPr anchor="t"/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0581" y="0"/>
            <a:ext cx="91440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79DE5A-E0D1-2647-9D82-FBDAE5DFB807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2514279"/>
            <a:ext cx="4714869" cy="370872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230043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4714881" cy="1108746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515204"/>
            <a:ext cx="4714881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30190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E69D102-A2FD-8743-85DB-14F8D0C32AC3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4333333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1935"/>
            <a:ext cx="4714869" cy="1112153"/>
          </a:xfrm>
        </p:spPr>
        <p:txBody>
          <a:bodyPr anchor="b"/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3237" y="0"/>
            <a:ext cx="283687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87910" y="0"/>
            <a:ext cx="92708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FA9F1854-4AF0-ED49-AE83-182A816927B5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630936"/>
            <a:ext cx="5652469" cy="5592063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61021" y="2496190"/>
            <a:ext cx="4696943" cy="372680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76390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4714880" cy="1121417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E8F57D1-DD5E-4E44-98C5-7D5639D55A57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69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2495233"/>
            <a:ext cx="4736136" cy="372776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3385649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2921"/>
            <a:ext cx="3385510" cy="1117539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172454" y="0"/>
            <a:ext cx="173584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911643" y="0"/>
            <a:ext cx="700007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DB83C81-A524-F840-ABC9-B6BB50E4A13C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3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2515204"/>
            <a:ext cx="3385510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076502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3380187" cy="1108746"/>
          </a:xfrm>
        </p:spPr>
        <p:txBody>
          <a:bodyPr anchor="b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0837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23140" y="0"/>
            <a:ext cx="71629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BA8DA53-5E6D-4942-B673-3E50E3C9DB93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65575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491461"/>
            <a:ext cx="3380313" cy="3731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0"/>
            <a:ext cx="743021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1099903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4222"/>
            <a:ext cx="3385510" cy="1882967"/>
          </a:xfrm>
        </p:spPr>
        <p:txBody>
          <a:bodyPr anchor="b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2455" y="0"/>
            <a:ext cx="1735844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16244" y="0"/>
            <a:ext cx="695406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BA35C60-A52E-0F44-95C1-79561B62B391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34" name="Slide Number Placeholder 9">
            <a:extLst>
              <a:ext uri="{FF2B5EF4-FFF2-40B4-BE49-F238E27FC236}">
                <a16:creationId xmlns:a16="http://schemas.microsoft.com/office/drawing/2014/main" id="{64F22B5B-7B07-4638-1ED2-E13EDE05C19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3251766"/>
            <a:ext cx="3385510" cy="297123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228600" indent="0">
              <a:buNone/>
              <a:defRPr sz="1400">
                <a:solidFill>
                  <a:schemeClr val="tx1"/>
                </a:solidFill>
              </a:defRPr>
            </a:lvl2pPr>
            <a:lvl3pPr marL="457200" indent="0">
              <a:buNone/>
              <a:defRPr sz="1200">
                <a:solidFill>
                  <a:schemeClr val="tx1"/>
                </a:solidFill>
              </a:defRPr>
            </a:lvl3pPr>
            <a:lvl4pPr marL="685800" indent="0">
              <a:buNone/>
              <a:defRPr sz="1100">
                <a:solidFill>
                  <a:schemeClr val="tx1"/>
                </a:solidFill>
              </a:defRPr>
            </a:lvl4pPr>
            <a:lvl5pPr marL="914400" indent="0">
              <a:buNone/>
              <a:defRPr sz="105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006740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5100628"/>
            <a:ext cx="4328498" cy="1122373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72852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100627"/>
            <a:ext cx="6208724" cy="1122373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100">
                <a:solidFill>
                  <a:schemeClr val="bg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25E8027-836D-F64B-BBF7-A246E67FE0A3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4981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4353866"/>
            <a:ext cx="2828932" cy="1869134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4353866"/>
            <a:ext cx="7538412" cy="1869134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4D38C6B-BFF0-FA48-8F70-77BDD72A014D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7202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27443"/>
            <a:ext cx="2828926" cy="1826790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634999"/>
            <a:ext cx="7538412" cy="1861191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2805405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40AF01B-D893-9C4D-8AB8-7E6079CED5E9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82580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1011936"/>
            <a:ext cx="10945318" cy="745437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74623E1-10D5-C048-8991-E2228A964ED1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5" y="2129474"/>
            <a:ext cx="6230450" cy="40935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4097" y="2129474"/>
            <a:ext cx="4333867" cy="412819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9990392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5"/>
            <a:ext cx="4714881" cy="1121418"/>
          </a:xfrm>
        </p:spPr>
        <p:txBody>
          <a:bodyPr>
            <a:normAutofit/>
          </a:bodyPr>
          <a:lstStyle>
            <a:lvl1pPr>
              <a:defRPr sz="36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DB6E09-373C-2841-960E-B24A18A7C55D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8" y="2495234"/>
            <a:ext cx="4706938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86499" y="1001715"/>
            <a:ext cx="5292853" cy="522128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591538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96695"/>
            <a:ext cx="3771907" cy="1126438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FCB72DF-080D-4042-863C-D2B08AB5E1E8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2495234"/>
            <a:ext cx="3717934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2" y="1005779"/>
            <a:ext cx="6615116" cy="530294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61859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6" y="4531056"/>
            <a:ext cx="6209067" cy="1691943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C5D9B6A-47DB-D845-97C7-9775E46E650D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7" y="630937"/>
            <a:ext cx="6209067" cy="350433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9479" y="630937"/>
            <a:ext cx="4328485" cy="5592064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050821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15" y="5109526"/>
            <a:ext cx="6209079" cy="1113474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2" y="1011935"/>
            <a:ext cx="10923942" cy="371659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8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567802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11347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5"/>
            <a:ext cx="10923935" cy="3716591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37487662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24555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10923935" cy="3665730"/>
          </a:xfrm>
        </p:spPr>
        <p:txBody>
          <a:bodyPr anchor="t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3354092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147816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6726619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95663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A2AD571-8A42-FC4D-8DD1-0DD76ABF057B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7" y="1001715"/>
            <a:ext cx="8502777" cy="5221286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5400" b="1" u="sng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1" u="sng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1" u="sng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1" u="sng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1" u="sng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489875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007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3F588B4-CB59-614E-93AB-9F331D0D8D83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764792"/>
            <a:ext cx="8481400" cy="4458208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954089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A8851A9-1959-C54C-A050-24BB5C598FE4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8481400" cy="5211064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2685041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32BBD40-9FB7-E148-AC1B-3919D230BEB1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74511" cy="5211064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6000" b="1" i="0" u="sng">
                <a:solidFill>
                  <a:schemeClr val="accent1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804305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7005" y="5475284"/>
            <a:ext cx="9037984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7B831F-0525-DF47-A6D2-509FE238C6D0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77004" y="1005779"/>
            <a:ext cx="9037985" cy="4103745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06903786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69066" y="5475285"/>
            <a:ext cx="9045923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43EBDBC-CFAC-9946-A2F3-D6402690E4D2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69066" y="1001715"/>
            <a:ext cx="9053874" cy="4107810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6334030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8" y="5475285"/>
            <a:ext cx="9074512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542C378-8FD2-C449-B7AA-6F7022066293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37985" cy="371659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81588254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640203"/>
            <a:ext cx="10923934" cy="1099006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6476062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1001715"/>
            <a:ext cx="10923934" cy="747715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587229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4" y="1010613"/>
            <a:ext cx="10945189" cy="746759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B7BE2A0-CBC1-A842-B334-0B3B571BCC28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129474"/>
            <a:ext cx="5271473" cy="40935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3941" y="2129475"/>
            <a:ext cx="5274021" cy="409352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9374277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10614"/>
            <a:ext cx="10923934" cy="746760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54D687F-3261-A345-B9E7-76DD0579BB9D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8" y="2120575"/>
            <a:ext cx="5271474" cy="37561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3940" y="2120575"/>
            <a:ext cx="5274023" cy="37561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877190"/>
            <a:ext cx="5266092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2877190"/>
            <a:ext cx="5271464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462334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10923935" cy="1865254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5C9DF99-DDC2-894B-B2EC-BE93B405C6CB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58173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7E1AAE6-D11F-2F46-A437-EC693200CDD7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033077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996695"/>
            <a:ext cx="3763961" cy="1314426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D95903C-EDC1-ED4F-958F-696903391605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8" y="2495234"/>
            <a:ext cx="3763961" cy="3727766"/>
          </a:xfrm>
        </p:spPr>
        <p:txBody>
          <a:bodyPr anchor="t"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474" y="1005779"/>
            <a:ext cx="6604492" cy="5217221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850554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30936"/>
            <a:ext cx="3793283" cy="2246253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0DC713B-25C9-B74A-9BBC-A695A5E98312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1" y="3242949"/>
            <a:ext cx="3763969" cy="3017826"/>
          </a:xfrm>
        </p:spPr>
        <p:txBody>
          <a:bodyPr anchor="b"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2523" y="630937"/>
            <a:ext cx="6616830" cy="5592064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32649805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82085"/>
            <a:ext cx="7538425" cy="1895105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D5279E-0E3B-B54D-9B59-E121D9B3AFDB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8" y="3242949"/>
            <a:ext cx="10923935" cy="2980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223946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8481400" cy="1852292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C9E747C-1B1C-1345-96BA-B9E64C23A7BC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3614097"/>
            <a:ext cx="8481400" cy="1861187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228600" indent="0">
              <a:buNone/>
              <a:defRPr sz="2000">
                <a:solidFill>
                  <a:schemeClr val="tx1"/>
                </a:solidFill>
              </a:defRPr>
            </a:lvl2pPr>
            <a:lvl3pPr marL="457200" indent="0">
              <a:buNone/>
              <a:defRPr sz="1800">
                <a:solidFill>
                  <a:schemeClr val="tx1"/>
                </a:solidFill>
              </a:defRPr>
            </a:lvl3pPr>
            <a:lvl4pPr marL="685800" indent="0">
              <a:buNone/>
              <a:defRPr sz="16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21228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7731038" cy="3346766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9DA23C4-A9FB-DB4A-B7DD-A0A5161EF3E0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5109526"/>
            <a:ext cx="6595450" cy="1113474"/>
          </a:xfrm>
        </p:spPr>
        <p:txBody>
          <a:bodyPr>
            <a:noAutofit/>
          </a:bodyPr>
          <a:lstStyle>
            <a:lvl1pPr marL="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2286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6027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49447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708540" y="0"/>
            <a:ext cx="9144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fld id="{D90E5A07-4FDA-D34C-BE60-17876FEEBAA5}" type="datetime1">
              <a:rPr lang="en-US" smtClean="0"/>
              <a:pPr/>
              <a:t>10/5/2025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34029" y="0"/>
            <a:ext cx="36576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9324" y="0"/>
            <a:ext cx="54864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bg1"/>
                </a:solidFill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9" y="2877190"/>
            <a:ext cx="10923935" cy="33458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973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9" r:id="rId5"/>
    <p:sldLayoutId id="2147483780" r:id="rId6"/>
    <p:sldLayoutId id="2147483781" r:id="rId7"/>
    <p:sldLayoutId id="2147483782" r:id="rId8"/>
    <p:sldLayoutId id="2147483832" r:id="rId9"/>
    <p:sldLayoutId id="2147483783" r:id="rId10"/>
    <p:sldLayoutId id="2147483833" r:id="rId11"/>
    <p:sldLayoutId id="2147483784" r:id="rId12"/>
    <p:sldLayoutId id="2147483785" r:id="rId13"/>
    <p:sldLayoutId id="2147483786" r:id="rId14"/>
    <p:sldLayoutId id="2147483787" r:id="rId15"/>
    <p:sldLayoutId id="2147483788" r:id="rId16"/>
    <p:sldLayoutId id="2147483789" r:id="rId17"/>
    <p:sldLayoutId id="2147483790" r:id="rId18"/>
    <p:sldLayoutId id="2147483791" r:id="rId19"/>
    <p:sldLayoutId id="2147483792" r:id="rId20"/>
    <p:sldLayoutId id="2147483793" r:id="rId21"/>
    <p:sldLayoutId id="2147483794" r:id="rId22"/>
    <p:sldLayoutId id="2147483795" r:id="rId23"/>
    <p:sldLayoutId id="2147483796" r:id="rId24"/>
    <p:sldLayoutId id="2147483797" r:id="rId25"/>
    <p:sldLayoutId id="2147483798" r:id="rId26"/>
    <p:sldLayoutId id="2147483799" r:id="rId27"/>
    <p:sldLayoutId id="2147483800" r:id="rId28"/>
    <p:sldLayoutId id="2147483801" r:id="rId29"/>
    <p:sldLayoutId id="2147483802" r:id="rId30"/>
    <p:sldLayoutId id="2147483803" r:id="rId31"/>
    <p:sldLayoutId id="2147483804" r:id="rId32"/>
    <p:sldLayoutId id="2147483805" r:id="rId33"/>
    <p:sldLayoutId id="2147483806" r:id="rId34"/>
    <p:sldLayoutId id="2147483807" r:id="rId35"/>
    <p:sldLayoutId id="2147483808" r:id="rId36"/>
    <p:sldLayoutId id="2147483809" r:id="rId37"/>
    <p:sldLayoutId id="2147483810" r:id="rId38"/>
    <p:sldLayoutId id="2147483811" r:id="rId39"/>
    <p:sldLayoutId id="2147483812" r:id="rId40"/>
    <p:sldLayoutId id="2147483813" r:id="rId41"/>
    <p:sldLayoutId id="2147483814" r:id="rId42"/>
    <p:sldLayoutId id="2147483834" r:id="rId43"/>
    <p:sldLayoutId id="2147483815" r:id="rId44"/>
    <p:sldLayoutId id="2147483816" r:id="rId45"/>
    <p:sldLayoutId id="2147483817" r:id="rId46"/>
    <p:sldLayoutId id="2147483818" r:id="rId47"/>
    <p:sldLayoutId id="2147483819" r:id="rId48"/>
    <p:sldLayoutId id="2147483820" r:id="rId49"/>
    <p:sldLayoutId id="2147483821" r:id="rId50"/>
    <p:sldLayoutId id="2147483822" r:id="rId51"/>
    <p:sldLayoutId id="2147483835" r:id="rId52"/>
    <p:sldLayoutId id="2147483823" r:id="rId53"/>
    <p:sldLayoutId id="2147483824" r:id="rId54"/>
    <p:sldLayoutId id="2147483825" r:id="rId55"/>
    <p:sldLayoutId id="2147483826" r:id="rId56"/>
    <p:sldLayoutId id="2147483827" r:id="rId57"/>
    <p:sldLayoutId id="2147483828" r:id="rId58"/>
    <p:sldLayoutId id="2147483829" r:id="rId59"/>
    <p:sldLayoutId id="2147483830" r:id="rId60"/>
    <p:sldLayoutId id="2147483831" r:id="rId6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b="1" u="sng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2608C23-AAC7-24F5-F2C0-159F3F981C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BDE37C8C-B9EB-77D8-9402-9E66A29BE4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/>
          <a:lstStyle/>
          <a:p>
            <a:r>
              <a:rPr lang="en-US" dirty="0"/>
              <a:t>Presented by Rene Magi</a:t>
            </a:r>
          </a:p>
        </p:txBody>
      </p:sp>
    </p:spTree>
    <p:extLst>
      <p:ext uri="{BB962C8B-B14F-4D97-AF65-F5344CB8AC3E}">
        <p14:creationId xmlns:p14="http://schemas.microsoft.com/office/powerpoint/2010/main" val="3969117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B9519-237E-F154-0775-DC5A3CDF7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5652464" cy="2613336"/>
          </a:xfrm>
        </p:spPr>
        <p:txBody>
          <a:bodyPr/>
          <a:lstStyle/>
          <a:p>
            <a:r>
              <a:rPr lang="en-US" dirty="0"/>
              <a:t>WELCOME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ACC6B-C7FD-0935-2022-57CCC9D64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3996050"/>
            <a:ext cx="5652464" cy="22269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>
                <a:latin typeface="+mj-lt"/>
              </a:rPr>
              <a:t>Hello, I’m Rene Magi, COO of Proseware, Inc.</a:t>
            </a:r>
          </a:p>
          <a:p>
            <a:pPr marL="320040"/>
            <a:r>
              <a:rPr lang="en-US" dirty="0"/>
              <a:t>Leader in AI-driven business solutions</a:t>
            </a:r>
          </a:p>
          <a:p>
            <a:pPr marL="320040"/>
            <a:r>
              <a:rPr lang="en-US" dirty="0"/>
              <a:t>Passionate about scaling startups</a:t>
            </a:r>
          </a:p>
          <a:p>
            <a:pPr marL="320040"/>
            <a:r>
              <a:rPr lang="en-US" dirty="0"/>
              <a:t>15+ years in tech innovation</a:t>
            </a:r>
          </a:p>
          <a:p>
            <a:pPr marL="320040"/>
            <a:r>
              <a:rPr lang="en-US" dirty="0"/>
              <a:t>Speaker at Global Tech Summit</a:t>
            </a:r>
          </a:p>
        </p:txBody>
      </p:sp>
      <p:pic>
        <p:nvPicPr>
          <p:cNvPr id="10" name="Picture Placeholder 9" descr="Two people laughing with their eyes closed">
            <a:extLst>
              <a:ext uri="{FF2B5EF4-FFF2-40B4-BE49-F238E27FC236}">
                <a16:creationId xmlns:a16="http://schemas.microsoft.com/office/drawing/2014/main" id="{B252F4F5-0329-8056-5431-FB2A9E334CE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84" b="10484"/>
          <a:stretch/>
        </p:blipFill>
        <p:spPr>
          <a:xfrm>
            <a:off x="6843095" y="630936"/>
            <a:ext cx="4714870" cy="5592064"/>
          </a:xfrm>
        </p:spPr>
      </p:pic>
    </p:spTree>
    <p:extLst>
      <p:ext uri="{BB962C8B-B14F-4D97-AF65-F5344CB8AC3E}">
        <p14:creationId xmlns:p14="http://schemas.microsoft.com/office/powerpoint/2010/main" val="3664579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7084-C959-6935-0D99-455326A78F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/>
          <a:lstStyle/>
          <a:p>
            <a:r>
              <a:rPr lang="en-US" dirty="0"/>
              <a:t>COMPREHENDING MARKET TRENDS</a:t>
            </a:r>
          </a:p>
        </p:txBody>
      </p:sp>
    </p:spTree>
    <p:extLst>
      <p:ext uri="{BB962C8B-B14F-4D97-AF65-F5344CB8AC3E}">
        <p14:creationId xmlns:p14="http://schemas.microsoft.com/office/powerpoint/2010/main" val="1751885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2CC9C-AE86-D77D-2F74-8B39860A8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/>
          <a:lstStyle/>
          <a:p>
            <a:r>
              <a:rPr lang="en-US" dirty="0"/>
              <a:t>of businesses say digital transformation is essential to their survival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AA463-F531-1FC1-6826-167C367BDDA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9" y="1040964"/>
            <a:ext cx="7144095" cy="5846064"/>
          </a:xfrm>
        </p:spPr>
        <p:txBody>
          <a:bodyPr/>
          <a:lstStyle/>
          <a:p>
            <a:r>
              <a:rPr lang="en-US" dirty="0"/>
              <a:t>85%</a:t>
            </a:r>
          </a:p>
        </p:txBody>
      </p:sp>
    </p:spTree>
    <p:extLst>
      <p:ext uri="{BB962C8B-B14F-4D97-AF65-F5344CB8AC3E}">
        <p14:creationId xmlns:p14="http://schemas.microsoft.com/office/powerpoint/2010/main" val="3408536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6A1DC5B-8FBC-A622-B707-006DE6C54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13" y="-792480"/>
            <a:ext cx="11579225" cy="792480"/>
          </a:xfrm>
        </p:spPr>
        <p:txBody>
          <a:bodyPr/>
          <a:lstStyle/>
          <a:p>
            <a:r>
              <a:rPr lang="en-US" dirty="0"/>
              <a:t>Quote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7DDE55-A8FE-FE29-3A72-A5226E307EB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8" y="1011936"/>
            <a:ext cx="9074511" cy="5211064"/>
          </a:xfrm>
        </p:spPr>
        <p:txBody>
          <a:bodyPr/>
          <a:lstStyle/>
          <a:p>
            <a:r>
              <a:rPr lang="en-US" dirty="0"/>
              <a:t>Innovation is the foundation of success.</a:t>
            </a:r>
          </a:p>
        </p:txBody>
      </p:sp>
    </p:spTree>
    <p:extLst>
      <p:ext uri="{BB962C8B-B14F-4D97-AF65-F5344CB8AC3E}">
        <p14:creationId xmlns:p14="http://schemas.microsoft.com/office/powerpoint/2010/main" val="8481451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15B29-4E45-6F70-804F-B315516D2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/>
              </a:rPr>
              <a:t>THRIVING IN UNCERTAINTY</a:t>
            </a:r>
            <a:endParaRPr lang="en-US" dirty="0"/>
          </a:p>
        </p:txBody>
      </p:sp>
      <p:pic>
        <p:nvPicPr>
          <p:cNvPr id="10" name="Picture Placeholder 9" descr="One person stroking the head of another person who is laying down">
            <a:extLst>
              <a:ext uri="{FF2B5EF4-FFF2-40B4-BE49-F238E27FC236}">
                <a16:creationId xmlns:a16="http://schemas.microsoft.com/office/drawing/2014/main" id="{2728C7FB-BD32-E694-D054-B3FD652D142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151" b="31151"/>
          <a:stretch/>
        </p:blipFill>
        <p:spPr/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6EDC57-B250-944C-B430-81AE4BA04288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b="1" dirty="0">
                <a:latin typeface="+mj-lt"/>
              </a:rPr>
              <a:t>Adapting to change</a:t>
            </a:r>
            <a:br>
              <a:rPr lang="en-US" dirty="0"/>
            </a:br>
            <a:r>
              <a:rPr lang="en-US" dirty="0"/>
              <a:t>Businesses that embrace agility respond more quickly and effectively to market shifts, customer demands, and unforeseen challenges.  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b="1" dirty="0">
                <a:latin typeface="+mj-lt"/>
              </a:rPr>
              <a:t>Real-world impact</a:t>
            </a:r>
            <a:br>
              <a:rPr lang="en-US" dirty="0"/>
            </a:br>
            <a:r>
              <a:rPr lang="en-US" dirty="0"/>
              <a:t>Industry leaders who stay ahead of disruption are those who proactively embrace change and continuously innovate.</a:t>
            </a:r>
            <a:br>
              <a:rPr lang="en-US" dirty="0"/>
            </a:br>
            <a:br>
              <a:rPr lang="en-US" dirty="0"/>
            </a:br>
            <a:r>
              <a:rPr lang="en-US" b="1" dirty="0">
                <a:latin typeface="+mj-lt"/>
              </a:rPr>
              <a:t>Cross-collaboration</a:t>
            </a:r>
            <a:br>
              <a:rPr lang="en-US" dirty="0">
                <a:solidFill>
                  <a:srgbClr val="FFFFFF"/>
                </a:solidFill>
                <a:cs typeface="Segoe UI"/>
              </a:rPr>
            </a:br>
            <a:r>
              <a:rPr lang="en-US" dirty="0"/>
              <a:t>Cross-departmental collaboration's significance must be stressed in order to address market shifts and customer demands effectively.</a:t>
            </a:r>
          </a:p>
        </p:txBody>
      </p:sp>
    </p:spTree>
    <p:extLst>
      <p:ext uri="{BB962C8B-B14F-4D97-AF65-F5344CB8AC3E}">
        <p14:creationId xmlns:p14="http://schemas.microsoft.com/office/powerpoint/2010/main" val="19108916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360D7-F74C-CD9E-C576-1CB8FFE877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/>
          <a:lstStyle/>
          <a:p>
            <a:r>
              <a:rPr lang="en-US" dirty="0"/>
              <a:t>WHERE DO WE GO FROM HERE?</a:t>
            </a:r>
          </a:p>
        </p:txBody>
      </p:sp>
    </p:spTree>
    <p:extLst>
      <p:ext uri="{BB962C8B-B14F-4D97-AF65-F5344CB8AC3E}">
        <p14:creationId xmlns:p14="http://schemas.microsoft.com/office/powerpoint/2010/main" val="18583877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66960-6EB7-5543-D7E2-21C56C333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127760"/>
          </a:xfrm>
        </p:spPr>
        <p:txBody>
          <a:bodyPr/>
          <a:lstStyle/>
          <a:p>
            <a:r>
              <a:rPr lang="en-US" dirty="0"/>
              <a:t>INDUSTRY CASE STUDIES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068657C0-C197-A2A7-D920-9F65184176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7669573"/>
              </p:ext>
            </p:extLst>
          </p:nvPr>
        </p:nvGraphicFramePr>
        <p:xfrm>
          <a:off x="633413" y="2495550"/>
          <a:ext cx="10925178" cy="3702052"/>
        </p:xfrm>
        <a:graphic>
          <a:graphicData uri="http://schemas.openxmlformats.org/drawingml/2006/table">
            <a:tbl>
              <a:tblPr firstRow="1">
                <a:tableStyleId>{5940675A-B579-460E-94D1-54222C63F5DA}</a:tableStyleId>
              </a:tblPr>
              <a:tblGrid>
                <a:gridCol w="2467596">
                  <a:extLst>
                    <a:ext uri="{9D8B030D-6E8A-4147-A177-3AD203B41FA5}">
                      <a16:colId xmlns:a16="http://schemas.microsoft.com/office/drawing/2014/main" val="1015653664"/>
                    </a:ext>
                  </a:extLst>
                </a:gridCol>
                <a:gridCol w="4228791">
                  <a:extLst>
                    <a:ext uri="{9D8B030D-6E8A-4147-A177-3AD203B41FA5}">
                      <a16:colId xmlns:a16="http://schemas.microsoft.com/office/drawing/2014/main" val="642826378"/>
                    </a:ext>
                  </a:extLst>
                </a:gridCol>
                <a:gridCol w="4228791">
                  <a:extLst>
                    <a:ext uri="{9D8B030D-6E8A-4147-A177-3AD203B41FA5}">
                      <a16:colId xmlns:a16="http://schemas.microsoft.com/office/drawing/2014/main" val="94216053"/>
                    </a:ext>
                  </a:extLst>
                </a:gridCol>
              </a:tblGrid>
              <a:tr h="925513">
                <a:tc>
                  <a:txBody>
                    <a:bodyPr/>
                    <a:lstStyle/>
                    <a:p>
                      <a:r>
                        <a:rPr lang="en-US" sz="1600" b="1" u="none" dirty="0">
                          <a:solidFill>
                            <a:schemeClr val="tx1"/>
                          </a:solidFill>
                        </a:rPr>
                        <a:t>Company</a:t>
                      </a:r>
                      <a:endParaRPr lang="en-US" sz="1600" b="1" u="none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b="1" u="none" dirty="0">
                          <a:solidFill>
                            <a:schemeClr val="tx1"/>
                          </a:solidFill>
                        </a:rPr>
                        <a:t>Challenge</a:t>
                      </a:r>
                      <a:endParaRPr lang="en-US" sz="1600" b="1" u="none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b="1" u="none" dirty="0">
                          <a:solidFill>
                            <a:schemeClr val="tx1"/>
                          </a:solidFill>
                        </a:rPr>
                        <a:t>Outcome</a:t>
                      </a:r>
                      <a:endParaRPr lang="en-US" sz="1600" b="1" u="none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9652336"/>
                  </a:ext>
                </a:extLst>
              </a:tr>
              <a:tr h="925513"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Adatum Corporation</a:t>
                      </a:r>
                      <a:endParaRPr lang="en-US" sz="1600" b="0" i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Digital transformation resistance</a:t>
                      </a:r>
                      <a:endParaRPr lang="en-US" sz="1600" b="0" i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Increased efficiency by 40%</a:t>
                      </a:r>
                      <a:endParaRPr lang="en-US" sz="1600" b="0" i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44066008"/>
                  </a:ext>
                </a:extLst>
              </a:tr>
              <a:tr h="925513"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Contoso</a:t>
                      </a:r>
                      <a:endParaRPr lang="en-US" sz="1600" b="0" i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Market competition &amp; innovation gaps	</a:t>
                      </a:r>
                      <a:endParaRPr lang="en-US" sz="1600" b="0" i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Launched a new product line, 2x revenue</a:t>
                      </a:r>
                      <a:endParaRPr lang="en-US" sz="1600" b="0" i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12537045"/>
                  </a:ext>
                </a:extLst>
              </a:tr>
              <a:tr h="925513"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Relecloud</a:t>
                      </a:r>
                      <a:endParaRPr lang="en-US" sz="1600" b="0" i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Workforce adaptation to new technologies	</a:t>
                      </a:r>
                      <a:endParaRPr lang="en-US" sz="1600" b="0" i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Reduced costs by 25%, improved retention</a:t>
                      </a:r>
                      <a:endParaRPr lang="en-US" sz="1600" b="0" i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932673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38267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15E61-B638-09F9-C546-EC46B3428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40203"/>
            <a:ext cx="10923934" cy="1099006"/>
          </a:xfrm>
        </p:spPr>
        <p:txBody>
          <a:bodyPr/>
          <a:lstStyle/>
          <a:p>
            <a:r>
              <a:rPr lang="en-US" dirty="0"/>
              <a:t>Albert Einstein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14DB0-1E7A-61A1-4F95-45F4A3D3EA8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9" y="2120209"/>
            <a:ext cx="10923935" cy="4102791"/>
          </a:xfrm>
        </p:spPr>
        <p:txBody>
          <a:bodyPr/>
          <a:lstStyle/>
          <a:p>
            <a:r>
              <a:rPr lang="en-US" dirty="0"/>
              <a:t>“Strive not to be a success, but rather to be of value.”</a:t>
            </a:r>
          </a:p>
        </p:txBody>
      </p:sp>
    </p:spTree>
    <p:extLst>
      <p:ext uri="{BB962C8B-B14F-4D97-AF65-F5344CB8AC3E}">
        <p14:creationId xmlns:p14="http://schemas.microsoft.com/office/powerpoint/2010/main" val="8348620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76E2C-040E-4D92-F9F7-F61C47F4F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7731038" cy="3346766"/>
          </a:xfrm>
        </p:spPr>
        <p:txBody>
          <a:bodyPr/>
          <a:lstStyle/>
          <a:p>
            <a:r>
              <a:rPr lang="en-US" dirty="0"/>
              <a:t>EMBRACE CHANGE. LEAD THE FUTURE.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EE18F-CF72-C06C-3020-B9FA4DEAB72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5109526"/>
            <a:ext cx="6595450" cy="1113474"/>
          </a:xfrm>
        </p:spPr>
        <p:txBody>
          <a:bodyPr/>
          <a:lstStyle/>
          <a:p>
            <a:r>
              <a:rPr lang="en-US" dirty="0"/>
              <a:t>The world is shifting and those who adapt and innovate will be the ones to lead the way. </a:t>
            </a:r>
          </a:p>
        </p:txBody>
      </p:sp>
    </p:spTree>
    <p:extLst>
      <p:ext uri="{BB962C8B-B14F-4D97-AF65-F5344CB8AC3E}">
        <p14:creationId xmlns:p14="http://schemas.microsoft.com/office/powerpoint/2010/main" val="22365539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A87EA-8BB3-79C6-656A-1A8ABD658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1935"/>
            <a:ext cx="4714869" cy="1112153"/>
          </a:xfrm>
        </p:spPr>
        <p:txBody>
          <a:bodyPr/>
          <a:lstStyle/>
          <a:p>
            <a:r>
              <a:rPr lang="en-US" dirty="0"/>
              <a:t>Q&amp;A</a:t>
            </a:r>
          </a:p>
        </p:txBody>
      </p:sp>
      <p:pic>
        <p:nvPicPr>
          <p:cNvPr id="9" name="Picture Placeholder 8" descr="Person juming in the air">
            <a:extLst>
              <a:ext uri="{FF2B5EF4-FFF2-40B4-BE49-F238E27FC236}">
                <a16:creationId xmlns:a16="http://schemas.microsoft.com/office/drawing/2014/main" id="{D711D4FA-3708-23A0-58EB-81F8E494DE3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6" r="6"/>
          <a:stretch/>
        </p:blipFill>
        <p:spPr>
          <a:xfrm>
            <a:off x="634029" y="630936"/>
            <a:ext cx="5652469" cy="5592063"/>
          </a:xfr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61DF94A-DA27-1E29-408E-F5360E814FB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61021" y="2496190"/>
            <a:ext cx="4696943" cy="37268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Panel discussion session</a:t>
            </a:r>
          </a:p>
        </p:txBody>
      </p:sp>
    </p:spTree>
    <p:extLst>
      <p:ext uri="{BB962C8B-B14F-4D97-AF65-F5344CB8AC3E}">
        <p14:creationId xmlns:p14="http://schemas.microsoft.com/office/powerpoint/2010/main" val="3272732094"/>
      </p:ext>
    </p:extLst>
  </p:cSld>
  <p:clrMapOvr>
    <a:masterClrMapping/>
  </p:clrMapOvr>
</p:sld>
</file>

<file path=ppt/theme/theme1.xml><?xml version="1.0" encoding="utf-8"?>
<a:theme xmlns:a="http://schemas.openxmlformats.org/drawingml/2006/main" name="BoldUnderlinesKeynote">
  <a:themeElements>
    <a:clrScheme name="NB - Keynote">
      <a:dk1>
        <a:srgbClr val="000000"/>
      </a:dk1>
      <a:lt1>
        <a:srgbClr val="FFFFFF"/>
      </a:lt1>
      <a:dk2>
        <a:srgbClr val="2C3932"/>
      </a:dk2>
      <a:lt2>
        <a:srgbClr val="FDF6EA"/>
      </a:lt2>
      <a:accent1>
        <a:srgbClr val="003A41"/>
      </a:accent1>
      <a:accent2>
        <a:srgbClr val="ECEBE3"/>
      </a:accent2>
      <a:accent3>
        <a:srgbClr val="400023"/>
      </a:accent3>
      <a:accent4>
        <a:srgbClr val="68989E"/>
      </a:accent4>
      <a:accent5>
        <a:srgbClr val="BFB360"/>
      </a:accent5>
      <a:accent6>
        <a:srgbClr val="BF6093"/>
      </a:accent6>
      <a:hlink>
        <a:srgbClr val="169C9A"/>
      </a:hlink>
      <a:folHlink>
        <a:srgbClr val="E15C3D"/>
      </a:folHlink>
    </a:clrScheme>
    <a:fontScheme name="Custom 9">
      <a:majorFont>
        <a:latin typeface="Aptos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ld underlines keynote presentation _win32_DN_v2" id="{E18D5B16-117C-46FD-8B97-39D77F728B32}" vid="{93298573-99F9-4CB3-90C8-DB41313B575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F782DA7-86C0-4A84-A860-11A1E6E3FB6B}">
  <ds:schemaRefs>
    <ds:schemaRef ds:uri="http://www.w3.org/XML/1998/namespace"/>
    <ds:schemaRef ds:uri="http://purl.org/dc/terms/"/>
    <ds:schemaRef ds:uri="http://schemas.openxmlformats.org/package/2006/metadata/core-properties"/>
    <ds:schemaRef ds:uri="http://purl.org/dc/elements/1.1/"/>
    <ds:schemaRef ds:uri="http://purl.org/dc/dcmitype/"/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230e9df3-be65-4c73-a93b-d1236ebd677e"/>
    <ds:schemaRef ds:uri="16c05727-aa75-4e4a-9b5f-8a80a1165891"/>
    <ds:schemaRef ds:uri="71af3243-3dd4-4a8d-8c0d-dd76da1f02a5"/>
    <ds:schemaRef ds:uri="http://schemas.microsoft.com/office/2006/metadata/propertie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236</Words>
  <Application>Microsoft Office PowerPoint</Application>
  <PresentationFormat>Widescreen</PresentationFormat>
  <Paragraphs>37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BoldUnderlinesKeynote</vt:lpstr>
      <vt:lpstr>SHAPING THE FUTURE OF OUR INDUSTRY</vt:lpstr>
      <vt:lpstr>WELCOME</vt:lpstr>
      <vt:lpstr>COMPREHENDING MARKET TRENDS</vt:lpstr>
      <vt:lpstr>of businesses say digital transformation is essential to their survival</vt:lpstr>
      <vt:lpstr>Quote</vt:lpstr>
      <vt:lpstr>THRIVING IN UNCERTAINTY</vt:lpstr>
      <vt:lpstr>WHERE DO WE GO FROM HERE?</vt:lpstr>
      <vt:lpstr>INDUSTRY CASE STUDIES</vt:lpstr>
      <vt:lpstr>Albert Einstein</vt:lpstr>
      <vt:lpstr>EMBRACE CHANGE. LEAD THE FUTURE.</vt:lpstr>
      <vt:lpstr>Q&amp;A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2025-10-05T15:48:10Z</dcterms:created>
  <dcterms:modified xsi:type="dcterms:W3CDTF">2025-10-05T15:48:36Z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