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1" r:id="rId3"/>
    <p:sldId id="257" r:id="rId4"/>
    <p:sldId id="263" r:id="rId5"/>
    <p:sldId id="265" r:id="rId6"/>
    <p:sldId id="258" r:id="rId7"/>
    <p:sldId id="259" r:id="rId8"/>
    <p:sldId id="262" r:id="rId9"/>
    <p:sldId id="266" r:id="rId10"/>
    <p:sldId id="264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5878FC-96FD-4942-81F8-5F09EBF72655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AA5DD9-704B-4EC2-915A-56633EC551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70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AA5DD9-704B-4EC2-915A-56633EC551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913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AA5DD9-704B-4EC2-915A-56633EC5516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7570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AA5DD9-704B-4EC2-915A-56633EC551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9047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AA5DD9-704B-4EC2-915A-56633EC5516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145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EFB75-74C4-96D9-ACD5-9508CC1B8A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546849-F51D-ECAE-AB97-8870BE2E96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052AE-AA7E-19BE-8726-0075A7FC2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E126CE-34B6-0D44-A1A9-1BF6CB78D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6D9C8-DAF1-E6D4-79DE-09B088B51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752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F9319-02BF-7E4F-4224-8D79A2ED5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44314-2B86-9AC4-BA3D-D2185FDD1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59F1E-3CEB-35A5-52FC-3C0DC6E08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44014-61EB-60B3-4C32-1FDFDD5FA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6E90A-ACE0-EEF9-B088-811495CD8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46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5A135-7C56-7895-3296-274112571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E8F6C6-782F-1318-70D2-086D2FE74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07280C-6C6E-72C5-60BE-CFB15F7EA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D2DA4-76C3-73BA-14EA-07595D65B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55091D-07C7-5FB4-8782-5738C25EF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07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B15D2-B266-EA70-8A9B-18598052F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1D8FE-3AD3-BF17-9B92-07DB1DB797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FC2C33-525C-635A-AF27-9E90F20E1B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E77DB5-5E34-7225-BAE2-7F308EF34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7D0A4E-8C5D-5400-41D1-FA7910183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CD6AE6-A0EA-BCB1-2EB9-A47B60136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746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17BBF-265F-308F-25C5-0791F2BA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01CF10-627D-6B4D-4DCD-382B8055D2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C49A5D-C3A7-AC13-3D14-A74BA0BD26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E01231-B9CB-AEFD-5ED7-0B87CDEFB3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931DFC-EAB8-4E84-DA49-5744B8B9C5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C1CF25-CA8B-016E-DDB0-D8E89EACB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E7FDD6-FF5D-0AF3-10B4-3EA479EBC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B75AD1-9095-8660-591C-2D33D6811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787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57BFA-DF8B-87BF-C8D7-EE2E2CBE3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15FEE5-35DA-75C9-5DF0-2193BE130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E9A724-EE93-470F-70B0-95BFB8FED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8F3ED-DDB2-C945-1CC0-95E4B00A9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17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799F7E-924C-7BEC-3C0F-2E145964D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513B70-9B71-1CA1-F8AC-F1EB15699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73D7BC-74B7-1097-F688-C48D32767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609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0DCDF-020D-F6E8-8091-A166C0A28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3E0ED-520E-1943-377C-DCCE35DA4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F9BF7F-52E1-5682-FF6B-3FD6CD1C06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B1C437-AE74-D12C-EEAD-89BBD0CDE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AD73-1712-8F77-DB4F-A70263D79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9C889-A699-6016-9A43-45CC32A53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970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6EC86-8D63-E532-9CE3-E0E398148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A9A4BF-851E-5955-7734-7F9B63A9E4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72B524-A8D3-8785-CE8A-9DD50AE7B4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A4B024-A4E7-44F5-14CE-128315D6E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48AD87-5D2C-1D0C-9492-19752683C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BB9B5-09FB-8F97-5809-DB69E4B3F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961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4CBA-091F-75A2-2FB0-C613F6E5F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9A3648-C2BD-D886-6F96-E888C7E5DF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A9DA1-7B30-39B6-01A3-E95052BF9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D9A59-31D1-3D98-D593-5704746A8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9A75B-0821-900B-7398-4A3E95D4D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10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06BC89-5939-FE13-E9A3-3DE0AFCDE1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DD7664-CF06-731F-ED31-471EBDA7D3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92EE5-14F6-BA1C-0633-7BEF66676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A9AC6-7072-36E8-8EA2-F9E0EB1D9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A94EE-73A4-BC05-F2AC-F80907089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282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C63FD8-65D5-547E-70F7-9C222A261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BFA981-08C1-49B5-6E00-E077698184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C3B87-2E24-25D1-53C1-B39E50DF5A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2EC240-39AF-4B3B-9363-94B5932E218D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537FB-E6CF-BC21-F97C-4A34E59234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48B7B-0003-A704-F2FF-8B9FC7A0CF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26B9A6-35F8-46D8-9EC9-765D5BB35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268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64F1BC8-800F-4040-BB8C-7D2E38AEE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E1C06A-5F89-41A7-98C3-53ED04E9C9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452" y="1406102"/>
            <a:ext cx="4412419" cy="3626217"/>
          </a:xfrm>
        </p:spPr>
        <p:txBody>
          <a:bodyPr anchor="t">
            <a:normAutofit fontScale="90000"/>
          </a:bodyPr>
          <a:lstStyle/>
          <a:p>
            <a:r>
              <a:rPr lang="en-GB" sz="6800" dirty="0">
                <a:solidFill>
                  <a:srgbClr val="FFFFFF"/>
                </a:solidFill>
              </a:rPr>
              <a:t>ITT Future You Conference</a:t>
            </a:r>
            <a:br>
              <a:rPr lang="en-GB" sz="6800" dirty="0">
                <a:solidFill>
                  <a:srgbClr val="FFFFFF"/>
                </a:solidFill>
              </a:rPr>
            </a:br>
            <a:br>
              <a:rPr lang="en-GB" sz="6800" dirty="0">
                <a:solidFill>
                  <a:srgbClr val="FFFFFF"/>
                </a:solidFill>
              </a:rPr>
            </a:br>
            <a:br>
              <a:rPr lang="en-GB" sz="6800" dirty="0">
                <a:solidFill>
                  <a:srgbClr val="FFFFFF"/>
                </a:solidFill>
              </a:rPr>
            </a:br>
            <a:r>
              <a:rPr lang="en-GB" sz="2400" dirty="0">
                <a:solidFill>
                  <a:srgbClr val="FFFFFF"/>
                </a:solidFill>
              </a:rPr>
              <a:t>Cai  Howes </a:t>
            </a:r>
            <a:br>
              <a:rPr lang="en-GB" sz="2400" dirty="0">
                <a:solidFill>
                  <a:srgbClr val="FFFFFF"/>
                </a:solidFill>
              </a:rPr>
            </a:br>
            <a:r>
              <a:rPr lang="en-GB" sz="2400" dirty="0">
                <a:solidFill>
                  <a:srgbClr val="FFFFFF"/>
                </a:solidFill>
              </a:rPr>
              <a:t>2205975</a:t>
            </a:r>
            <a:br>
              <a:rPr lang="en-GB" sz="6800" dirty="0">
                <a:solidFill>
                  <a:srgbClr val="FFFFFF"/>
                </a:solidFill>
              </a:rPr>
            </a:br>
            <a:br>
              <a:rPr lang="en-GB" sz="6800" dirty="0">
                <a:solidFill>
                  <a:srgbClr val="FFFFFF"/>
                </a:solidFill>
              </a:rPr>
            </a:br>
            <a:br>
              <a:rPr lang="en-GB" sz="6800" dirty="0">
                <a:solidFill>
                  <a:srgbClr val="FFFFFF"/>
                </a:solidFill>
              </a:rPr>
            </a:br>
            <a:r>
              <a:rPr lang="en-GB" sz="6800" dirty="0">
                <a:solidFill>
                  <a:srgbClr val="FFFFFF"/>
                </a:solidFill>
              </a:rPr>
              <a:t> 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6816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7AFA794-AF2F-45AA-AD9A-03B9214E7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53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6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BCA5AD89-1946-3C8A-A56C-F9D4374145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34"/>
          <a:stretch/>
        </p:blipFill>
        <p:spPr>
          <a:xfrm>
            <a:off x="6025026" y="2513681"/>
            <a:ext cx="5366858" cy="2196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4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87536-E25D-18A2-74F4-A81C3493B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1573" y="-1105319"/>
            <a:ext cx="4577453" cy="3534241"/>
          </a:xfrm>
        </p:spPr>
        <p:txBody>
          <a:bodyPr anchor="b">
            <a:normAutofit/>
          </a:bodyPr>
          <a:lstStyle/>
          <a:p>
            <a:r>
              <a:rPr lang="en-GB" sz="4000" dirty="0"/>
              <a:t>What is the ITT future you Conference and what will it be like this year?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logo&#10;&#10;Description automatically generated">
            <a:extLst>
              <a:ext uri="{FF2B5EF4-FFF2-40B4-BE49-F238E27FC236}">
                <a16:creationId xmlns:a16="http://schemas.microsoft.com/office/drawing/2014/main" id="{49C6A9E9-7F84-5739-8A9E-B9D049D9A7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AFC9C72-1688-1612-EE22-CFB3ACDB7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9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ITT Future You is the leading careers initiative in the UK travel and tourism industry</a:t>
            </a:r>
          </a:p>
          <a:p>
            <a:r>
              <a:rPr lang="en-US" sz="1900" dirty="0">
                <a:solidFill>
                  <a:schemeClr val="tx1">
                    <a:alpha val="80000"/>
                  </a:schemeClr>
                </a:solidFill>
              </a:rPr>
              <a:t>Nonprofit initiative </a:t>
            </a:r>
          </a:p>
          <a:p>
            <a:r>
              <a:rPr lang="en-GB" sz="1900" dirty="0">
                <a:solidFill>
                  <a:srgbClr val="111111"/>
                </a:solidFill>
                <a:latin typeface="Calibri" panose="020F0502020204030204" pitchFamily="34" charset="0"/>
              </a:rPr>
              <a:t>I</a:t>
            </a:r>
            <a:r>
              <a:rPr lang="en-GB" sz="1900" b="0" i="0" dirty="0">
                <a:solidFill>
                  <a:srgbClr val="111111"/>
                </a:solidFill>
                <a:effectLst/>
                <a:latin typeface="Calibri" panose="020F0502020204030204" pitchFamily="34" charset="0"/>
              </a:rPr>
              <a:t>nspire the next generation of industry professionals to choose aviation, travel, tourism and hospitality for their future career path</a:t>
            </a:r>
            <a:endParaRPr lang="en-US" sz="19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 dirty="0">
                <a:solidFill>
                  <a:schemeClr val="tx1">
                    <a:alpha val="80000"/>
                  </a:schemeClr>
                </a:solidFill>
              </a:rPr>
              <a:t>This is the 15</a:t>
            </a:r>
            <a:r>
              <a:rPr lang="en-US" sz="1900" baseline="30000" dirty="0">
                <a:solidFill>
                  <a:schemeClr val="tx1">
                    <a:alpha val="80000"/>
                  </a:schemeClr>
                </a:solidFill>
              </a:rPr>
              <a:t>th</a:t>
            </a:r>
            <a:r>
              <a:rPr lang="en-US" sz="1900" dirty="0">
                <a:solidFill>
                  <a:schemeClr val="tx1">
                    <a:alpha val="80000"/>
                  </a:schemeClr>
                </a:solidFill>
              </a:rPr>
              <a:t> year of ITT</a:t>
            </a:r>
          </a:p>
          <a:p>
            <a:r>
              <a:rPr lang="en-US" sz="1900" dirty="0">
                <a:solidFill>
                  <a:schemeClr val="tx1">
                    <a:alpha val="80000"/>
                  </a:schemeClr>
                </a:solidFill>
              </a:rPr>
              <a:t>This year the theme of the conference is train travel through Wales.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639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A9E6D-79ED-9876-22C7-F58C4F6DB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  <a:prstGeom prst="ellipse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 dirty="0"/>
              <a:t>Who I am and how I fell in love with Travel. </a:t>
            </a:r>
            <a:endParaRPr lang="en-US" sz="31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olding a bow and arrow&#10;&#10;Description automatically generated">
            <a:extLst>
              <a:ext uri="{FF2B5EF4-FFF2-40B4-BE49-F238E27FC236}">
                <a16:creationId xmlns:a16="http://schemas.microsoft.com/office/drawing/2014/main" id="{F61F7758-CF8F-C79B-C0DD-9E607462EF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62" b="28586"/>
          <a:stretch/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15" name="Picture 1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2B49BD7E-2547-2263-4FB7-A9D60E5631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80" b="25167"/>
          <a:stretch/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7AF56F4B-C2F7-F5FA-B35B-0A82E7068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I am in my final year of university studying travel and tourism management 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I went to Camp America in 2023 and was apart of the Adventure team.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I worked as a tour guide for Chinese students in the summer. We travelled all over Wales and England taking them to key destinations.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118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068CD-45E7-D6AF-2B44-59F3A0176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600"/>
              <a:t>Personal objectives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DF02177D-94B3-920A-3F85-58363B2C23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768FF-2F8F-D41B-20CF-CBB1F6EB2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Develop my confidence working in a team. 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Improve my time management 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Continue to gain more experience in my chosen field. 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Create a strong network of professionals in my field.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389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5DB82-D08B-A586-8079-2C3C6D483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600" dirty="0"/>
              <a:t>My Role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 shot of a phone">
            <a:extLst>
              <a:ext uri="{FF2B5EF4-FFF2-40B4-BE49-F238E27FC236}">
                <a16:creationId xmlns:a16="http://schemas.microsoft.com/office/drawing/2014/main" id="{CE75B6D1-61CC-B7D5-FE7E-1249CB1B82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F52CBFB-DA8C-CBA4-D517-2047EF371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I have chosen the role of ticketing and registration at the event.</a:t>
            </a: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I have experience in this as I did this at an event, I created earlier this year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8946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575A102-D95D-4D6E-8F1B-49EED0AE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Content Placeholder 4" descr="A yellow figure holding a puzzle piece to another piece of puzzle">
            <a:extLst>
              <a:ext uri="{FF2B5EF4-FFF2-40B4-BE49-F238E27FC236}">
                <a16:creationId xmlns:a16="http://schemas.microsoft.com/office/drawing/2014/main" id="{9E27D0B0-222F-17EE-56EE-6601090C0A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3" r="3196" b="-2"/>
          <a:stretch/>
        </p:blipFill>
        <p:spPr>
          <a:xfrm>
            <a:off x="6989928" y="648929"/>
            <a:ext cx="4079983" cy="3416314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CF0FFF1F-79B6-4A13-A464-070CD6F89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42198" y="814999"/>
            <a:ext cx="465458" cy="581435"/>
            <a:chOff x="10942198" y="814999"/>
            <a:chExt cx="465458" cy="581435"/>
          </a:xfrm>
          <a:solidFill>
            <a:srgbClr val="FFFFFF"/>
          </a:solidFill>
        </p:grpSpPr>
        <p:sp>
          <p:nvSpPr>
            <p:cNvPr id="22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7738" y="814999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8550FED7-7C32-42BB-98DB-30272A633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16518" y="104429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2198" y="1268720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C853CC0-7CEB-5E70-F077-DBEB72E707D4}"/>
              </a:ext>
            </a:extLst>
          </p:cNvPr>
          <p:cNvSpPr txBox="1"/>
          <p:nvPr/>
        </p:nvSpPr>
        <p:spPr>
          <a:xfrm>
            <a:off x="829322" y="648929"/>
            <a:ext cx="5212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0F1F31-AF60-CDC0-4B99-3FC631FCD130}"/>
              </a:ext>
            </a:extLst>
          </p:cNvPr>
          <p:cNvSpPr txBox="1"/>
          <p:nvPr/>
        </p:nvSpPr>
        <p:spPr>
          <a:xfrm>
            <a:off x="829322" y="2094271"/>
            <a:ext cx="56992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Aim: Sell tickets and manage registration</a:t>
            </a:r>
          </a:p>
          <a:p>
            <a:endParaRPr lang="en-GB"/>
          </a:p>
          <a:p>
            <a:r>
              <a:rPr lang="en-GB"/>
              <a:t>Objectives: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Create a live ticketing link for attendees.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Review number of sales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Update colleagues on no. of sales and advertise further if needed.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Manage registration by creating a list of attendees and getting them to sign-in.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4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575A102-D95D-4D6E-8F1B-49EED0AE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F0FFF1F-79B6-4A13-A464-070CD6F89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42198" y="814999"/>
            <a:ext cx="465458" cy="581435"/>
            <a:chOff x="10942198" y="814999"/>
            <a:chExt cx="465458" cy="581435"/>
          </a:xfrm>
          <a:solidFill>
            <a:srgbClr val="FFFFFF"/>
          </a:solidFill>
        </p:grpSpPr>
        <p:sp>
          <p:nvSpPr>
            <p:cNvPr id="15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7738" y="814999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8550FED7-7C32-42BB-98DB-30272A633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16518" y="104429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2198" y="1268720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Content Placeholder 7" descr="A screenshot of a computer&#10;&#10;Description automatically generated">
            <a:extLst>
              <a:ext uri="{FF2B5EF4-FFF2-40B4-BE49-F238E27FC236}">
                <a16:creationId xmlns:a16="http://schemas.microsoft.com/office/drawing/2014/main" id="{3C78B139-2254-68BC-F819-89363767A5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918" y="2664453"/>
            <a:ext cx="10515600" cy="2341868"/>
          </a:xfr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F222EE7-9D33-43B7-E781-C0F18ED7B117}"/>
              </a:ext>
            </a:extLst>
          </p:cNvPr>
          <p:cNvSpPr/>
          <p:nvPr/>
        </p:nvSpPr>
        <p:spPr>
          <a:xfrm>
            <a:off x="2272656" y="350957"/>
            <a:ext cx="7275007" cy="138667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dirty="0"/>
              <a:t>Online  ticketing sites</a:t>
            </a:r>
          </a:p>
        </p:txBody>
      </p:sp>
    </p:spTree>
    <p:extLst>
      <p:ext uri="{BB962C8B-B14F-4D97-AF65-F5344CB8AC3E}">
        <p14:creationId xmlns:p14="http://schemas.microsoft.com/office/powerpoint/2010/main" val="3041325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83C99-19F4-9CE1-B816-B490B3F06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3900"/>
              <a:t>Positives and negatives of using online ticketing 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touching a button&#10;&#10;Description automatically generated">
            <a:extLst>
              <a:ext uri="{FF2B5EF4-FFF2-40B4-BE49-F238E27FC236}">
                <a16:creationId xmlns:a16="http://schemas.microsoft.com/office/drawing/2014/main" id="{57AFDA85-2760-5886-8D44-FDFF9DB36D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2025689"/>
            <a:ext cx="5221625" cy="280662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4FC7A-6746-C876-F22A-87C11FE4D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Positives 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24/7 availability 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transaction security 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Ease of access </a:t>
            </a: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Negatives 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Need internet connection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Service fees 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Difficult to get refunds </a:t>
            </a: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6862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3B65FE-B2AF-A5D2-C337-0AFF20BDF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600" dirty="0"/>
              <a:t>The process of ticketing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icket">
            <a:extLst>
              <a:ext uri="{FF2B5EF4-FFF2-40B4-BE49-F238E27FC236}">
                <a16:creationId xmlns:a16="http://schemas.microsoft.com/office/drawing/2014/main" id="{331D4B9A-E399-E6D0-227D-C8F3CA3194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40FF0-4DFE-C443-A3DE-B9BEE769D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 lnSpcReduction="10000"/>
          </a:bodyPr>
          <a:lstStyle/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Make an account with a ticketing company 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Advise the event 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Once they have purchased tickets an email will be sent to them with the ticket 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Details of opening time, location and when doors will be sent will be on the ticket 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Keep up to date with schools and colleges so I know what time they will arrive. </a:t>
            </a:r>
          </a:p>
          <a:p>
            <a:endParaRPr lang="en-GB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252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3903C-96F5-7C6B-EF7E-CD903E520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 dirty="0">
                <a:latin typeface="+mj-lt"/>
                <a:ea typeface="+mj-ea"/>
                <a:cs typeface="+mj-cs"/>
              </a:rPr>
              <a:t>Gantt chart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spreadsheet&#10;&#10;Description automatically generated">
            <a:extLst>
              <a:ext uri="{FF2B5EF4-FFF2-40B4-BE49-F238E27FC236}">
                <a16:creationId xmlns:a16="http://schemas.microsoft.com/office/drawing/2014/main" id="{2E55D9B1-1EE8-0A1F-6160-39F9837DE9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2599504"/>
            <a:ext cx="5221625" cy="1658993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019C8F7-E3CC-0608-1C4F-CB7B9020D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tx1">
                    <a:alpha val="80000"/>
                  </a:schemeClr>
                </a:solidFill>
              </a:rPr>
              <a:t>Positives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improves efficiency 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It allows for better tracking 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Boosts productivity 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tx1">
                    <a:alpha val="80000"/>
                  </a:schemeClr>
                </a:solidFill>
              </a:rPr>
              <a:t>Negatives 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Complex and confusing 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They don’t designate priorities 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They don’t show how much each task requires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644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455831-6A41-3360-0014-B537BB8307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8" r="8923"/>
          <a:stretch/>
        </p:blipFill>
        <p:spPr>
          <a:xfrm>
            <a:off x="279143" y="1960420"/>
            <a:ext cx="5221625" cy="2937160"/>
          </a:xfrm>
          <a:prstGeom prst="rect">
            <a:avLst/>
          </a:prstGeom>
        </p:spPr>
      </p:pic>
      <p:sp>
        <p:nvSpPr>
          <p:cNvPr id="49" name="Content Placeholder 17">
            <a:extLst>
              <a:ext uri="{FF2B5EF4-FFF2-40B4-BE49-F238E27FC236}">
                <a16:creationId xmlns:a16="http://schemas.microsoft.com/office/drawing/2014/main" id="{5C3680FC-C075-F6A1-2A7A-73DA26EF6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091" y="1467060"/>
            <a:ext cx="4415213" cy="488929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3600" dirty="0">
                <a:solidFill>
                  <a:schemeClr val="tx1">
                    <a:alpha val="80000"/>
                  </a:schemeClr>
                </a:solidFill>
              </a:rPr>
              <a:t>Thank you for listening I hope you enjoyed!</a:t>
            </a:r>
          </a:p>
          <a:p>
            <a:pPr marL="0" indent="0">
              <a:buNone/>
            </a:pPr>
            <a:r>
              <a:rPr lang="en-US" sz="3600" dirty="0">
                <a:solidFill>
                  <a:schemeClr val="tx1">
                    <a:alpha val="80000"/>
                  </a:schemeClr>
                </a:solidFill>
              </a:rPr>
              <a:t>I hope to make next year’s ITT conference the best one yet! 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678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2780</TotalTime>
  <Words>420</Words>
  <Application>Microsoft Office PowerPoint</Application>
  <PresentationFormat>Widescreen</PresentationFormat>
  <Paragraphs>66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ITT Future You Conference   Cai  Howes  2205975    </vt:lpstr>
      <vt:lpstr>What is the ITT future you Conference and what will it be like this year?</vt:lpstr>
      <vt:lpstr>Who I am and how I fell in love with Travel. </vt:lpstr>
      <vt:lpstr>Personal objectives</vt:lpstr>
      <vt:lpstr>My Role </vt:lpstr>
      <vt:lpstr>PowerPoint Presentation</vt:lpstr>
      <vt:lpstr>PowerPoint Presentation</vt:lpstr>
      <vt:lpstr>Positives and negatives of using online ticketing </vt:lpstr>
      <vt:lpstr>The process of ticketing </vt:lpstr>
      <vt:lpstr>Gantt chart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Cai Howes (2205975)</dc:creator>
  <cp:lastModifiedBy>Cai Howes (2205975)</cp:lastModifiedBy>
  <cp:revision>14</cp:revision>
  <dcterms:created xsi:type="dcterms:W3CDTF">2024-11-02T13:46:38Z</dcterms:created>
  <dcterms:modified xsi:type="dcterms:W3CDTF">2024-11-14T14:04:17Z</dcterms:modified>
</cp:coreProperties>
</file>