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66" r:id="rId5"/>
    <p:sldId id="268" r:id="rId6"/>
    <p:sldId id="267" r:id="rId7"/>
    <p:sldId id="269" r:id="rId8"/>
    <p:sldId id="270" r:id="rId9"/>
    <p:sldId id="271" r:id="rId10"/>
    <p:sldId id="263"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9" d="100"/>
          <a:sy n="59" d="100"/>
        </p:scale>
        <p:origin x="1500" y="5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ata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6.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ata7.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ata8.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ata9.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7.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rawing8.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rawing9.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53D4DE-E10F-4D11-9DFA-A862D395BC4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296F9FB-78DE-4FD3-B89F-5C0FBD2E49E1}">
      <dgm:prSet custT="1"/>
      <dgm:spPr/>
      <dgm:t>
        <a:bodyPr/>
        <a:lstStyle/>
        <a:p>
          <a:r>
            <a:rPr lang="en-US" sz="1600" dirty="0"/>
            <a:t>Recent security incidents, including phishing and unauthorized network attempts, have triggered a cybersecurity review within FSL.</a:t>
          </a:r>
        </a:p>
      </dgm:t>
    </dgm:pt>
    <dgm:pt modelId="{8E4485A1-26B9-409E-820D-28799FAFB88E}" type="parTrans" cxnId="{2C437E9A-D9B2-4576-BBBA-EE337696F939}">
      <dgm:prSet/>
      <dgm:spPr/>
      <dgm:t>
        <a:bodyPr/>
        <a:lstStyle/>
        <a:p>
          <a:endParaRPr lang="en-US"/>
        </a:p>
      </dgm:t>
    </dgm:pt>
    <dgm:pt modelId="{E3224CB4-78B3-40F1-A214-E43F1A23E459}" type="sibTrans" cxnId="{2C437E9A-D9B2-4576-BBBA-EE337696F939}">
      <dgm:prSet/>
      <dgm:spPr/>
      <dgm:t>
        <a:bodyPr/>
        <a:lstStyle/>
        <a:p>
          <a:endParaRPr lang="en-US"/>
        </a:p>
      </dgm:t>
    </dgm:pt>
    <dgm:pt modelId="{EF38B8B9-5C60-4A4C-AF09-B17FECF2C3A3}">
      <dgm:prSet custT="1"/>
      <dgm:spPr/>
      <dgm:t>
        <a:bodyPr/>
        <a:lstStyle/>
        <a:p>
          <a:r>
            <a:rPr lang="en-US" sz="1600" dirty="0"/>
            <a:t>The review has focused on identifying the main threats to FSL, and approaches to mitigate these threats.</a:t>
          </a:r>
        </a:p>
      </dgm:t>
    </dgm:pt>
    <dgm:pt modelId="{DF846493-773B-438F-84E8-1C0F2978B0DE}" type="parTrans" cxnId="{41851564-31BF-4191-B79F-69AA1B69A3DB}">
      <dgm:prSet/>
      <dgm:spPr/>
      <dgm:t>
        <a:bodyPr/>
        <a:lstStyle/>
        <a:p>
          <a:endParaRPr lang="en-US"/>
        </a:p>
      </dgm:t>
    </dgm:pt>
    <dgm:pt modelId="{08674E96-1E9B-489C-82B5-701D3690EA7D}" type="sibTrans" cxnId="{41851564-31BF-4191-B79F-69AA1B69A3DB}">
      <dgm:prSet/>
      <dgm:spPr/>
      <dgm:t>
        <a:bodyPr/>
        <a:lstStyle/>
        <a:p>
          <a:endParaRPr lang="en-US"/>
        </a:p>
      </dgm:t>
    </dgm:pt>
    <dgm:pt modelId="{3DCC8961-79FB-4894-BBFC-98C25D0426FA}">
      <dgm:prSet custT="1"/>
      <dgm:spPr/>
      <dgm:t>
        <a:bodyPr/>
        <a:lstStyle/>
        <a:p>
          <a:r>
            <a:rPr lang="en-US" sz="1600" dirty="0"/>
            <a:t>The core aim of the review is to ensure growth of FSL’s security landscape, promote regulatory compliance within FSL, and ensure cyber security breaches do not cause financial loss to the company.</a:t>
          </a:r>
        </a:p>
      </dgm:t>
    </dgm:pt>
    <dgm:pt modelId="{0ADFA7C1-7D9F-499F-9741-DF8B81E1C01B}" type="parTrans" cxnId="{D5BFE55A-0514-4468-8E1F-B7717261E139}">
      <dgm:prSet/>
      <dgm:spPr/>
      <dgm:t>
        <a:bodyPr/>
        <a:lstStyle/>
        <a:p>
          <a:endParaRPr lang="en-US"/>
        </a:p>
      </dgm:t>
    </dgm:pt>
    <dgm:pt modelId="{D9AD73FA-D38B-46F6-81AC-37F41260B31F}" type="sibTrans" cxnId="{D5BFE55A-0514-4468-8E1F-B7717261E139}">
      <dgm:prSet/>
      <dgm:spPr/>
      <dgm:t>
        <a:bodyPr/>
        <a:lstStyle/>
        <a:p>
          <a:endParaRPr lang="en-US"/>
        </a:p>
      </dgm:t>
    </dgm:pt>
    <dgm:pt modelId="{2D5CB310-9F67-4266-803D-98B220C868B3}" type="pres">
      <dgm:prSet presAssocID="{F853D4DE-E10F-4D11-9DFA-A862D395BC4D}" presName="root" presStyleCnt="0">
        <dgm:presLayoutVars>
          <dgm:dir/>
          <dgm:resizeHandles val="exact"/>
        </dgm:presLayoutVars>
      </dgm:prSet>
      <dgm:spPr/>
    </dgm:pt>
    <dgm:pt modelId="{D619A880-FD3C-4367-A450-19AE23DEADA0}" type="pres">
      <dgm:prSet presAssocID="{8296F9FB-78DE-4FD3-B89F-5C0FBD2E49E1}" presName="compNode" presStyleCnt="0"/>
      <dgm:spPr/>
    </dgm:pt>
    <dgm:pt modelId="{7FFEEC8C-FF1F-4F1F-8E29-A6BF877A24CF}" type="pres">
      <dgm:prSet presAssocID="{8296F9FB-78DE-4FD3-B89F-5C0FBD2E49E1}" presName="bgRect" presStyleLbl="bgShp" presStyleIdx="0" presStyleCnt="3" custLinFactNeighborY="-17280"/>
      <dgm:spPr/>
    </dgm:pt>
    <dgm:pt modelId="{936C8FB3-EBBB-4B93-BB33-1A0C034A6C26}" type="pres">
      <dgm:prSet presAssocID="{8296F9FB-78DE-4FD3-B89F-5C0FBD2E49E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redder"/>
        </a:ext>
      </dgm:extLst>
    </dgm:pt>
    <dgm:pt modelId="{54A49F78-A0F3-42FC-9ECA-D4D18AD4E0B0}" type="pres">
      <dgm:prSet presAssocID="{8296F9FB-78DE-4FD3-B89F-5C0FBD2E49E1}" presName="spaceRect" presStyleCnt="0"/>
      <dgm:spPr/>
    </dgm:pt>
    <dgm:pt modelId="{99338E58-9E3B-4249-A189-70E10EAD5576}" type="pres">
      <dgm:prSet presAssocID="{8296F9FB-78DE-4FD3-B89F-5C0FBD2E49E1}" presName="parTx" presStyleLbl="revTx" presStyleIdx="0" presStyleCnt="3">
        <dgm:presLayoutVars>
          <dgm:chMax val="0"/>
          <dgm:chPref val="0"/>
        </dgm:presLayoutVars>
      </dgm:prSet>
      <dgm:spPr/>
    </dgm:pt>
    <dgm:pt modelId="{AE5C66B4-FB20-4BFD-932A-A2A3F808A41B}" type="pres">
      <dgm:prSet presAssocID="{E3224CB4-78B3-40F1-A214-E43F1A23E459}" presName="sibTrans" presStyleCnt="0"/>
      <dgm:spPr/>
    </dgm:pt>
    <dgm:pt modelId="{E69B161D-ED6F-488B-914C-54E3708ECB29}" type="pres">
      <dgm:prSet presAssocID="{EF38B8B9-5C60-4A4C-AF09-B17FECF2C3A3}" presName="compNode" presStyleCnt="0"/>
      <dgm:spPr/>
    </dgm:pt>
    <dgm:pt modelId="{10BE480D-4A9A-4294-80E7-8FC83120C9FD}" type="pres">
      <dgm:prSet presAssocID="{EF38B8B9-5C60-4A4C-AF09-B17FECF2C3A3}" presName="bgRect" presStyleLbl="bgShp" presStyleIdx="1" presStyleCnt="3"/>
      <dgm:spPr/>
    </dgm:pt>
    <dgm:pt modelId="{F58D6C28-2DC9-418F-915A-7B842F33C924}" type="pres">
      <dgm:prSet presAssocID="{EF38B8B9-5C60-4A4C-AF09-B17FECF2C3A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F8C10FC3-3AE7-4D50-9F4F-710E42950172}" type="pres">
      <dgm:prSet presAssocID="{EF38B8B9-5C60-4A4C-AF09-B17FECF2C3A3}" presName="spaceRect" presStyleCnt="0"/>
      <dgm:spPr/>
    </dgm:pt>
    <dgm:pt modelId="{18074000-E427-4A80-BB90-ECB64478284D}" type="pres">
      <dgm:prSet presAssocID="{EF38B8B9-5C60-4A4C-AF09-B17FECF2C3A3}" presName="parTx" presStyleLbl="revTx" presStyleIdx="1" presStyleCnt="3">
        <dgm:presLayoutVars>
          <dgm:chMax val="0"/>
          <dgm:chPref val="0"/>
        </dgm:presLayoutVars>
      </dgm:prSet>
      <dgm:spPr/>
    </dgm:pt>
    <dgm:pt modelId="{9CCCE031-6517-466F-8639-FAF619EA3900}" type="pres">
      <dgm:prSet presAssocID="{08674E96-1E9B-489C-82B5-701D3690EA7D}" presName="sibTrans" presStyleCnt="0"/>
      <dgm:spPr/>
    </dgm:pt>
    <dgm:pt modelId="{A4775788-9956-4CA8-AD39-E51836AF62FA}" type="pres">
      <dgm:prSet presAssocID="{3DCC8961-79FB-4894-BBFC-98C25D0426FA}" presName="compNode" presStyleCnt="0"/>
      <dgm:spPr/>
    </dgm:pt>
    <dgm:pt modelId="{F8574FCE-C99D-4F57-BB8E-C5DA46C9BA42}" type="pres">
      <dgm:prSet presAssocID="{3DCC8961-79FB-4894-BBFC-98C25D0426FA}" presName="bgRect" presStyleLbl="bgShp" presStyleIdx="2" presStyleCnt="3"/>
      <dgm:spPr/>
    </dgm:pt>
    <dgm:pt modelId="{ED90B488-040F-4D07-AB6D-CF4B29C8A1FE}" type="pres">
      <dgm:prSet presAssocID="{3DCC8961-79FB-4894-BBFC-98C25D0426F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nt"/>
        </a:ext>
      </dgm:extLst>
    </dgm:pt>
    <dgm:pt modelId="{C1B3A392-A83B-4689-9569-0473B8D6F925}" type="pres">
      <dgm:prSet presAssocID="{3DCC8961-79FB-4894-BBFC-98C25D0426FA}" presName="spaceRect" presStyleCnt="0"/>
      <dgm:spPr/>
    </dgm:pt>
    <dgm:pt modelId="{12FABC34-7467-4F48-AAE4-C2513E02A599}" type="pres">
      <dgm:prSet presAssocID="{3DCC8961-79FB-4894-BBFC-98C25D0426FA}" presName="parTx" presStyleLbl="revTx" presStyleIdx="2" presStyleCnt="3">
        <dgm:presLayoutVars>
          <dgm:chMax val="0"/>
          <dgm:chPref val="0"/>
        </dgm:presLayoutVars>
      </dgm:prSet>
      <dgm:spPr/>
    </dgm:pt>
  </dgm:ptLst>
  <dgm:cxnLst>
    <dgm:cxn modelId="{4478E60E-E7E4-4997-8FAA-093C1B3506B2}" type="presOf" srcId="{8296F9FB-78DE-4FD3-B89F-5C0FBD2E49E1}" destId="{99338E58-9E3B-4249-A189-70E10EAD5576}" srcOrd="0" destOrd="0" presId="urn:microsoft.com/office/officeart/2018/2/layout/IconVerticalSolidList"/>
    <dgm:cxn modelId="{A7ADA25C-EBB2-4B34-8A9A-50B1E0B5F9C2}" type="presOf" srcId="{EF38B8B9-5C60-4A4C-AF09-B17FECF2C3A3}" destId="{18074000-E427-4A80-BB90-ECB64478284D}" srcOrd="0" destOrd="0" presId="urn:microsoft.com/office/officeart/2018/2/layout/IconVerticalSolidList"/>
    <dgm:cxn modelId="{58C0A043-555C-4130-927C-E43087482835}" type="presOf" srcId="{F853D4DE-E10F-4D11-9DFA-A862D395BC4D}" destId="{2D5CB310-9F67-4266-803D-98B220C868B3}" srcOrd="0" destOrd="0" presId="urn:microsoft.com/office/officeart/2018/2/layout/IconVerticalSolidList"/>
    <dgm:cxn modelId="{41851564-31BF-4191-B79F-69AA1B69A3DB}" srcId="{F853D4DE-E10F-4D11-9DFA-A862D395BC4D}" destId="{EF38B8B9-5C60-4A4C-AF09-B17FECF2C3A3}" srcOrd="1" destOrd="0" parTransId="{DF846493-773B-438F-84E8-1C0F2978B0DE}" sibTransId="{08674E96-1E9B-489C-82B5-701D3690EA7D}"/>
    <dgm:cxn modelId="{D5BFE55A-0514-4468-8E1F-B7717261E139}" srcId="{F853D4DE-E10F-4D11-9DFA-A862D395BC4D}" destId="{3DCC8961-79FB-4894-BBFC-98C25D0426FA}" srcOrd="2" destOrd="0" parTransId="{0ADFA7C1-7D9F-499F-9741-DF8B81E1C01B}" sibTransId="{D9AD73FA-D38B-46F6-81AC-37F41260B31F}"/>
    <dgm:cxn modelId="{2C437E9A-D9B2-4576-BBBA-EE337696F939}" srcId="{F853D4DE-E10F-4D11-9DFA-A862D395BC4D}" destId="{8296F9FB-78DE-4FD3-B89F-5C0FBD2E49E1}" srcOrd="0" destOrd="0" parTransId="{8E4485A1-26B9-409E-820D-28799FAFB88E}" sibTransId="{E3224CB4-78B3-40F1-A214-E43F1A23E459}"/>
    <dgm:cxn modelId="{DA9BACFF-9EBE-4D77-B674-19A498D7FA4D}" type="presOf" srcId="{3DCC8961-79FB-4894-BBFC-98C25D0426FA}" destId="{12FABC34-7467-4F48-AAE4-C2513E02A599}" srcOrd="0" destOrd="0" presId="urn:microsoft.com/office/officeart/2018/2/layout/IconVerticalSolidList"/>
    <dgm:cxn modelId="{4AFD1396-D437-469A-B41B-C9DB2B8431D7}" type="presParOf" srcId="{2D5CB310-9F67-4266-803D-98B220C868B3}" destId="{D619A880-FD3C-4367-A450-19AE23DEADA0}" srcOrd="0" destOrd="0" presId="urn:microsoft.com/office/officeart/2018/2/layout/IconVerticalSolidList"/>
    <dgm:cxn modelId="{8D72E9D7-D422-4D60-BCE2-3B5E1BC7D2B8}" type="presParOf" srcId="{D619A880-FD3C-4367-A450-19AE23DEADA0}" destId="{7FFEEC8C-FF1F-4F1F-8E29-A6BF877A24CF}" srcOrd="0" destOrd="0" presId="urn:microsoft.com/office/officeart/2018/2/layout/IconVerticalSolidList"/>
    <dgm:cxn modelId="{BD315978-A763-42D2-BC6B-E50322470297}" type="presParOf" srcId="{D619A880-FD3C-4367-A450-19AE23DEADA0}" destId="{936C8FB3-EBBB-4B93-BB33-1A0C034A6C26}" srcOrd="1" destOrd="0" presId="urn:microsoft.com/office/officeart/2018/2/layout/IconVerticalSolidList"/>
    <dgm:cxn modelId="{4E15AFB8-FEE8-4EB7-B191-305007EFBDA1}" type="presParOf" srcId="{D619A880-FD3C-4367-A450-19AE23DEADA0}" destId="{54A49F78-A0F3-42FC-9ECA-D4D18AD4E0B0}" srcOrd="2" destOrd="0" presId="urn:microsoft.com/office/officeart/2018/2/layout/IconVerticalSolidList"/>
    <dgm:cxn modelId="{A92E147B-9FE3-41E3-87B1-FC81BC8633DA}" type="presParOf" srcId="{D619A880-FD3C-4367-A450-19AE23DEADA0}" destId="{99338E58-9E3B-4249-A189-70E10EAD5576}" srcOrd="3" destOrd="0" presId="urn:microsoft.com/office/officeart/2018/2/layout/IconVerticalSolidList"/>
    <dgm:cxn modelId="{3C6C42C9-4940-4FB6-9B02-D5B30A8AFBE1}" type="presParOf" srcId="{2D5CB310-9F67-4266-803D-98B220C868B3}" destId="{AE5C66B4-FB20-4BFD-932A-A2A3F808A41B}" srcOrd="1" destOrd="0" presId="urn:microsoft.com/office/officeart/2018/2/layout/IconVerticalSolidList"/>
    <dgm:cxn modelId="{D0FD5FA7-EA41-44FB-82F2-6207057A3E37}" type="presParOf" srcId="{2D5CB310-9F67-4266-803D-98B220C868B3}" destId="{E69B161D-ED6F-488B-914C-54E3708ECB29}" srcOrd="2" destOrd="0" presId="urn:microsoft.com/office/officeart/2018/2/layout/IconVerticalSolidList"/>
    <dgm:cxn modelId="{D4993D14-9DF0-417C-AFA1-9142C3E99EF7}" type="presParOf" srcId="{E69B161D-ED6F-488B-914C-54E3708ECB29}" destId="{10BE480D-4A9A-4294-80E7-8FC83120C9FD}" srcOrd="0" destOrd="0" presId="urn:microsoft.com/office/officeart/2018/2/layout/IconVerticalSolidList"/>
    <dgm:cxn modelId="{04525B83-3AA1-4410-AB1A-F976BC77C292}" type="presParOf" srcId="{E69B161D-ED6F-488B-914C-54E3708ECB29}" destId="{F58D6C28-2DC9-418F-915A-7B842F33C924}" srcOrd="1" destOrd="0" presId="urn:microsoft.com/office/officeart/2018/2/layout/IconVerticalSolidList"/>
    <dgm:cxn modelId="{2F0F3073-8EE8-4C40-A76D-47D094CEE4E8}" type="presParOf" srcId="{E69B161D-ED6F-488B-914C-54E3708ECB29}" destId="{F8C10FC3-3AE7-4D50-9F4F-710E42950172}" srcOrd="2" destOrd="0" presId="urn:microsoft.com/office/officeart/2018/2/layout/IconVerticalSolidList"/>
    <dgm:cxn modelId="{5AD9E838-8BED-4400-BE23-86A466E5606D}" type="presParOf" srcId="{E69B161D-ED6F-488B-914C-54E3708ECB29}" destId="{18074000-E427-4A80-BB90-ECB64478284D}" srcOrd="3" destOrd="0" presId="urn:microsoft.com/office/officeart/2018/2/layout/IconVerticalSolidList"/>
    <dgm:cxn modelId="{E838B9BE-308E-426C-BB4D-F66E8E59A216}" type="presParOf" srcId="{2D5CB310-9F67-4266-803D-98B220C868B3}" destId="{9CCCE031-6517-466F-8639-FAF619EA3900}" srcOrd="3" destOrd="0" presId="urn:microsoft.com/office/officeart/2018/2/layout/IconVerticalSolidList"/>
    <dgm:cxn modelId="{0D11F27E-6A28-4DC4-8F7F-374851C985FC}" type="presParOf" srcId="{2D5CB310-9F67-4266-803D-98B220C868B3}" destId="{A4775788-9956-4CA8-AD39-E51836AF62FA}" srcOrd="4" destOrd="0" presId="urn:microsoft.com/office/officeart/2018/2/layout/IconVerticalSolidList"/>
    <dgm:cxn modelId="{21D8373A-77B3-4E19-A002-CFF4C238B71B}" type="presParOf" srcId="{A4775788-9956-4CA8-AD39-E51836AF62FA}" destId="{F8574FCE-C99D-4F57-BB8E-C5DA46C9BA42}" srcOrd="0" destOrd="0" presId="urn:microsoft.com/office/officeart/2018/2/layout/IconVerticalSolidList"/>
    <dgm:cxn modelId="{CC09A4E3-01D4-4298-8C18-E37E8A15249B}" type="presParOf" srcId="{A4775788-9956-4CA8-AD39-E51836AF62FA}" destId="{ED90B488-040F-4D07-AB6D-CF4B29C8A1FE}" srcOrd="1" destOrd="0" presId="urn:microsoft.com/office/officeart/2018/2/layout/IconVerticalSolidList"/>
    <dgm:cxn modelId="{B6281DBB-EDFE-4505-B370-A1F534F65226}" type="presParOf" srcId="{A4775788-9956-4CA8-AD39-E51836AF62FA}" destId="{C1B3A392-A83B-4689-9569-0473B8D6F925}" srcOrd="2" destOrd="0" presId="urn:microsoft.com/office/officeart/2018/2/layout/IconVerticalSolidList"/>
    <dgm:cxn modelId="{EB93740B-DEF4-44A8-A892-646540E4BC52}" type="presParOf" srcId="{A4775788-9956-4CA8-AD39-E51836AF62FA}" destId="{12FABC34-7467-4F48-AAE4-C2513E02A59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5CCAF8-13B8-4B36-A2F6-02501E5508E0}"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D97581F-A5C3-4557-918D-A90055560061}">
      <dgm:prSet custT="1"/>
      <dgm:spPr/>
      <dgm:t>
        <a:bodyPr/>
        <a:lstStyle/>
        <a:p>
          <a:pPr>
            <a:lnSpc>
              <a:spcPct val="100000"/>
            </a:lnSpc>
          </a:pPr>
          <a:r>
            <a:rPr lang="en-US" sz="1600" dirty="0"/>
            <a:t>Phishing – 84% of UK breaches involve it (GOV.UK 2024) – main attack vector</a:t>
          </a:r>
        </a:p>
      </dgm:t>
    </dgm:pt>
    <dgm:pt modelId="{513566E3-F429-47E6-9556-48F886227F98}" type="parTrans" cxnId="{076571DE-F640-485B-A2AA-85C0E61D6DB3}">
      <dgm:prSet/>
      <dgm:spPr/>
      <dgm:t>
        <a:bodyPr/>
        <a:lstStyle/>
        <a:p>
          <a:endParaRPr lang="en-US"/>
        </a:p>
      </dgm:t>
    </dgm:pt>
    <dgm:pt modelId="{0D69DAD2-4D3B-4060-9C2D-FC4B56199BFA}" type="sibTrans" cxnId="{076571DE-F640-485B-A2AA-85C0E61D6DB3}">
      <dgm:prSet/>
      <dgm:spPr/>
      <dgm:t>
        <a:bodyPr/>
        <a:lstStyle/>
        <a:p>
          <a:pPr>
            <a:lnSpc>
              <a:spcPct val="100000"/>
            </a:lnSpc>
          </a:pPr>
          <a:endParaRPr lang="en-US"/>
        </a:p>
      </dgm:t>
    </dgm:pt>
    <dgm:pt modelId="{42F25EA4-17F5-4967-916F-614646199F66}">
      <dgm:prSet/>
      <dgm:spPr/>
      <dgm:t>
        <a:bodyPr/>
        <a:lstStyle/>
        <a:p>
          <a:pPr>
            <a:lnSpc>
              <a:spcPct val="100000"/>
            </a:lnSpc>
          </a:pPr>
          <a:r>
            <a:rPr lang="en-US" dirty="0"/>
            <a:t>Malware (e.g., Ransomware)</a:t>
          </a:r>
        </a:p>
      </dgm:t>
    </dgm:pt>
    <dgm:pt modelId="{C484ED9A-11F8-4906-9581-B29D2C077304}" type="parTrans" cxnId="{80EDEA63-4DD7-4BA0-B4AA-897F4429BC04}">
      <dgm:prSet/>
      <dgm:spPr/>
      <dgm:t>
        <a:bodyPr/>
        <a:lstStyle/>
        <a:p>
          <a:endParaRPr lang="en-US"/>
        </a:p>
      </dgm:t>
    </dgm:pt>
    <dgm:pt modelId="{63A48406-EB1E-4C2A-B759-34CDA457F3AA}" type="sibTrans" cxnId="{80EDEA63-4DD7-4BA0-B4AA-897F4429BC04}">
      <dgm:prSet/>
      <dgm:spPr/>
      <dgm:t>
        <a:bodyPr/>
        <a:lstStyle/>
        <a:p>
          <a:pPr>
            <a:lnSpc>
              <a:spcPct val="100000"/>
            </a:lnSpc>
          </a:pPr>
          <a:endParaRPr lang="en-US"/>
        </a:p>
      </dgm:t>
    </dgm:pt>
    <dgm:pt modelId="{41FCBABB-4AB4-42BB-8CB9-6427C7B5746B}">
      <dgm:prSet/>
      <dgm:spPr/>
      <dgm:t>
        <a:bodyPr/>
        <a:lstStyle/>
        <a:p>
          <a:pPr>
            <a:lnSpc>
              <a:spcPct val="100000"/>
            </a:lnSpc>
          </a:pPr>
          <a:r>
            <a:rPr lang="en-US" dirty="0"/>
            <a:t>Packet Sniffing &amp; MITM Attacks</a:t>
          </a:r>
        </a:p>
      </dgm:t>
    </dgm:pt>
    <dgm:pt modelId="{2126DB89-27B4-451D-A908-BD3E88B45052}" type="parTrans" cxnId="{631278C2-C9B8-4AA6-9F09-17E4076FD5F1}">
      <dgm:prSet/>
      <dgm:spPr/>
      <dgm:t>
        <a:bodyPr/>
        <a:lstStyle/>
        <a:p>
          <a:endParaRPr lang="en-US"/>
        </a:p>
      </dgm:t>
    </dgm:pt>
    <dgm:pt modelId="{0BC992C4-1B7D-4F9C-B3E4-75CD8F759EB2}" type="sibTrans" cxnId="{631278C2-C9B8-4AA6-9F09-17E4076FD5F1}">
      <dgm:prSet/>
      <dgm:spPr/>
      <dgm:t>
        <a:bodyPr/>
        <a:lstStyle/>
        <a:p>
          <a:pPr>
            <a:lnSpc>
              <a:spcPct val="100000"/>
            </a:lnSpc>
          </a:pPr>
          <a:endParaRPr lang="en-US"/>
        </a:p>
      </dgm:t>
    </dgm:pt>
    <dgm:pt modelId="{8D8B25C5-AE35-4E98-B09F-CA7D46310AA8}">
      <dgm:prSet/>
      <dgm:spPr/>
      <dgm:t>
        <a:bodyPr/>
        <a:lstStyle/>
        <a:p>
          <a:pPr>
            <a:lnSpc>
              <a:spcPct val="100000"/>
            </a:lnSpc>
          </a:pPr>
          <a:r>
            <a:rPr lang="en-US" dirty="0"/>
            <a:t>Human Error – 'weakest link' in security</a:t>
          </a:r>
        </a:p>
      </dgm:t>
    </dgm:pt>
    <dgm:pt modelId="{2CEFDB2C-A9C1-4DEE-8BDB-A975063D125A}" type="parTrans" cxnId="{519B27EC-17CA-4CFD-8613-9062791913F3}">
      <dgm:prSet/>
      <dgm:spPr/>
      <dgm:t>
        <a:bodyPr/>
        <a:lstStyle/>
        <a:p>
          <a:endParaRPr lang="en-US"/>
        </a:p>
      </dgm:t>
    </dgm:pt>
    <dgm:pt modelId="{8509B155-1FDC-4F8D-A513-066EFBF092F4}" type="sibTrans" cxnId="{519B27EC-17CA-4CFD-8613-9062791913F3}">
      <dgm:prSet/>
      <dgm:spPr/>
      <dgm:t>
        <a:bodyPr/>
        <a:lstStyle/>
        <a:p>
          <a:pPr>
            <a:lnSpc>
              <a:spcPct val="100000"/>
            </a:lnSpc>
          </a:pPr>
          <a:endParaRPr lang="en-US"/>
        </a:p>
      </dgm:t>
    </dgm:pt>
    <dgm:pt modelId="{46BFE6A9-7106-417D-A7F7-FBA14387BB88}">
      <dgm:prSet/>
      <dgm:spPr/>
      <dgm:t>
        <a:bodyPr/>
        <a:lstStyle/>
        <a:p>
          <a:pPr>
            <a:lnSpc>
              <a:spcPct val="100000"/>
            </a:lnSpc>
          </a:pPr>
          <a:r>
            <a:rPr lang="en-US" dirty="0"/>
            <a:t>Environmental Threats (fire, flood, etc.)</a:t>
          </a:r>
        </a:p>
      </dgm:t>
    </dgm:pt>
    <dgm:pt modelId="{D2610F63-36AB-4453-B13E-4E714FE9F3F8}" type="parTrans" cxnId="{C439D339-0DFB-4D27-8C3C-7950A943E0BE}">
      <dgm:prSet/>
      <dgm:spPr/>
      <dgm:t>
        <a:bodyPr/>
        <a:lstStyle/>
        <a:p>
          <a:endParaRPr lang="en-US"/>
        </a:p>
      </dgm:t>
    </dgm:pt>
    <dgm:pt modelId="{6120CFE5-D40C-4197-9AD3-E251FDB7C773}" type="sibTrans" cxnId="{C439D339-0DFB-4D27-8C3C-7950A943E0BE}">
      <dgm:prSet/>
      <dgm:spPr/>
      <dgm:t>
        <a:bodyPr/>
        <a:lstStyle/>
        <a:p>
          <a:pPr>
            <a:lnSpc>
              <a:spcPct val="100000"/>
            </a:lnSpc>
          </a:pPr>
          <a:endParaRPr lang="en-US"/>
        </a:p>
      </dgm:t>
    </dgm:pt>
    <dgm:pt modelId="{63697BAB-B16A-42F8-A974-143149C3DA97}">
      <dgm:prSet/>
      <dgm:spPr/>
      <dgm:t>
        <a:bodyPr/>
        <a:lstStyle/>
        <a:p>
          <a:pPr>
            <a:lnSpc>
              <a:spcPct val="100000"/>
            </a:lnSpc>
          </a:pPr>
          <a:r>
            <a:rPr lang="en-US" dirty="0"/>
            <a:t>Password attempts, SQL injection</a:t>
          </a:r>
        </a:p>
      </dgm:t>
    </dgm:pt>
    <dgm:pt modelId="{E48E9796-2AFA-4450-9477-401D4D35B138}" type="parTrans" cxnId="{7DB25C63-9F2E-4087-9815-82303B87C138}">
      <dgm:prSet/>
      <dgm:spPr/>
      <dgm:t>
        <a:bodyPr/>
        <a:lstStyle/>
        <a:p>
          <a:endParaRPr lang="en-GB"/>
        </a:p>
      </dgm:t>
    </dgm:pt>
    <dgm:pt modelId="{EDA81C33-9D69-4486-B57B-9F2EF7CBE1D3}" type="sibTrans" cxnId="{7DB25C63-9F2E-4087-9815-82303B87C138}">
      <dgm:prSet/>
      <dgm:spPr/>
      <dgm:t>
        <a:bodyPr/>
        <a:lstStyle/>
        <a:p>
          <a:endParaRPr lang="en-GB"/>
        </a:p>
      </dgm:t>
    </dgm:pt>
    <dgm:pt modelId="{C580DE6A-7727-4939-ADC7-C18EA817CD26}" type="pres">
      <dgm:prSet presAssocID="{855CCAF8-13B8-4B36-A2F6-02501E5508E0}" presName="root" presStyleCnt="0">
        <dgm:presLayoutVars>
          <dgm:dir/>
          <dgm:resizeHandles val="exact"/>
        </dgm:presLayoutVars>
      </dgm:prSet>
      <dgm:spPr/>
    </dgm:pt>
    <dgm:pt modelId="{486C7452-3158-43AB-8624-0B7333611F65}" type="pres">
      <dgm:prSet presAssocID="{855CCAF8-13B8-4B36-A2F6-02501E5508E0}" presName="container" presStyleCnt="0">
        <dgm:presLayoutVars>
          <dgm:dir/>
          <dgm:resizeHandles val="exact"/>
        </dgm:presLayoutVars>
      </dgm:prSet>
      <dgm:spPr/>
    </dgm:pt>
    <dgm:pt modelId="{8A2363F7-12DE-461C-92FC-965C342A3FED}" type="pres">
      <dgm:prSet presAssocID="{9D97581F-A5C3-4557-918D-A90055560061}" presName="compNode" presStyleCnt="0"/>
      <dgm:spPr/>
    </dgm:pt>
    <dgm:pt modelId="{183B816C-0EFA-4D71-9402-6033475FFBC2}" type="pres">
      <dgm:prSet presAssocID="{9D97581F-A5C3-4557-918D-A90055560061}" presName="iconBgRect" presStyleLbl="bgShp" presStyleIdx="0" presStyleCnt="6"/>
      <dgm:spPr/>
    </dgm:pt>
    <dgm:pt modelId="{F72F9DA9-640A-46BA-BE68-E00A88138C26}" type="pres">
      <dgm:prSet presAssocID="{9D97581F-A5C3-4557-918D-A9005556006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701299D9-2A54-470F-BEB0-FA66A9020991}" type="pres">
      <dgm:prSet presAssocID="{9D97581F-A5C3-4557-918D-A90055560061}" presName="spaceRect" presStyleCnt="0"/>
      <dgm:spPr/>
    </dgm:pt>
    <dgm:pt modelId="{BB8E5A30-5506-4BE6-9102-D58E7BA20BE7}" type="pres">
      <dgm:prSet presAssocID="{9D97581F-A5C3-4557-918D-A90055560061}" presName="textRect" presStyleLbl="revTx" presStyleIdx="0" presStyleCnt="6">
        <dgm:presLayoutVars>
          <dgm:chMax val="1"/>
          <dgm:chPref val="1"/>
        </dgm:presLayoutVars>
      </dgm:prSet>
      <dgm:spPr/>
    </dgm:pt>
    <dgm:pt modelId="{A75F72AF-81CC-496C-BDF5-70D5038FD5BF}" type="pres">
      <dgm:prSet presAssocID="{0D69DAD2-4D3B-4060-9C2D-FC4B56199BFA}" presName="sibTrans" presStyleLbl="sibTrans2D1" presStyleIdx="0" presStyleCnt="0"/>
      <dgm:spPr/>
    </dgm:pt>
    <dgm:pt modelId="{CCE2E97C-7CDD-407C-B106-BDDF5E60D9C5}" type="pres">
      <dgm:prSet presAssocID="{42F25EA4-17F5-4967-916F-614646199F66}" presName="compNode" presStyleCnt="0"/>
      <dgm:spPr/>
    </dgm:pt>
    <dgm:pt modelId="{52AD0529-9A28-4C16-AB78-5462FA1189F1}" type="pres">
      <dgm:prSet presAssocID="{42F25EA4-17F5-4967-916F-614646199F66}" presName="iconBgRect" presStyleLbl="bgShp" presStyleIdx="1" presStyleCnt="6"/>
      <dgm:spPr/>
    </dgm:pt>
    <dgm:pt modelId="{45334720-648B-431A-B78D-571E7B95F472}" type="pres">
      <dgm:prSet presAssocID="{42F25EA4-17F5-4967-916F-614646199F6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nger Print"/>
        </a:ext>
      </dgm:extLst>
    </dgm:pt>
    <dgm:pt modelId="{5C76A765-6143-4A0F-A3D3-2A2751982EA4}" type="pres">
      <dgm:prSet presAssocID="{42F25EA4-17F5-4967-916F-614646199F66}" presName="spaceRect" presStyleCnt="0"/>
      <dgm:spPr/>
    </dgm:pt>
    <dgm:pt modelId="{E02AB74D-32CF-47CF-B793-A2C62D9DD1A9}" type="pres">
      <dgm:prSet presAssocID="{42F25EA4-17F5-4967-916F-614646199F66}" presName="textRect" presStyleLbl="revTx" presStyleIdx="1" presStyleCnt="6">
        <dgm:presLayoutVars>
          <dgm:chMax val="1"/>
          <dgm:chPref val="1"/>
        </dgm:presLayoutVars>
      </dgm:prSet>
      <dgm:spPr/>
    </dgm:pt>
    <dgm:pt modelId="{CFB7D3B5-52F7-4451-BA41-0239473E358A}" type="pres">
      <dgm:prSet presAssocID="{63A48406-EB1E-4C2A-B759-34CDA457F3AA}" presName="sibTrans" presStyleLbl="sibTrans2D1" presStyleIdx="0" presStyleCnt="0"/>
      <dgm:spPr/>
    </dgm:pt>
    <dgm:pt modelId="{338BEB59-0640-480C-8541-EF0E3E590E68}" type="pres">
      <dgm:prSet presAssocID="{41FCBABB-4AB4-42BB-8CB9-6427C7B5746B}" presName="compNode" presStyleCnt="0"/>
      <dgm:spPr/>
    </dgm:pt>
    <dgm:pt modelId="{894919C8-EDE2-4165-B03C-4065B9B0CDEF}" type="pres">
      <dgm:prSet presAssocID="{41FCBABB-4AB4-42BB-8CB9-6427C7B5746B}" presName="iconBgRect" presStyleLbl="bgShp" presStyleIdx="2" presStyleCnt="6"/>
      <dgm:spPr/>
    </dgm:pt>
    <dgm:pt modelId="{AE6900AD-B8A4-423F-841E-A6E7BCFB129E}" type="pres">
      <dgm:prSet presAssocID="{41FCBABB-4AB4-42BB-8CB9-6427C7B5746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g"/>
        </a:ext>
      </dgm:extLst>
    </dgm:pt>
    <dgm:pt modelId="{4D791549-AEB8-4966-A541-41705BF65C7D}" type="pres">
      <dgm:prSet presAssocID="{41FCBABB-4AB4-42BB-8CB9-6427C7B5746B}" presName="spaceRect" presStyleCnt="0"/>
      <dgm:spPr/>
    </dgm:pt>
    <dgm:pt modelId="{240634FE-3047-449A-B5FE-53D597522AA9}" type="pres">
      <dgm:prSet presAssocID="{41FCBABB-4AB4-42BB-8CB9-6427C7B5746B}" presName="textRect" presStyleLbl="revTx" presStyleIdx="2" presStyleCnt="6">
        <dgm:presLayoutVars>
          <dgm:chMax val="1"/>
          <dgm:chPref val="1"/>
        </dgm:presLayoutVars>
      </dgm:prSet>
      <dgm:spPr/>
    </dgm:pt>
    <dgm:pt modelId="{A3201BB7-5C40-45A6-83BD-AF616611CC84}" type="pres">
      <dgm:prSet presAssocID="{0BC992C4-1B7D-4F9C-B3E4-75CD8F759EB2}" presName="sibTrans" presStyleLbl="sibTrans2D1" presStyleIdx="0" presStyleCnt="0"/>
      <dgm:spPr/>
    </dgm:pt>
    <dgm:pt modelId="{733E156D-7B7B-4CFF-A26A-D4A7E1B4C7D0}" type="pres">
      <dgm:prSet presAssocID="{8D8B25C5-AE35-4E98-B09F-CA7D46310AA8}" presName="compNode" presStyleCnt="0"/>
      <dgm:spPr/>
    </dgm:pt>
    <dgm:pt modelId="{6658DDA5-B214-4EB0-900A-0B909B2367D3}" type="pres">
      <dgm:prSet presAssocID="{8D8B25C5-AE35-4E98-B09F-CA7D46310AA8}" presName="iconBgRect" presStyleLbl="bgShp" presStyleIdx="3" presStyleCnt="6"/>
      <dgm:spPr/>
    </dgm:pt>
    <dgm:pt modelId="{DF054F8F-6958-4DD8-933E-61285E26F533}" type="pres">
      <dgm:prSet presAssocID="{8D8B25C5-AE35-4E98-B09F-CA7D46310AA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nk"/>
        </a:ext>
      </dgm:extLst>
    </dgm:pt>
    <dgm:pt modelId="{09B994DB-821E-4B3A-9A8B-367E3D50FE34}" type="pres">
      <dgm:prSet presAssocID="{8D8B25C5-AE35-4E98-B09F-CA7D46310AA8}" presName="spaceRect" presStyleCnt="0"/>
      <dgm:spPr/>
    </dgm:pt>
    <dgm:pt modelId="{F27C01D2-8F43-4D14-8848-F445DDA7BF77}" type="pres">
      <dgm:prSet presAssocID="{8D8B25C5-AE35-4E98-B09F-CA7D46310AA8}" presName="textRect" presStyleLbl="revTx" presStyleIdx="3" presStyleCnt="6">
        <dgm:presLayoutVars>
          <dgm:chMax val="1"/>
          <dgm:chPref val="1"/>
        </dgm:presLayoutVars>
      </dgm:prSet>
      <dgm:spPr/>
    </dgm:pt>
    <dgm:pt modelId="{47088AA3-EDFB-44CC-9793-2222A7334C64}" type="pres">
      <dgm:prSet presAssocID="{8509B155-1FDC-4F8D-A513-066EFBF092F4}" presName="sibTrans" presStyleLbl="sibTrans2D1" presStyleIdx="0" presStyleCnt="0"/>
      <dgm:spPr/>
    </dgm:pt>
    <dgm:pt modelId="{99D91AD0-482F-4A81-A1CD-AB4F5D805563}" type="pres">
      <dgm:prSet presAssocID="{46BFE6A9-7106-417D-A7F7-FBA14387BB88}" presName="compNode" presStyleCnt="0"/>
      <dgm:spPr/>
    </dgm:pt>
    <dgm:pt modelId="{D23CBD43-6496-437D-9470-98AC2A5397D4}" type="pres">
      <dgm:prSet presAssocID="{46BFE6A9-7106-417D-A7F7-FBA14387BB88}" presName="iconBgRect" presStyleLbl="bgShp" presStyleIdx="4" presStyleCnt="6"/>
      <dgm:spPr/>
    </dgm:pt>
    <dgm:pt modelId="{6965A254-BBAC-49B5-9606-8F3F1CE465B2}" type="pres">
      <dgm:prSet presAssocID="{46BFE6A9-7106-417D-A7F7-FBA14387BB8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ning"/>
        </a:ext>
      </dgm:extLst>
    </dgm:pt>
    <dgm:pt modelId="{B073C688-1A3D-4712-B78F-F5B085C3E1F5}" type="pres">
      <dgm:prSet presAssocID="{46BFE6A9-7106-417D-A7F7-FBA14387BB88}" presName="spaceRect" presStyleCnt="0"/>
      <dgm:spPr/>
    </dgm:pt>
    <dgm:pt modelId="{5C689180-DEF9-4701-A5A3-1D60A6975BD8}" type="pres">
      <dgm:prSet presAssocID="{46BFE6A9-7106-417D-A7F7-FBA14387BB88}" presName="textRect" presStyleLbl="revTx" presStyleIdx="4" presStyleCnt="6">
        <dgm:presLayoutVars>
          <dgm:chMax val="1"/>
          <dgm:chPref val="1"/>
        </dgm:presLayoutVars>
      </dgm:prSet>
      <dgm:spPr/>
    </dgm:pt>
    <dgm:pt modelId="{249F68B1-6FDC-4C8D-87AF-F8D12F8FF141}" type="pres">
      <dgm:prSet presAssocID="{6120CFE5-D40C-4197-9AD3-E251FDB7C773}" presName="sibTrans" presStyleLbl="sibTrans2D1" presStyleIdx="0" presStyleCnt="0"/>
      <dgm:spPr/>
    </dgm:pt>
    <dgm:pt modelId="{640ED3DA-B66E-482F-BD53-6B0C147FD1D4}" type="pres">
      <dgm:prSet presAssocID="{63697BAB-B16A-42F8-A974-143149C3DA97}" presName="compNode" presStyleCnt="0"/>
      <dgm:spPr/>
    </dgm:pt>
    <dgm:pt modelId="{82097B8F-03A1-4FA8-B89E-2ED16D708E70}" type="pres">
      <dgm:prSet presAssocID="{63697BAB-B16A-42F8-A974-143149C3DA97}" presName="iconBgRect" presStyleLbl="bgShp" presStyleIdx="5" presStyleCnt="6"/>
      <dgm:spPr/>
    </dgm:pt>
    <dgm:pt modelId="{5E7A18A6-7BBE-47E9-A0CB-06887E82C09F}" type="pres">
      <dgm:prSet presAssocID="{63697BAB-B16A-42F8-A974-143149C3DA97}" presName="iconRect" presStyleLbl="node1" presStyleIdx="5" presStyleCnt="6"/>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Key outline"/>
        </a:ext>
      </dgm:extLst>
    </dgm:pt>
    <dgm:pt modelId="{46DACF16-A2F0-494B-B9B8-3569B46F1124}" type="pres">
      <dgm:prSet presAssocID="{63697BAB-B16A-42F8-A974-143149C3DA97}" presName="spaceRect" presStyleCnt="0"/>
      <dgm:spPr/>
    </dgm:pt>
    <dgm:pt modelId="{A819C04B-9FC0-4648-9A10-56C9B5D569F5}" type="pres">
      <dgm:prSet presAssocID="{63697BAB-B16A-42F8-A974-143149C3DA97}" presName="textRect" presStyleLbl="revTx" presStyleIdx="5" presStyleCnt="6">
        <dgm:presLayoutVars>
          <dgm:chMax val="1"/>
          <dgm:chPref val="1"/>
        </dgm:presLayoutVars>
      </dgm:prSet>
      <dgm:spPr/>
    </dgm:pt>
  </dgm:ptLst>
  <dgm:cxnLst>
    <dgm:cxn modelId="{B68ACE04-4D20-4647-8FF0-CDBDC6EB28BF}" type="presOf" srcId="{8D8B25C5-AE35-4E98-B09F-CA7D46310AA8}" destId="{F27C01D2-8F43-4D14-8848-F445DDA7BF77}" srcOrd="0" destOrd="0" presId="urn:microsoft.com/office/officeart/2018/2/layout/IconCircleList"/>
    <dgm:cxn modelId="{F970880E-E01C-4846-92CB-2565CFE6CE26}" type="presOf" srcId="{46BFE6A9-7106-417D-A7F7-FBA14387BB88}" destId="{5C689180-DEF9-4701-A5A3-1D60A6975BD8}" srcOrd="0" destOrd="0" presId="urn:microsoft.com/office/officeart/2018/2/layout/IconCircleList"/>
    <dgm:cxn modelId="{00BE4523-D0A8-4EB2-B503-E730856011B7}" type="presOf" srcId="{8509B155-1FDC-4F8D-A513-066EFBF092F4}" destId="{47088AA3-EDFB-44CC-9793-2222A7334C64}" srcOrd="0" destOrd="0" presId="urn:microsoft.com/office/officeart/2018/2/layout/IconCircleList"/>
    <dgm:cxn modelId="{C439D339-0DFB-4D27-8C3C-7950A943E0BE}" srcId="{855CCAF8-13B8-4B36-A2F6-02501E5508E0}" destId="{46BFE6A9-7106-417D-A7F7-FBA14387BB88}" srcOrd="4" destOrd="0" parTransId="{D2610F63-36AB-4453-B13E-4E714FE9F3F8}" sibTransId="{6120CFE5-D40C-4197-9AD3-E251FDB7C773}"/>
    <dgm:cxn modelId="{ACDF635B-E4B3-4D30-B813-C2A370246580}" type="presOf" srcId="{855CCAF8-13B8-4B36-A2F6-02501E5508E0}" destId="{C580DE6A-7727-4939-ADC7-C18EA817CD26}" srcOrd="0" destOrd="0" presId="urn:microsoft.com/office/officeart/2018/2/layout/IconCircleList"/>
    <dgm:cxn modelId="{7DB25C63-9F2E-4087-9815-82303B87C138}" srcId="{855CCAF8-13B8-4B36-A2F6-02501E5508E0}" destId="{63697BAB-B16A-42F8-A974-143149C3DA97}" srcOrd="5" destOrd="0" parTransId="{E48E9796-2AFA-4450-9477-401D4D35B138}" sibTransId="{EDA81C33-9D69-4486-B57B-9F2EF7CBE1D3}"/>
    <dgm:cxn modelId="{80EDEA63-4DD7-4BA0-B4AA-897F4429BC04}" srcId="{855CCAF8-13B8-4B36-A2F6-02501E5508E0}" destId="{42F25EA4-17F5-4967-916F-614646199F66}" srcOrd="1" destOrd="0" parTransId="{C484ED9A-11F8-4906-9581-B29D2C077304}" sibTransId="{63A48406-EB1E-4C2A-B759-34CDA457F3AA}"/>
    <dgm:cxn modelId="{CE45258A-EC1F-489C-B6E2-23DE6A98819E}" type="presOf" srcId="{0D69DAD2-4D3B-4060-9C2D-FC4B56199BFA}" destId="{A75F72AF-81CC-496C-BDF5-70D5038FD5BF}" srcOrd="0" destOrd="0" presId="urn:microsoft.com/office/officeart/2018/2/layout/IconCircleList"/>
    <dgm:cxn modelId="{FAA35C8B-2D2D-46F7-A98C-5B01492218EE}" type="presOf" srcId="{42F25EA4-17F5-4967-916F-614646199F66}" destId="{E02AB74D-32CF-47CF-B793-A2C62D9DD1A9}" srcOrd="0" destOrd="0" presId="urn:microsoft.com/office/officeart/2018/2/layout/IconCircleList"/>
    <dgm:cxn modelId="{269AB69A-FE9C-43BA-9C52-75307FB271FA}" type="presOf" srcId="{9D97581F-A5C3-4557-918D-A90055560061}" destId="{BB8E5A30-5506-4BE6-9102-D58E7BA20BE7}" srcOrd="0" destOrd="0" presId="urn:microsoft.com/office/officeart/2018/2/layout/IconCircleList"/>
    <dgm:cxn modelId="{13FF95A8-A340-4862-8EDF-FB873EA3E5A8}" type="presOf" srcId="{6120CFE5-D40C-4197-9AD3-E251FDB7C773}" destId="{249F68B1-6FDC-4C8D-87AF-F8D12F8FF141}" srcOrd="0" destOrd="0" presId="urn:microsoft.com/office/officeart/2018/2/layout/IconCircleList"/>
    <dgm:cxn modelId="{5954FFA9-BDBB-4963-907A-F3D232DED78C}" type="presOf" srcId="{63697BAB-B16A-42F8-A974-143149C3DA97}" destId="{A819C04B-9FC0-4648-9A10-56C9B5D569F5}" srcOrd="0" destOrd="0" presId="urn:microsoft.com/office/officeart/2018/2/layout/IconCircleList"/>
    <dgm:cxn modelId="{631278C2-C9B8-4AA6-9F09-17E4076FD5F1}" srcId="{855CCAF8-13B8-4B36-A2F6-02501E5508E0}" destId="{41FCBABB-4AB4-42BB-8CB9-6427C7B5746B}" srcOrd="2" destOrd="0" parTransId="{2126DB89-27B4-451D-A908-BD3E88B45052}" sibTransId="{0BC992C4-1B7D-4F9C-B3E4-75CD8F759EB2}"/>
    <dgm:cxn modelId="{470320D3-A26A-4B0B-9E96-3364DE63851D}" type="presOf" srcId="{41FCBABB-4AB4-42BB-8CB9-6427C7B5746B}" destId="{240634FE-3047-449A-B5FE-53D597522AA9}" srcOrd="0" destOrd="0" presId="urn:microsoft.com/office/officeart/2018/2/layout/IconCircleList"/>
    <dgm:cxn modelId="{2A21F7D4-576D-45D0-B153-FA9988F1AEA0}" type="presOf" srcId="{0BC992C4-1B7D-4F9C-B3E4-75CD8F759EB2}" destId="{A3201BB7-5C40-45A6-83BD-AF616611CC84}" srcOrd="0" destOrd="0" presId="urn:microsoft.com/office/officeart/2018/2/layout/IconCircleList"/>
    <dgm:cxn modelId="{7B92DBD8-1372-42FF-884A-FA79DFF448EF}" type="presOf" srcId="{63A48406-EB1E-4C2A-B759-34CDA457F3AA}" destId="{CFB7D3B5-52F7-4451-BA41-0239473E358A}" srcOrd="0" destOrd="0" presId="urn:microsoft.com/office/officeart/2018/2/layout/IconCircleList"/>
    <dgm:cxn modelId="{076571DE-F640-485B-A2AA-85C0E61D6DB3}" srcId="{855CCAF8-13B8-4B36-A2F6-02501E5508E0}" destId="{9D97581F-A5C3-4557-918D-A90055560061}" srcOrd="0" destOrd="0" parTransId="{513566E3-F429-47E6-9556-48F886227F98}" sibTransId="{0D69DAD2-4D3B-4060-9C2D-FC4B56199BFA}"/>
    <dgm:cxn modelId="{519B27EC-17CA-4CFD-8613-9062791913F3}" srcId="{855CCAF8-13B8-4B36-A2F6-02501E5508E0}" destId="{8D8B25C5-AE35-4E98-B09F-CA7D46310AA8}" srcOrd="3" destOrd="0" parTransId="{2CEFDB2C-A9C1-4DEE-8BDB-A975063D125A}" sibTransId="{8509B155-1FDC-4F8D-A513-066EFBF092F4}"/>
    <dgm:cxn modelId="{D2F8FF91-CFA7-4C86-AD80-8D2788A6337D}" type="presParOf" srcId="{C580DE6A-7727-4939-ADC7-C18EA817CD26}" destId="{486C7452-3158-43AB-8624-0B7333611F65}" srcOrd="0" destOrd="0" presId="urn:microsoft.com/office/officeart/2018/2/layout/IconCircleList"/>
    <dgm:cxn modelId="{AC41B6A6-7273-4955-A0DC-5BE1A7468E8F}" type="presParOf" srcId="{486C7452-3158-43AB-8624-0B7333611F65}" destId="{8A2363F7-12DE-461C-92FC-965C342A3FED}" srcOrd="0" destOrd="0" presId="urn:microsoft.com/office/officeart/2018/2/layout/IconCircleList"/>
    <dgm:cxn modelId="{72C579CA-A09C-48A1-B5EA-C7BDED6D70A8}" type="presParOf" srcId="{8A2363F7-12DE-461C-92FC-965C342A3FED}" destId="{183B816C-0EFA-4D71-9402-6033475FFBC2}" srcOrd="0" destOrd="0" presId="urn:microsoft.com/office/officeart/2018/2/layout/IconCircleList"/>
    <dgm:cxn modelId="{2A8664ED-84D8-4F0D-978E-CCA68A86A5CA}" type="presParOf" srcId="{8A2363F7-12DE-461C-92FC-965C342A3FED}" destId="{F72F9DA9-640A-46BA-BE68-E00A88138C26}" srcOrd="1" destOrd="0" presId="urn:microsoft.com/office/officeart/2018/2/layout/IconCircleList"/>
    <dgm:cxn modelId="{36F10826-D6BC-4BDF-B435-F6853A8F3DC2}" type="presParOf" srcId="{8A2363F7-12DE-461C-92FC-965C342A3FED}" destId="{701299D9-2A54-470F-BEB0-FA66A9020991}" srcOrd="2" destOrd="0" presId="urn:microsoft.com/office/officeart/2018/2/layout/IconCircleList"/>
    <dgm:cxn modelId="{F15573A3-3E95-454C-9D75-B8EA958084A8}" type="presParOf" srcId="{8A2363F7-12DE-461C-92FC-965C342A3FED}" destId="{BB8E5A30-5506-4BE6-9102-D58E7BA20BE7}" srcOrd="3" destOrd="0" presId="urn:microsoft.com/office/officeart/2018/2/layout/IconCircleList"/>
    <dgm:cxn modelId="{86FF19B4-2BA4-4500-B6D8-7A590CEF6116}" type="presParOf" srcId="{486C7452-3158-43AB-8624-0B7333611F65}" destId="{A75F72AF-81CC-496C-BDF5-70D5038FD5BF}" srcOrd="1" destOrd="0" presId="urn:microsoft.com/office/officeart/2018/2/layout/IconCircleList"/>
    <dgm:cxn modelId="{85993E56-84A8-4B01-B006-AC01130DE877}" type="presParOf" srcId="{486C7452-3158-43AB-8624-0B7333611F65}" destId="{CCE2E97C-7CDD-407C-B106-BDDF5E60D9C5}" srcOrd="2" destOrd="0" presId="urn:microsoft.com/office/officeart/2018/2/layout/IconCircleList"/>
    <dgm:cxn modelId="{B981AD71-FDAE-4954-AA68-E6BA0F972239}" type="presParOf" srcId="{CCE2E97C-7CDD-407C-B106-BDDF5E60D9C5}" destId="{52AD0529-9A28-4C16-AB78-5462FA1189F1}" srcOrd="0" destOrd="0" presId="urn:microsoft.com/office/officeart/2018/2/layout/IconCircleList"/>
    <dgm:cxn modelId="{52326D83-4F35-4DE3-A05B-10DCEBD3577D}" type="presParOf" srcId="{CCE2E97C-7CDD-407C-B106-BDDF5E60D9C5}" destId="{45334720-648B-431A-B78D-571E7B95F472}" srcOrd="1" destOrd="0" presId="urn:microsoft.com/office/officeart/2018/2/layout/IconCircleList"/>
    <dgm:cxn modelId="{5B335AB1-87D1-4FB0-AFAB-56D9B5590D60}" type="presParOf" srcId="{CCE2E97C-7CDD-407C-B106-BDDF5E60D9C5}" destId="{5C76A765-6143-4A0F-A3D3-2A2751982EA4}" srcOrd="2" destOrd="0" presId="urn:microsoft.com/office/officeart/2018/2/layout/IconCircleList"/>
    <dgm:cxn modelId="{03A379E7-B207-415E-B09B-0296A718245C}" type="presParOf" srcId="{CCE2E97C-7CDD-407C-B106-BDDF5E60D9C5}" destId="{E02AB74D-32CF-47CF-B793-A2C62D9DD1A9}" srcOrd="3" destOrd="0" presId="urn:microsoft.com/office/officeart/2018/2/layout/IconCircleList"/>
    <dgm:cxn modelId="{DDA07892-5B2A-4477-AF93-B87EDD54918A}" type="presParOf" srcId="{486C7452-3158-43AB-8624-0B7333611F65}" destId="{CFB7D3B5-52F7-4451-BA41-0239473E358A}" srcOrd="3" destOrd="0" presId="urn:microsoft.com/office/officeart/2018/2/layout/IconCircleList"/>
    <dgm:cxn modelId="{913ABD85-B0F3-44C7-AF85-59489D431E66}" type="presParOf" srcId="{486C7452-3158-43AB-8624-0B7333611F65}" destId="{338BEB59-0640-480C-8541-EF0E3E590E68}" srcOrd="4" destOrd="0" presId="urn:microsoft.com/office/officeart/2018/2/layout/IconCircleList"/>
    <dgm:cxn modelId="{921A47E1-2F86-4311-AFFD-F8823D746648}" type="presParOf" srcId="{338BEB59-0640-480C-8541-EF0E3E590E68}" destId="{894919C8-EDE2-4165-B03C-4065B9B0CDEF}" srcOrd="0" destOrd="0" presId="urn:microsoft.com/office/officeart/2018/2/layout/IconCircleList"/>
    <dgm:cxn modelId="{A5242F8F-C644-4CF8-9DA9-ADB7DF3C5580}" type="presParOf" srcId="{338BEB59-0640-480C-8541-EF0E3E590E68}" destId="{AE6900AD-B8A4-423F-841E-A6E7BCFB129E}" srcOrd="1" destOrd="0" presId="urn:microsoft.com/office/officeart/2018/2/layout/IconCircleList"/>
    <dgm:cxn modelId="{1F3F35AD-B4F8-4C8C-BB5F-1E3C32A522C6}" type="presParOf" srcId="{338BEB59-0640-480C-8541-EF0E3E590E68}" destId="{4D791549-AEB8-4966-A541-41705BF65C7D}" srcOrd="2" destOrd="0" presId="urn:microsoft.com/office/officeart/2018/2/layout/IconCircleList"/>
    <dgm:cxn modelId="{BB674996-34DE-4574-B703-F8594DBC508C}" type="presParOf" srcId="{338BEB59-0640-480C-8541-EF0E3E590E68}" destId="{240634FE-3047-449A-B5FE-53D597522AA9}" srcOrd="3" destOrd="0" presId="urn:microsoft.com/office/officeart/2018/2/layout/IconCircleList"/>
    <dgm:cxn modelId="{99814348-EEE5-47E4-BFEF-78C25FC39C63}" type="presParOf" srcId="{486C7452-3158-43AB-8624-0B7333611F65}" destId="{A3201BB7-5C40-45A6-83BD-AF616611CC84}" srcOrd="5" destOrd="0" presId="urn:microsoft.com/office/officeart/2018/2/layout/IconCircleList"/>
    <dgm:cxn modelId="{D25C132A-386D-483D-BF8D-DB274C19A297}" type="presParOf" srcId="{486C7452-3158-43AB-8624-0B7333611F65}" destId="{733E156D-7B7B-4CFF-A26A-D4A7E1B4C7D0}" srcOrd="6" destOrd="0" presId="urn:microsoft.com/office/officeart/2018/2/layout/IconCircleList"/>
    <dgm:cxn modelId="{643731D4-73A4-452A-9938-5387318E59B5}" type="presParOf" srcId="{733E156D-7B7B-4CFF-A26A-D4A7E1B4C7D0}" destId="{6658DDA5-B214-4EB0-900A-0B909B2367D3}" srcOrd="0" destOrd="0" presId="urn:microsoft.com/office/officeart/2018/2/layout/IconCircleList"/>
    <dgm:cxn modelId="{4F4CD9E5-CBAD-4889-9CAA-9584295E7C9C}" type="presParOf" srcId="{733E156D-7B7B-4CFF-A26A-D4A7E1B4C7D0}" destId="{DF054F8F-6958-4DD8-933E-61285E26F533}" srcOrd="1" destOrd="0" presId="urn:microsoft.com/office/officeart/2018/2/layout/IconCircleList"/>
    <dgm:cxn modelId="{EB27C6DF-7E6D-4051-B816-29832A3AFE74}" type="presParOf" srcId="{733E156D-7B7B-4CFF-A26A-D4A7E1B4C7D0}" destId="{09B994DB-821E-4B3A-9A8B-367E3D50FE34}" srcOrd="2" destOrd="0" presId="urn:microsoft.com/office/officeart/2018/2/layout/IconCircleList"/>
    <dgm:cxn modelId="{88A9F4D7-7652-4084-A0BD-8D82A27417F8}" type="presParOf" srcId="{733E156D-7B7B-4CFF-A26A-D4A7E1B4C7D0}" destId="{F27C01D2-8F43-4D14-8848-F445DDA7BF77}" srcOrd="3" destOrd="0" presId="urn:microsoft.com/office/officeart/2018/2/layout/IconCircleList"/>
    <dgm:cxn modelId="{6C62D10D-EF16-4DB0-96CD-377C23D88A58}" type="presParOf" srcId="{486C7452-3158-43AB-8624-0B7333611F65}" destId="{47088AA3-EDFB-44CC-9793-2222A7334C64}" srcOrd="7" destOrd="0" presId="urn:microsoft.com/office/officeart/2018/2/layout/IconCircleList"/>
    <dgm:cxn modelId="{4F9A28F4-CBAD-426D-B020-2ADCE198EC28}" type="presParOf" srcId="{486C7452-3158-43AB-8624-0B7333611F65}" destId="{99D91AD0-482F-4A81-A1CD-AB4F5D805563}" srcOrd="8" destOrd="0" presId="urn:microsoft.com/office/officeart/2018/2/layout/IconCircleList"/>
    <dgm:cxn modelId="{ED129D89-5994-449C-80DF-677B424458E5}" type="presParOf" srcId="{99D91AD0-482F-4A81-A1CD-AB4F5D805563}" destId="{D23CBD43-6496-437D-9470-98AC2A5397D4}" srcOrd="0" destOrd="0" presId="urn:microsoft.com/office/officeart/2018/2/layout/IconCircleList"/>
    <dgm:cxn modelId="{4AEB79AD-C0BC-472E-84EF-F20D1254803E}" type="presParOf" srcId="{99D91AD0-482F-4A81-A1CD-AB4F5D805563}" destId="{6965A254-BBAC-49B5-9606-8F3F1CE465B2}" srcOrd="1" destOrd="0" presId="urn:microsoft.com/office/officeart/2018/2/layout/IconCircleList"/>
    <dgm:cxn modelId="{5123282D-2137-4C91-8949-5D91BB8AE4ED}" type="presParOf" srcId="{99D91AD0-482F-4A81-A1CD-AB4F5D805563}" destId="{B073C688-1A3D-4712-B78F-F5B085C3E1F5}" srcOrd="2" destOrd="0" presId="urn:microsoft.com/office/officeart/2018/2/layout/IconCircleList"/>
    <dgm:cxn modelId="{EB31301C-7B99-4E97-BBC8-37D32B61AB40}" type="presParOf" srcId="{99D91AD0-482F-4A81-A1CD-AB4F5D805563}" destId="{5C689180-DEF9-4701-A5A3-1D60A6975BD8}" srcOrd="3" destOrd="0" presId="urn:microsoft.com/office/officeart/2018/2/layout/IconCircleList"/>
    <dgm:cxn modelId="{B318FE0B-9DA6-4EA0-9218-B9E6DC5D673B}" type="presParOf" srcId="{486C7452-3158-43AB-8624-0B7333611F65}" destId="{249F68B1-6FDC-4C8D-87AF-F8D12F8FF141}" srcOrd="9" destOrd="0" presId="urn:microsoft.com/office/officeart/2018/2/layout/IconCircleList"/>
    <dgm:cxn modelId="{2BB1ED59-27B6-4A77-9EBE-47DF4518FDDC}" type="presParOf" srcId="{486C7452-3158-43AB-8624-0B7333611F65}" destId="{640ED3DA-B66E-482F-BD53-6B0C147FD1D4}" srcOrd="10" destOrd="0" presId="urn:microsoft.com/office/officeart/2018/2/layout/IconCircleList"/>
    <dgm:cxn modelId="{57F2DED4-DD19-4DB6-9C3D-91953EDB9999}" type="presParOf" srcId="{640ED3DA-B66E-482F-BD53-6B0C147FD1D4}" destId="{82097B8F-03A1-4FA8-B89E-2ED16D708E70}" srcOrd="0" destOrd="0" presId="urn:microsoft.com/office/officeart/2018/2/layout/IconCircleList"/>
    <dgm:cxn modelId="{69AAA88D-C245-4CD8-8120-651B174E21EE}" type="presParOf" srcId="{640ED3DA-B66E-482F-BD53-6B0C147FD1D4}" destId="{5E7A18A6-7BBE-47E9-A0CB-06887E82C09F}" srcOrd="1" destOrd="0" presId="urn:microsoft.com/office/officeart/2018/2/layout/IconCircleList"/>
    <dgm:cxn modelId="{7CFD69FE-42C5-4B0F-B222-218E941C8169}" type="presParOf" srcId="{640ED3DA-B66E-482F-BD53-6B0C147FD1D4}" destId="{46DACF16-A2F0-494B-B9B8-3569B46F1124}" srcOrd="2" destOrd="0" presId="urn:microsoft.com/office/officeart/2018/2/layout/IconCircleList"/>
    <dgm:cxn modelId="{0C75EF44-B350-4924-ADAB-32D21FC84597}" type="presParOf" srcId="{640ED3DA-B66E-482F-BD53-6B0C147FD1D4}" destId="{A819C04B-9FC0-4648-9A10-56C9B5D569F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98E79E-F962-43C9-A994-82284498EC9D}" type="doc">
      <dgm:prSet loTypeId="urn:microsoft.com/office/officeart/2005/8/layout/matrix2" loCatId="matrix" qsTypeId="urn:microsoft.com/office/officeart/2005/8/quickstyle/simple1" qsCatId="simple" csTypeId="urn:microsoft.com/office/officeart/2005/8/colors/colorful1" csCatId="colorful" phldr="1"/>
      <dgm:spPr/>
      <dgm:t>
        <a:bodyPr/>
        <a:lstStyle/>
        <a:p>
          <a:endParaRPr lang="en-US"/>
        </a:p>
      </dgm:t>
    </dgm:pt>
    <dgm:pt modelId="{54944121-6250-4EB3-824B-598FFF7DC602}">
      <dgm:prSet custT="1"/>
      <dgm:spPr/>
      <dgm:t>
        <a:bodyPr/>
        <a:lstStyle/>
        <a:p>
          <a:r>
            <a:rPr lang="en-US" sz="1400" b="1" dirty="0"/>
            <a:t>Enterprise Information Security Policy (EISP) – broadbrush outline of key security policies</a:t>
          </a:r>
        </a:p>
      </dgm:t>
    </dgm:pt>
    <dgm:pt modelId="{1818AB2D-4612-480D-9E0A-29A2D98A5A3D}" type="parTrans" cxnId="{BF317D22-5F34-4CF4-A364-FF2334428B14}">
      <dgm:prSet/>
      <dgm:spPr/>
      <dgm:t>
        <a:bodyPr/>
        <a:lstStyle/>
        <a:p>
          <a:endParaRPr lang="en-US"/>
        </a:p>
      </dgm:t>
    </dgm:pt>
    <dgm:pt modelId="{D74AC944-29DA-4B1D-9808-BD5BA2D4F114}" type="sibTrans" cxnId="{BF317D22-5F34-4CF4-A364-FF2334428B14}">
      <dgm:prSet/>
      <dgm:spPr/>
      <dgm:t>
        <a:bodyPr/>
        <a:lstStyle/>
        <a:p>
          <a:endParaRPr lang="en-US"/>
        </a:p>
      </dgm:t>
    </dgm:pt>
    <dgm:pt modelId="{1CA87E50-FFEE-44DA-A3A7-45072C8158CE}">
      <dgm:prSet custT="1"/>
      <dgm:spPr/>
      <dgm:t>
        <a:bodyPr/>
        <a:lstStyle/>
        <a:p>
          <a:r>
            <a:rPr lang="en-US" sz="1400" b="1" dirty="0"/>
            <a:t>Issue-Specific Policies: Outline in detail for each issue e.g. Data, Email, network security</a:t>
          </a:r>
        </a:p>
      </dgm:t>
    </dgm:pt>
    <dgm:pt modelId="{CF33B82E-D565-4F9F-92B4-F6E2B3AB07B8}" type="parTrans" cxnId="{A57F9190-DA36-4FFE-9F8C-8ABDF366C53E}">
      <dgm:prSet/>
      <dgm:spPr/>
      <dgm:t>
        <a:bodyPr/>
        <a:lstStyle/>
        <a:p>
          <a:endParaRPr lang="en-US"/>
        </a:p>
      </dgm:t>
    </dgm:pt>
    <dgm:pt modelId="{E140DC72-8EA5-4EB9-89DA-6256DF993B95}" type="sibTrans" cxnId="{A57F9190-DA36-4FFE-9F8C-8ABDF366C53E}">
      <dgm:prSet/>
      <dgm:spPr/>
      <dgm:t>
        <a:bodyPr/>
        <a:lstStyle/>
        <a:p>
          <a:endParaRPr lang="en-US"/>
        </a:p>
      </dgm:t>
    </dgm:pt>
    <dgm:pt modelId="{D877D02B-B3A9-4586-B914-B3589349E6E1}">
      <dgm:prSet custT="1"/>
      <dgm:spPr/>
      <dgm:t>
        <a:bodyPr/>
        <a:lstStyle/>
        <a:p>
          <a:r>
            <a:rPr lang="en-US" sz="1400" b="1" dirty="0"/>
            <a:t>Policy creation should establish a framework upon which monitoring, response, and training can be developed</a:t>
          </a:r>
        </a:p>
      </dgm:t>
    </dgm:pt>
    <dgm:pt modelId="{9EC9009D-0750-46FA-A5A7-6FD4121714BB}" type="parTrans" cxnId="{DF3AD532-EB50-457F-A6C0-7165BBE7E36D}">
      <dgm:prSet/>
      <dgm:spPr/>
      <dgm:t>
        <a:bodyPr/>
        <a:lstStyle/>
        <a:p>
          <a:endParaRPr lang="en-US"/>
        </a:p>
      </dgm:t>
    </dgm:pt>
    <dgm:pt modelId="{D42F3F58-AA49-496F-BF5B-94CC00BDA542}" type="sibTrans" cxnId="{DF3AD532-EB50-457F-A6C0-7165BBE7E36D}">
      <dgm:prSet/>
      <dgm:spPr/>
      <dgm:t>
        <a:bodyPr/>
        <a:lstStyle/>
        <a:p>
          <a:endParaRPr lang="en-US"/>
        </a:p>
      </dgm:t>
    </dgm:pt>
    <dgm:pt modelId="{B59F2A63-931B-4298-9170-B7426DC841F8}">
      <dgm:prSet custT="1"/>
      <dgm:spPr/>
      <dgm:t>
        <a:bodyPr/>
        <a:lstStyle/>
        <a:p>
          <a:r>
            <a:rPr lang="en-US" sz="1400" b="1" dirty="0"/>
            <a:t>Community of Interest (COI) involvement – consult key stakeholders for policy suggestions</a:t>
          </a:r>
        </a:p>
      </dgm:t>
    </dgm:pt>
    <dgm:pt modelId="{3B0A89A9-AAB4-4136-A2BD-505CAC18E6B8}" type="parTrans" cxnId="{8E2F3DB5-374C-468E-947A-39541F2547C0}">
      <dgm:prSet/>
      <dgm:spPr/>
      <dgm:t>
        <a:bodyPr/>
        <a:lstStyle/>
        <a:p>
          <a:endParaRPr lang="en-GB"/>
        </a:p>
      </dgm:t>
    </dgm:pt>
    <dgm:pt modelId="{31DEC612-9A9D-45FC-8EAD-39A801A941E3}" type="sibTrans" cxnId="{8E2F3DB5-374C-468E-947A-39541F2547C0}">
      <dgm:prSet/>
      <dgm:spPr/>
      <dgm:t>
        <a:bodyPr/>
        <a:lstStyle/>
        <a:p>
          <a:endParaRPr lang="en-GB"/>
        </a:p>
      </dgm:t>
    </dgm:pt>
    <dgm:pt modelId="{BECB64F6-23FA-451E-8AEA-B85C30D57C5F}" type="pres">
      <dgm:prSet presAssocID="{9698E79E-F962-43C9-A994-82284498EC9D}" presName="matrix" presStyleCnt="0">
        <dgm:presLayoutVars>
          <dgm:chMax val="1"/>
          <dgm:dir/>
          <dgm:resizeHandles val="exact"/>
        </dgm:presLayoutVars>
      </dgm:prSet>
      <dgm:spPr/>
    </dgm:pt>
    <dgm:pt modelId="{56E0C970-188D-404E-8D40-583C80F102F9}" type="pres">
      <dgm:prSet presAssocID="{9698E79E-F962-43C9-A994-82284498EC9D}" presName="axisShape" presStyleLbl="bgShp" presStyleIdx="0" presStyleCnt="1" custLinFactNeighborX="134" custLinFactNeighborY="12314"/>
      <dgm:spPr/>
    </dgm:pt>
    <dgm:pt modelId="{1447004F-2245-494E-B137-046E1D95DA64}" type="pres">
      <dgm:prSet presAssocID="{9698E79E-F962-43C9-A994-82284498EC9D}" presName="rect1" presStyleLbl="node1" presStyleIdx="0" presStyleCnt="4">
        <dgm:presLayoutVars>
          <dgm:chMax val="0"/>
          <dgm:chPref val="0"/>
          <dgm:bulletEnabled val="1"/>
        </dgm:presLayoutVars>
      </dgm:prSet>
      <dgm:spPr/>
    </dgm:pt>
    <dgm:pt modelId="{55D17743-2D96-4F0A-9BF2-9C41507B2463}" type="pres">
      <dgm:prSet presAssocID="{9698E79E-F962-43C9-A994-82284498EC9D}" presName="rect2" presStyleLbl="node1" presStyleIdx="1" presStyleCnt="4">
        <dgm:presLayoutVars>
          <dgm:chMax val="0"/>
          <dgm:chPref val="0"/>
          <dgm:bulletEnabled val="1"/>
        </dgm:presLayoutVars>
      </dgm:prSet>
      <dgm:spPr/>
    </dgm:pt>
    <dgm:pt modelId="{59A2E7D3-8D86-418E-8ECC-2675E6ED9B9A}" type="pres">
      <dgm:prSet presAssocID="{9698E79E-F962-43C9-A994-82284498EC9D}" presName="rect3" presStyleLbl="node1" presStyleIdx="2" presStyleCnt="4">
        <dgm:presLayoutVars>
          <dgm:chMax val="0"/>
          <dgm:chPref val="0"/>
          <dgm:bulletEnabled val="1"/>
        </dgm:presLayoutVars>
      </dgm:prSet>
      <dgm:spPr/>
    </dgm:pt>
    <dgm:pt modelId="{66BC924F-8BFD-4A2C-BE31-DB1079F0B57D}" type="pres">
      <dgm:prSet presAssocID="{9698E79E-F962-43C9-A994-82284498EC9D}" presName="rect4" presStyleLbl="node1" presStyleIdx="3" presStyleCnt="4">
        <dgm:presLayoutVars>
          <dgm:chMax val="0"/>
          <dgm:chPref val="0"/>
          <dgm:bulletEnabled val="1"/>
        </dgm:presLayoutVars>
      </dgm:prSet>
      <dgm:spPr/>
    </dgm:pt>
  </dgm:ptLst>
  <dgm:cxnLst>
    <dgm:cxn modelId="{BF317D22-5F34-4CF4-A364-FF2334428B14}" srcId="{9698E79E-F962-43C9-A994-82284498EC9D}" destId="{54944121-6250-4EB3-824B-598FFF7DC602}" srcOrd="1" destOrd="0" parTransId="{1818AB2D-4612-480D-9E0A-29A2D98A5A3D}" sibTransId="{D74AC944-29DA-4B1D-9808-BD5BA2D4F114}"/>
    <dgm:cxn modelId="{DF3AD532-EB50-457F-A6C0-7165BBE7E36D}" srcId="{9698E79E-F962-43C9-A994-82284498EC9D}" destId="{D877D02B-B3A9-4586-B914-B3589349E6E1}" srcOrd="3" destOrd="0" parTransId="{9EC9009D-0750-46FA-A5A7-6FD4121714BB}" sibTransId="{D42F3F58-AA49-496F-BF5B-94CC00BDA542}"/>
    <dgm:cxn modelId="{8B53AC87-6C0D-4368-AB62-F4EB33D10F45}" type="presOf" srcId="{1CA87E50-FFEE-44DA-A3A7-45072C8158CE}" destId="{59A2E7D3-8D86-418E-8ECC-2675E6ED9B9A}" srcOrd="0" destOrd="0" presId="urn:microsoft.com/office/officeart/2005/8/layout/matrix2"/>
    <dgm:cxn modelId="{A57F9190-DA36-4FFE-9F8C-8ABDF366C53E}" srcId="{9698E79E-F962-43C9-A994-82284498EC9D}" destId="{1CA87E50-FFEE-44DA-A3A7-45072C8158CE}" srcOrd="2" destOrd="0" parTransId="{CF33B82E-D565-4F9F-92B4-F6E2B3AB07B8}" sibTransId="{E140DC72-8EA5-4EB9-89DA-6256DF993B95}"/>
    <dgm:cxn modelId="{8E2F3DB5-374C-468E-947A-39541F2547C0}" srcId="{9698E79E-F962-43C9-A994-82284498EC9D}" destId="{B59F2A63-931B-4298-9170-B7426DC841F8}" srcOrd="0" destOrd="0" parTransId="{3B0A89A9-AAB4-4136-A2BD-505CAC18E6B8}" sibTransId="{31DEC612-9A9D-45FC-8EAD-39A801A941E3}"/>
    <dgm:cxn modelId="{142BC9C1-0BB3-4CD4-B070-7A50D9A64D63}" type="presOf" srcId="{9698E79E-F962-43C9-A994-82284498EC9D}" destId="{BECB64F6-23FA-451E-8AEA-B85C30D57C5F}" srcOrd="0" destOrd="0" presId="urn:microsoft.com/office/officeart/2005/8/layout/matrix2"/>
    <dgm:cxn modelId="{6F3E78D1-45C3-4CCE-AB87-0AD6F981FBA3}" type="presOf" srcId="{54944121-6250-4EB3-824B-598FFF7DC602}" destId="{55D17743-2D96-4F0A-9BF2-9C41507B2463}" srcOrd="0" destOrd="0" presId="urn:microsoft.com/office/officeart/2005/8/layout/matrix2"/>
    <dgm:cxn modelId="{6F9372E4-D650-491A-B943-D1C20AC709EB}" type="presOf" srcId="{D877D02B-B3A9-4586-B914-B3589349E6E1}" destId="{66BC924F-8BFD-4A2C-BE31-DB1079F0B57D}" srcOrd="0" destOrd="0" presId="urn:microsoft.com/office/officeart/2005/8/layout/matrix2"/>
    <dgm:cxn modelId="{DBCA23EF-AAAD-4509-A056-B04E9504906D}" type="presOf" srcId="{B59F2A63-931B-4298-9170-B7426DC841F8}" destId="{1447004F-2245-494E-B137-046E1D95DA64}" srcOrd="0" destOrd="0" presId="urn:microsoft.com/office/officeart/2005/8/layout/matrix2"/>
    <dgm:cxn modelId="{149D4D2E-7D04-4C1A-A96C-230A1DCF26D1}" type="presParOf" srcId="{BECB64F6-23FA-451E-8AEA-B85C30D57C5F}" destId="{56E0C970-188D-404E-8D40-583C80F102F9}" srcOrd="0" destOrd="0" presId="urn:microsoft.com/office/officeart/2005/8/layout/matrix2"/>
    <dgm:cxn modelId="{C471C123-3442-4B74-9CAA-AED9B840D626}" type="presParOf" srcId="{BECB64F6-23FA-451E-8AEA-B85C30D57C5F}" destId="{1447004F-2245-494E-B137-046E1D95DA64}" srcOrd="1" destOrd="0" presId="urn:microsoft.com/office/officeart/2005/8/layout/matrix2"/>
    <dgm:cxn modelId="{CBBAAEBB-233D-4475-BC7C-1719D4556B5A}" type="presParOf" srcId="{BECB64F6-23FA-451E-8AEA-B85C30D57C5F}" destId="{55D17743-2D96-4F0A-9BF2-9C41507B2463}" srcOrd="2" destOrd="0" presId="urn:microsoft.com/office/officeart/2005/8/layout/matrix2"/>
    <dgm:cxn modelId="{49B4CFC3-7D37-4DF5-97EB-3F829AA91FAD}" type="presParOf" srcId="{BECB64F6-23FA-451E-8AEA-B85C30D57C5F}" destId="{59A2E7D3-8D86-418E-8ECC-2675E6ED9B9A}" srcOrd="3" destOrd="0" presId="urn:microsoft.com/office/officeart/2005/8/layout/matrix2"/>
    <dgm:cxn modelId="{7CBE9D2A-1C74-4C31-83BE-0D2D42F03515}" type="presParOf" srcId="{BECB64F6-23FA-451E-8AEA-B85C30D57C5F}" destId="{66BC924F-8BFD-4A2C-BE31-DB1079F0B57D}"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F0094A7-A7F4-4035-91FC-080A53B48D1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88EE37C-C32D-45ED-8D86-DEEEF5564812}">
      <dgm:prSet custT="1"/>
      <dgm:spPr/>
      <dgm:t>
        <a:bodyPr/>
        <a:lstStyle/>
        <a:p>
          <a:pPr>
            <a:defRPr cap="all"/>
          </a:pPr>
          <a:r>
            <a:rPr lang="en-US" sz="1600" b="0" dirty="0">
              <a:latin typeface="Abadi" panose="020F0502020204030204" pitchFamily="34" charset="0"/>
            </a:rPr>
            <a:t>Firewalls &amp; VPNs – secure remote work and block harmful websites</a:t>
          </a:r>
        </a:p>
      </dgm:t>
    </dgm:pt>
    <dgm:pt modelId="{D5BF1D76-DCF2-4625-A02E-B14D519E519F}" type="parTrans" cxnId="{E786927C-6237-4F17-B1E9-6FAB5566153C}">
      <dgm:prSet/>
      <dgm:spPr/>
      <dgm:t>
        <a:bodyPr/>
        <a:lstStyle/>
        <a:p>
          <a:endParaRPr lang="en-US"/>
        </a:p>
      </dgm:t>
    </dgm:pt>
    <dgm:pt modelId="{2581D07B-BA86-4B35-AFE6-25987F3E5814}" type="sibTrans" cxnId="{E786927C-6237-4F17-B1E9-6FAB5566153C}">
      <dgm:prSet/>
      <dgm:spPr/>
      <dgm:t>
        <a:bodyPr/>
        <a:lstStyle/>
        <a:p>
          <a:endParaRPr lang="en-US"/>
        </a:p>
      </dgm:t>
    </dgm:pt>
    <dgm:pt modelId="{480B59F3-3719-4A2D-ABBB-BDF5C4DDAE73}">
      <dgm:prSet custT="1"/>
      <dgm:spPr/>
      <dgm:t>
        <a:bodyPr/>
        <a:lstStyle/>
        <a:p>
          <a:pPr>
            <a:defRPr cap="all"/>
          </a:pPr>
          <a:r>
            <a:rPr lang="en-US" sz="1600" b="0" dirty="0">
              <a:latin typeface="Abadi" panose="020F0502020204030204" pitchFamily="34" charset="0"/>
            </a:rPr>
            <a:t>Intrusion detection  – detect and prevent intrusions to the network and key host devices</a:t>
          </a:r>
        </a:p>
      </dgm:t>
    </dgm:pt>
    <dgm:pt modelId="{18D4F31A-C0D7-46CC-A293-AAB610502051}" type="parTrans" cxnId="{7925A11A-D70A-4DE8-9AE9-7C8514E78A05}">
      <dgm:prSet/>
      <dgm:spPr/>
      <dgm:t>
        <a:bodyPr/>
        <a:lstStyle/>
        <a:p>
          <a:endParaRPr lang="en-US"/>
        </a:p>
      </dgm:t>
    </dgm:pt>
    <dgm:pt modelId="{E830A4AD-4A85-48FF-8D70-636AF21B7B76}" type="sibTrans" cxnId="{7925A11A-D70A-4DE8-9AE9-7C8514E78A05}">
      <dgm:prSet/>
      <dgm:spPr/>
      <dgm:t>
        <a:bodyPr/>
        <a:lstStyle/>
        <a:p>
          <a:endParaRPr lang="en-US"/>
        </a:p>
      </dgm:t>
    </dgm:pt>
    <dgm:pt modelId="{78C202E2-FA49-463F-804F-53176FBC1ED5}">
      <dgm:prSet custT="1"/>
      <dgm:spPr/>
      <dgm:t>
        <a:bodyPr/>
        <a:lstStyle/>
        <a:p>
          <a:pPr>
            <a:defRPr cap="all"/>
          </a:pPr>
          <a:r>
            <a:rPr lang="en-US" sz="1600" b="0" dirty="0">
              <a:latin typeface="Abadi" panose="020F0502020204030204" pitchFamily="34" charset="0"/>
            </a:rPr>
            <a:t>SSL/TLS – encrypt transactions to ensure information remains as transmitted</a:t>
          </a:r>
        </a:p>
      </dgm:t>
    </dgm:pt>
    <dgm:pt modelId="{93690163-1167-46F0-950D-CBD2BEB999E7}" type="parTrans" cxnId="{A30CF397-4049-483B-8D2E-E5FA18A30760}">
      <dgm:prSet/>
      <dgm:spPr/>
      <dgm:t>
        <a:bodyPr/>
        <a:lstStyle/>
        <a:p>
          <a:endParaRPr lang="en-US"/>
        </a:p>
      </dgm:t>
    </dgm:pt>
    <dgm:pt modelId="{02FA28C5-85BF-42AF-9EA0-760C494B5DD1}" type="sibTrans" cxnId="{A30CF397-4049-483B-8D2E-E5FA18A30760}">
      <dgm:prSet/>
      <dgm:spPr/>
      <dgm:t>
        <a:bodyPr/>
        <a:lstStyle/>
        <a:p>
          <a:endParaRPr lang="en-US"/>
        </a:p>
      </dgm:t>
    </dgm:pt>
    <dgm:pt modelId="{78FBE01B-C38A-47B4-B667-59E5AD56FD9A}">
      <dgm:prSet custT="1"/>
      <dgm:spPr/>
      <dgm:t>
        <a:bodyPr/>
        <a:lstStyle/>
        <a:p>
          <a:pPr>
            <a:defRPr cap="all"/>
          </a:pPr>
          <a:r>
            <a:rPr lang="en-US" sz="1600" b="0" dirty="0">
              <a:latin typeface="Abadi" panose="020F0502020204030204" pitchFamily="34" charset="0"/>
            </a:rPr>
            <a:t>Honeypots – attract attackers to learn attack patterns for future detection and prevention</a:t>
          </a:r>
        </a:p>
      </dgm:t>
    </dgm:pt>
    <dgm:pt modelId="{16076DB1-06ED-4DA4-AEF9-A6B6D11417A3}" type="parTrans" cxnId="{57E3CCA5-27D1-443E-B549-DF66B77150EB}">
      <dgm:prSet/>
      <dgm:spPr/>
      <dgm:t>
        <a:bodyPr/>
        <a:lstStyle/>
        <a:p>
          <a:endParaRPr lang="en-US"/>
        </a:p>
      </dgm:t>
    </dgm:pt>
    <dgm:pt modelId="{D6E7AF64-6227-48F7-A1F0-74800F5F8F95}" type="sibTrans" cxnId="{57E3CCA5-27D1-443E-B549-DF66B77150EB}">
      <dgm:prSet/>
      <dgm:spPr/>
      <dgm:t>
        <a:bodyPr/>
        <a:lstStyle/>
        <a:p>
          <a:endParaRPr lang="en-US"/>
        </a:p>
      </dgm:t>
    </dgm:pt>
    <dgm:pt modelId="{2AADA531-2A3C-46D6-99CC-9012CE671D7C}" type="pres">
      <dgm:prSet presAssocID="{5F0094A7-A7F4-4035-91FC-080A53B48D14}" presName="root" presStyleCnt="0">
        <dgm:presLayoutVars>
          <dgm:dir/>
          <dgm:resizeHandles val="exact"/>
        </dgm:presLayoutVars>
      </dgm:prSet>
      <dgm:spPr/>
    </dgm:pt>
    <dgm:pt modelId="{5CD04BEF-0919-4AB9-94E5-1B9AA04AC619}" type="pres">
      <dgm:prSet presAssocID="{288EE37C-C32D-45ED-8D86-DEEEF5564812}" presName="compNode" presStyleCnt="0"/>
      <dgm:spPr/>
    </dgm:pt>
    <dgm:pt modelId="{947E86A8-E306-4871-9969-379C0EE8ACC3}" type="pres">
      <dgm:prSet presAssocID="{288EE37C-C32D-45ED-8D86-DEEEF5564812}" presName="iconBgRect" presStyleLbl="bgShp" presStyleIdx="0" presStyleCnt="4"/>
      <dgm:spPr/>
    </dgm:pt>
    <dgm:pt modelId="{F0CCC441-0733-42D0-8459-B3A5D24F48E1}" type="pres">
      <dgm:prSet presAssocID="{288EE37C-C32D-45ED-8D86-DEEEF556481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sconnected"/>
        </a:ext>
      </dgm:extLst>
    </dgm:pt>
    <dgm:pt modelId="{A3542DD4-732F-4D7B-B32B-7C299CAD28AE}" type="pres">
      <dgm:prSet presAssocID="{288EE37C-C32D-45ED-8D86-DEEEF5564812}" presName="spaceRect" presStyleCnt="0"/>
      <dgm:spPr/>
    </dgm:pt>
    <dgm:pt modelId="{8C0A0F22-E76B-4FFB-BCAA-3DE166B62D4F}" type="pres">
      <dgm:prSet presAssocID="{288EE37C-C32D-45ED-8D86-DEEEF5564812}" presName="textRect" presStyleLbl="revTx" presStyleIdx="0" presStyleCnt="4">
        <dgm:presLayoutVars>
          <dgm:chMax val="1"/>
          <dgm:chPref val="1"/>
        </dgm:presLayoutVars>
      </dgm:prSet>
      <dgm:spPr/>
    </dgm:pt>
    <dgm:pt modelId="{B17BD3F1-8502-452B-9872-18A502CD7C89}" type="pres">
      <dgm:prSet presAssocID="{2581D07B-BA86-4B35-AFE6-25987F3E5814}" presName="sibTrans" presStyleCnt="0"/>
      <dgm:spPr/>
    </dgm:pt>
    <dgm:pt modelId="{36088CC7-04F6-4FD4-92E8-F7615895BBE8}" type="pres">
      <dgm:prSet presAssocID="{480B59F3-3719-4A2D-ABBB-BDF5C4DDAE73}" presName="compNode" presStyleCnt="0"/>
      <dgm:spPr/>
    </dgm:pt>
    <dgm:pt modelId="{AEADA319-FAF7-4808-BBB2-8C41ABECE8AB}" type="pres">
      <dgm:prSet presAssocID="{480B59F3-3719-4A2D-ABBB-BDF5C4DDAE73}" presName="iconBgRect" presStyleLbl="bgShp" presStyleIdx="1" presStyleCnt="4"/>
      <dgm:spPr/>
    </dgm:pt>
    <dgm:pt modelId="{83153403-0529-4F8F-97B7-4C4B4F06F3F4}" type="pres">
      <dgm:prSet presAssocID="{480B59F3-3719-4A2D-ABBB-BDF5C4DDAE7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curity Camera Sign"/>
        </a:ext>
      </dgm:extLst>
    </dgm:pt>
    <dgm:pt modelId="{57176F0B-D42D-45F0-94CD-9BF55712CFB0}" type="pres">
      <dgm:prSet presAssocID="{480B59F3-3719-4A2D-ABBB-BDF5C4DDAE73}" presName="spaceRect" presStyleCnt="0"/>
      <dgm:spPr/>
    </dgm:pt>
    <dgm:pt modelId="{32B2EE4F-AF37-40C4-833C-9D36ED565E66}" type="pres">
      <dgm:prSet presAssocID="{480B59F3-3719-4A2D-ABBB-BDF5C4DDAE73}" presName="textRect" presStyleLbl="revTx" presStyleIdx="1" presStyleCnt="4">
        <dgm:presLayoutVars>
          <dgm:chMax val="1"/>
          <dgm:chPref val="1"/>
        </dgm:presLayoutVars>
      </dgm:prSet>
      <dgm:spPr/>
    </dgm:pt>
    <dgm:pt modelId="{39A60F47-6A87-4EB1-8945-CD1680F267E0}" type="pres">
      <dgm:prSet presAssocID="{E830A4AD-4A85-48FF-8D70-636AF21B7B76}" presName="sibTrans" presStyleCnt="0"/>
      <dgm:spPr/>
    </dgm:pt>
    <dgm:pt modelId="{4148A85A-0540-4E69-99B4-DEE6350E14B8}" type="pres">
      <dgm:prSet presAssocID="{78C202E2-FA49-463F-804F-53176FBC1ED5}" presName="compNode" presStyleCnt="0"/>
      <dgm:spPr/>
    </dgm:pt>
    <dgm:pt modelId="{0B03C9D8-778B-4340-AA92-F7CF4A16FDDC}" type="pres">
      <dgm:prSet presAssocID="{78C202E2-FA49-463F-804F-53176FBC1ED5}" presName="iconBgRect" presStyleLbl="bgShp" presStyleIdx="2" presStyleCnt="4"/>
      <dgm:spPr/>
    </dgm:pt>
    <dgm:pt modelId="{5169D9AF-B5AB-46FC-A75F-C8036B169579}" type="pres">
      <dgm:prSet presAssocID="{78C202E2-FA49-463F-804F-53176FBC1ED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2A713131-19F9-461B-9A96-94AB6B5FFB32}" type="pres">
      <dgm:prSet presAssocID="{78C202E2-FA49-463F-804F-53176FBC1ED5}" presName="spaceRect" presStyleCnt="0"/>
      <dgm:spPr/>
    </dgm:pt>
    <dgm:pt modelId="{A2138695-A1A5-4998-B877-06CC8AD4D271}" type="pres">
      <dgm:prSet presAssocID="{78C202E2-FA49-463F-804F-53176FBC1ED5}" presName="textRect" presStyleLbl="revTx" presStyleIdx="2" presStyleCnt="4">
        <dgm:presLayoutVars>
          <dgm:chMax val="1"/>
          <dgm:chPref val="1"/>
        </dgm:presLayoutVars>
      </dgm:prSet>
      <dgm:spPr/>
    </dgm:pt>
    <dgm:pt modelId="{ACDDD5FF-DA89-4E48-9AC5-6ED4B9431C0E}" type="pres">
      <dgm:prSet presAssocID="{02FA28C5-85BF-42AF-9EA0-760C494B5DD1}" presName="sibTrans" presStyleCnt="0"/>
      <dgm:spPr/>
    </dgm:pt>
    <dgm:pt modelId="{103BB0AB-D1B3-4F99-B775-6D32360AC737}" type="pres">
      <dgm:prSet presAssocID="{78FBE01B-C38A-47B4-B667-59E5AD56FD9A}" presName="compNode" presStyleCnt="0"/>
      <dgm:spPr/>
    </dgm:pt>
    <dgm:pt modelId="{25E375F3-00A8-4C2C-A6D2-BE4B050CEEE4}" type="pres">
      <dgm:prSet presAssocID="{78FBE01B-C38A-47B4-B667-59E5AD56FD9A}" presName="iconBgRect" presStyleLbl="bgShp" presStyleIdx="3" presStyleCnt="4"/>
      <dgm:spPr/>
    </dgm:pt>
    <dgm:pt modelId="{7A805FF3-00A5-473D-B43E-A90EAC8E7292}" type="pres">
      <dgm:prSet presAssocID="{78FBE01B-C38A-47B4-B667-59E5AD56FD9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ecurity Camera"/>
        </a:ext>
      </dgm:extLst>
    </dgm:pt>
    <dgm:pt modelId="{48F84CE5-0614-4F08-A3B0-34BA0CA15F11}" type="pres">
      <dgm:prSet presAssocID="{78FBE01B-C38A-47B4-B667-59E5AD56FD9A}" presName="spaceRect" presStyleCnt="0"/>
      <dgm:spPr/>
    </dgm:pt>
    <dgm:pt modelId="{1FF6C200-6146-4F94-AC7A-85A879EA402C}" type="pres">
      <dgm:prSet presAssocID="{78FBE01B-C38A-47B4-B667-59E5AD56FD9A}" presName="textRect" presStyleLbl="revTx" presStyleIdx="3" presStyleCnt="4">
        <dgm:presLayoutVars>
          <dgm:chMax val="1"/>
          <dgm:chPref val="1"/>
        </dgm:presLayoutVars>
      </dgm:prSet>
      <dgm:spPr/>
    </dgm:pt>
  </dgm:ptLst>
  <dgm:cxnLst>
    <dgm:cxn modelId="{EEE78B02-B6A0-4EED-80FC-C6B786321467}" type="presOf" srcId="{78C202E2-FA49-463F-804F-53176FBC1ED5}" destId="{A2138695-A1A5-4998-B877-06CC8AD4D271}" srcOrd="0" destOrd="0" presId="urn:microsoft.com/office/officeart/2018/5/layout/IconCircleLabelList"/>
    <dgm:cxn modelId="{C86FB004-3B10-4041-87F0-848A60BBDDEC}" type="presOf" srcId="{78FBE01B-C38A-47B4-B667-59E5AD56FD9A}" destId="{1FF6C200-6146-4F94-AC7A-85A879EA402C}" srcOrd="0" destOrd="0" presId="urn:microsoft.com/office/officeart/2018/5/layout/IconCircleLabelList"/>
    <dgm:cxn modelId="{37307F0B-3C61-4D60-8E0D-E481D3ACFAAA}" type="presOf" srcId="{288EE37C-C32D-45ED-8D86-DEEEF5564812}" destId="{8C0A0F22-E76B-4FFB-BCAA-3DE166B62D4F}" srcOrd="0" destOrd="0" presId="urn:microsoft.com/office/officeart/2018/5/layout/IconCircleLabelList"/>
    <dgm:cxn modelId="{7925A11A-D70A-4DE8-9AE9-7C8514E78A05}" srcId="{5F0094A7-A7F4-4035-91FC-080A53B48D14}" destId="{480B59F3-3719-4A2D-ABBB-BDF5C4DDAE73}" srcOrd="1" destOrd="0" parTransId="{18D4F31A-C0D7-46CC-A293-AAB610502051}" sibTransId="{E830A4AD-4A85-48FF-8D70-636AF21B7B76}"/>
    <dgm:cxn modelId="{E786927C-6237-4F17-B1E9-6FAB5566153C}" srcId="{5F0094A7-A7F4-4035-91FC-080A53B48D14}" destId="{288EE37C-C32D-45ED-8D86-DEEEF5564812}" srcOrd="0" destOrd="0" parTransId="{D5BF1D76-DCF2-4625-A02E-B14D519E519F}" sibTransId="{2581D07B-BA86-4B35-AFE6-25987F3E5814}"/>
    <dgm:cxn modelId="{A30CF397-4049-483B-8D2E-E5FA18A30760}" srcId="{5F0094A7-A7F4-4035-91FC-080A53B48D14}" destId="{78C202E2-FA49-463F-804F-53176FBC1ED5}" srcOrd="2" destOrd="0" parTransId="{93690163-1167-46F0-950D-CBD2BEB999E7}" sibTransId="{02FA28C5-85BF-42AF-9EA0-760C494B5DD1}"/>
    <dgm:cxn modelId="{57E3CCA5-27D1-443E-B549-DF66B77150EB}" srcId="{5F0094A7-A7F4-4035-91FC-080A53B48D14}" destId="{78FBE01B-C38A-47B4-B667-59E5AD56FD9A}" srcOrd="3" destOrd="0" parTransId="{16076DB1-06ED-4DA4-AEF9-A6B6D11417A3}" sibTransId="{D6E7AF64-6227-48F7-A1F0-74800F5F8F95}"/>
    <dgm:cxn modelId="{00611FD4-C657-47E0-AA0E-CFEFF7E69D9F}" type="presOf" srcId="{480B59F3-3719-4A2D-ABBB-BDF5C4DDAE73}" destId="{32B2EE4F-AF37-40C4-833C-9D36ED565E66}" srcOrd="0" destOrd="0" presId="urn:microsoft.com/office/officeart/2018/5/layout/IconCircleLabelList"/>
    <dgm:cxn modelId="{A639F1F8-8F8F-47FB-B5C4-6448E96FE52F}" type="presOf" srcId="{5F0094A7-A7F4-4035-91FC-080A53B48D14}" destId="{2AADA531-2A3C-46D6-99CC-9012CE671D7C}" srcOrd="0" destOrd="0" presId="urn:microsoft.com/office/officeart/2018/5/layout/IconCircleLabelList"/>
    <dgm:cxn modelId="{D905A6F7-0931-42E8-B566-FD7327ABBAEE}" type="presParOf" srcId="{2AADA531-2A3C-46D6-99CC-9012CE671D7C}" destId="{5CD04BEF-0919-4AB9-94E5-1B9AA04AC619}" srcOrd="0" destOrd="0" presId="urn:microsoft.com/office/officeart/2018/5/layout/IconCircleLabelList"/>
    <dgm:cxn modelId="{73BC8B18-B241-4E02-8165-804C3BDDFCCD}" type="presParOf" srcId="{5CD04BEF-0919-4AB9-94E5-1B9AA04AC619}" destId="{947E86A8-E306-4871-9969-379C0EE8ACC3}" srcOrd="0" destOrd="0" presId="urn:microsoft.com/office/officeart/2018/5/layout/IconCircleLabelList"/>
    <dgm:cxn modelId="{C1615165-8F4E-48AE-A4C0-77C4467072CB}" type="presParOf" srcId="{5CD04BEF-0919-4AB9-94E5-1B9AA04AC619}" destId="{F0CCC441-0733-42D0-8459-B3A5D24F48E1}" srcOrd="1" destOrd="0" presId="urn:microsoft.com/office/officeart/2018/5/layout/IconCircleLabelList"/>
    <dgm:cxn modelId="{E88E0E8E-8269-45F2-95EF-F0AE94360684}" type="presParOf" srcId="{5CD04BEF-0919-4AB9-94E5-1B9AA04AC619}" destId="{A3542DD4-732F-4D7B-B32B-7C299CAD28AE}" srcOrd="2" destOrd="0" presId="urn:microsoft.com/office/officeart/2018/5/layout/IconCircleLabelList"/>
    <dgm:cxn modelId="{E3AB7217-3E07-47CF-8B5F-8992DFE209E1}" type="presParOf" srcId="{5CD04BEF-0919-4AB9-94E5-1B9AA04AC619}" destId="{8C0A0F22-E76B-4FFB-BCAA-3DE166B62D4F}" srcOrd="3" destOrd="0" presId="urn:microsoft.com/office/officeart/2018/5/layout/IconCircleLabelList"/>
    <dgm:cxn modelId="{645D0206-6565-478A-A233-026CEEACBD85}" type="presParOf" srcId="{2AADA531-2A3C-46D6-99CC-9012CE671D7C}" destId="{B17BD3F1-8502-452B-9872-18A502CD7C89}" srcOrd="1" destOrd="0" presId="urn:microsoft.com/office/officeart/2018/5/layout/IconCircleLabelList"/>
    <dgm:cxn modelId="{4D0E56F4-0C8F-419F-B831-2A3EEDB6530C}" type="presParOf" srcId="{2AADA531-2A3C-46D6-99CC-9012CE671D7C}" destId="{36088CC7-04F6-4FD4-92E8-F7615895BBE8}" srcOrd="2" destOrd="0" presId="urn:microsoft.com/office/officeart/2018/5/layout/IconCircleLabelList"/>
    <dgm:cxn modelId="{3A204E43-D329-4BEB-8A33-4BC674C362BC}" type="presParOf" srcId="{36088CC7-04F6-4FD4-92E8-F7615895BBE8}" destId="{AEADA319-FAF7-4808-BBB2-8C41ABECE8AB}" srcOrd="0" destOrd="0" presId="urn:microsoft.com/office/officeart/2018/5/layout/IconCircleLabelList"/>
    <dgm:cxn modelId="{9631B4D8-6671-4713-8F29-B0F36BFD5AE0}" type="presParOf" srcId="{36088CC7-04F6-4FD4-92E8-F7615895BBE8}" destId="{83153403-0529-4F8F-97B7-4C4B4F06F3F4}" srcOrd="1" destOrd="0" presId="urn:microsoft.com/office/officeart/2018/5/layout/IconCircleLabelList"/>
    <dgm:cxn modelId="{7275CF22-53F9-4C16-9607-97FF2080A9D2}" type="presParOf" srcId="{36088CC7-04F6-4FD4-92E8-F7615895BBE8}" destId="{57176F0B-D42D-45F0-94CD-9BF55712CFB0}" srcOrd="2" destOrd="0" presId="urn:microsoft.com/office/officeart/2018/5/layout/IconCircleLabelList"/>
    <dgm:cxn modelId="{CF8453A2-F193-4143-9CF1-65398A1E2A45}" type="presParOf" srcId="{36088CC7-04F6-4FD4-92E8-F7615895BBE8}" destId="{32B2EE4F-AF37-40C4-833C-9D36ED565E66}" srcOrd="3" destOrd="0" presId="urn:microsoft.com/office/officeart/2018/5/layout/IconCircleLabelList"/>
    <dgm:cxn modelId="{C0FE0F6A-F4B2-44A3-92EF-03E1262C010E}" type="presParOf" srcId="{2AADA531-2A3C-46D6-99CC-9012CE671D7C}" destId="{39A60F47-6A87-4EB1-8945-CD1680F267E0}" srcOrd="3" destOrd="0" presId="urn:microsoft.com/office/officeart/2018/5/layout/IconCircleLabelList"/>
    <dgm:cxn modelId="{C21FC6AB-B49F-4E95-95BA-911643EC4A48}" type="presParOf" srcId="{2AADA531-2A3C-46D6-99CC-9012CE671D7C}" destId="{4148A85A-0540-4E69-99B4-DEE6350E14B8}" srcOrd="4" destOrd="0" presId="urn:microsoft.com/office/officeart/2018/5/layout/IconCircleLabelList"/>
    <dgm:cxn modelId="{76EEB084-53CC-4B92-BB6B-1EB026DB9DA9}" type="presParOf" srcId="{4148A85A-0540-4E69-99B4-DEE6350E14B8}" destId="{0B03C9D8-778B-4340-AA92-F7CF4A16FDDC}" srcOrd="0" destOrd="0" presId="urn:microsoft.com/office/officeart/2018/5/layout/IconCircleLabelList"/>
    <dgm:cxn modelId="{DE5C2587-BE59-44C4-81CA-0E83A1B11F3B}" type="presParOf" srcId="{4148A85A-0540-4E69-99B4-DEE6350E14B8}" destId="{5169D9AF-B5AB-46FC-A75F-C8036B169579}" srcOrd="1" destOrd="0" presId="urn:microsoft.com/office/officeart/2018/5/layout/IconCircleLabelList"/>
    <dgm:cxn modelId="{4CE3A789-758B-4845-86DE-FE6BE1B0E1FA}" type="presParOf" srcId="{4148A85A-0540-4E69-99B4-DEE6350E14B8}" destId="{2A713131-19F9-461B-9A96-94AB6B5FFB32}" srcOrd="2" destOrd="0" presId="urn:microsoft.com/office/officeart/2018/5/layout/IconCircleLabelList"/>
    <dgm:cxn modelId="{5210ED19-AB78-46F4-88A4-DCABA9C07B02}" type="presParOf" srcId="{4148A85A-0540-4E69-99B4-DEE6350E14B8}" destId="{A2138695-A1A5-4998-B877-06CC8AD4D271}" srcOrd="3" destOrd="0" presId="urn:microsoft.com/office/officeart/2018/5/layout/IconCircleLabelList"/>
    <dgm:cxn modelId="{84D9695E-F990-447A-A485-662C740C747C}" type="presParOf" srcId="{2AADA531-2A3C-46D6-99CC-9012CE671D7C}" destId="{ACDDD5FF-DA89-4E48-9AC5-6ED4B9431C0E}" srcOrd="5" destOrd="0" presId="urn:microsoft.com/office/officeart/2018/5/layout/IconCircleLabelList"/>
    <dgm:cxn modelId="{0440BCE8-80B7-4619-9CFA-22A8C65D9B97}" type="presParOf" srcId="{2AADA531-2A3C-46D6-99CC-9012CE671D7C}" destId="{103BB0AB-D1B3-4F99-B775-6D32360AC737}" srcOrd="6" destOrd="0" presId="urn:microsoft.com/office/officeart/2018/5/layout/IconCircleLabelList"/>
    <dgm:cxn modelId="{15FEECCF-5AA2-438B-ABAE-0397C2AAEA92}" type="presParOf" srcId="{103BB0AB-D1B3-4F99-B775-6D32360AC737}" destId="{25E375F3-00A8-4C2C-A6D2-BE4B050CEEE4}" srcOrd="0" destOrd="0" presId="urn:microsoft.com/office/officeart/2018/5/layout/IconCircleLabelList"/>
    <dgm:cxn modelId="{98C5BB64-6D8A-49B0-9A3E-8474360B4E19}" type="presParOf" srcId="{103BB0AB-D1B3-4F99-B775-6D32360AC737}" destId="{7A805FF3-00A5-473D-B43E-A90EAC8E7292}" srcOrd="1" destOrd="0" presId="urn:microsoft.com/office/officeart/2018/5/layout/IconCircleLabelList"/>
    <dgm:cxn modelId="{B2ADA32E-808F-4927-8984-1BEACCEC7C42}" type="presParOf" srcId="{103BB0AB-D1B3-4F99-B775-6D32360AC737}" destId="{48F84CE5-0614-4F08-A3B0-34BA0CA15F11}" srcOrd="2" destOrd="0" presId="urn:microsoft.com/office/officeart/2018/5/layout/IconCircleLabelList"/>
    <dgm:cxn modelId="{F6A6E3B4-6E91-48F0-8D4B-FF4FD7C597F1}" type="presParOf" srcId="{103BB0AB-D1B3-4F99-B775-6D32360AC737}" destId="{1FF6C200-6146-4F94-AC7A-85A879EA402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34285A8-017D-4624-8455-99CD62945D4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3079289-FB21-46E8-8BEB-1B2EC85B63A6}">
      <dgm:prSet custT="1"/>
      <dgm:spPr/>
      <dgm:t>
        <a:bodyPr/>
        <a:lstStyle/>
        <a:p>
          <a:pPr>
            <a:defRPr cap="all"/>
          </a:pPr>
          <a:r>
            <a:rPr lang="en-US" sz="1600" b="0" dirty="0"/>
            <a:t>SIEM: Centralized logging &amp; threat detection to manage threats and learn commonalities in attack vectors</a:t>
          </a:r>
        </a:p>
      </dgm:t>
    </dgm:pt>
    <dgm:pt modelId="{132F7261-631E-40E8-9729-75956684CC84}" type="parTrans" cxnId="{12C7FB72-63F4-4944-9EB0-13BDD8EC4EA0}">
      <dgm:prSet/>
      <dgm:spPr/>
      <dgm:t>
        <a:bodyPr/>
        <a:lstStyle/>
        <a:p>
          <a:endParaRPr lang="en-US"/>
        </a:p>
      </dgm:t>
    </dgm:pt>
    <dgm:pt modelId="{559B3614-56CA-425F-97AF-B9D3407DC77B}" type="sibTrans" cxnId="{12C7FB72-63F4-4944-9EB0-13BDD8EC4EA0}">
      <dgm:prSet/>
      <dgm:spPr/>
      <dgm:t>
        <a:bodyPr/>
        <a:lstStyle/>
        <a:p>
          <a:endParaRPr lang="en-US"/>
        </a:p>
      </dgm:t>
    </dgm:pt>
    <dgm:pt modelId="{06806F1F-4B9B-4398-B4C3-A80578FE4DC5}">
      <dgm:prSet custT="1"/>
      <dgm:spPr/>
      <dgm:t>
        <a:bodyPr/>
        <a:lstStyle/>
        <a:p>
          <a:pPr>
            <a:defRPr cap="all"/>
          </a:pPr>
          <a:r>
            <a:rPr lang="en-US" sz="1600" b="0" dirty="0"/>
            <a:t>SOAR: Automates threat responses ( like phishing quarantines) to ensure speedier resolution of threats </a:t>
          </a:r>
        </a:p>
      </dgm:t>
    </dgm:pt>
    <dgm:pt modelId="{565D1AA5-CD7C-45D9-9A96-7C209FA2A884}" type="parTrans" cxnId="{3A7F90A5-1896-4885-BF45-8EF70631D9A1}">
      <dgm:prSet/>
      <dgm:spPr/>
      <dgm:t>
        <a:bodyPr/>
        <a:lstStyle/>
        <a:p>
          <a:endParaRPr lang="en-US"/>
        </a:p>
      </dgm:t>
    </dgm:pt>
    <dgm:pt modelId="{735F9AE1-B41A-41EB-9342-94E6B0A3B011}" type="sibTrans" cxnId="{3A7F90A5-1896-4885-BF45-8EF70631D9A1}">
      <dgm:prSet/>
      <dgm:spPr/>
      <dgm:t>
        <a:bodyPr/>
        <a:lstStyle/>
        <a:p>
          <a:endParaRPr lang="en-US"/>
        </a:p>
      </dgm:t>
    </dgm:pt>
    <dgm:pt modelId="{A65E443C-F08F-4D22-8F2D-B53C921F126C}">
      <dgm:prSet custT="1"/>
      <dgm:spPr/>
      <dgm:t>
        <a:bodyPr/>
        <a:lstStyle/>
        <a:p>
          <a:pPr>
            <a:defRPr cap="all"/>
          </a:pPr>
          <a:r>
            <a:rPr lang="en-US" sz="1600" b="0" dirty="0"/>
            <a:t>Outcome: Faster, automated incident handling, leaving security personnel with valuable time to deal with more serious threats</a:t>
          </a:r>
        </a:p>
      </dgm:t>
    </dgm:pt>
    <dgm:pt modelId="{6D51D35E-3C35-46D9-9386-8E8FCFED6A3B}" type="sibTrans" cxnId="{7A07BCF7-B466-40B4-8F8D-874CE4F4395A}">
      <dgm:prSet/>
      <dgm:spPr/>
      <dgm:t>
        <a:bodyPr/>
        <a:lstStyle/>
        <a:p>
          <a:endParaRPr lang="en-US"/>
        </a:p>
      </dgm:t>
    </dgm:pt>
    <dgm:pt modelId="{6B4066A2-3577-4E1E-947E-2CA318F11ECC}" type="parTrans" cxnId="{7A07BCF7-B466-40B4-8F8D-874CE4F4395A}">
      <dgm:prSet/>
      <dgm:spPr/>
      <dgm:t>
        <a:bodyPr/>
        <a:lstStyle/>
        <a:p>
          <a:endParaRPr lang="en-US"/>
        </a:p>
      </dgm:t>
    </dgm:pt>
    <dgm:pt modelId="{DDD81E48-7930-44A9-BE66-9294365C66EF}" type="pres">
      <dgm:prSet presAssocID="{434285A8-017D-4624-8455-99CD62945D4B}" presName="root" presStyleCnt="0">
        <dgm:presLayoutVars>
          <dgm:dir/>
          <dgm:resizeHandles val="exact"/>
        </dgm:presLayoutVars>
      </dgm:prSet>
      <dgm:spPr/>
    </dgm:pt>
    <dgm:pt modelId="{06F18A58-5583-45B7-AFE7-A234D036226B}" type="pres">
      <dgm:prSet presAssocID="{73079289-FB21-46E8-8BEB-1B2EC85B63A6}" presName="compNode" presStyleCnt="0"/>
      <dgm:spPr/>
    </dgm:pt>
    <dgm:pt modelId="{291F59BA-10F4-4F81-9D8E-7AB1725B4944}" type="pres">
      <dgm:prSet presAssocID="{73079289-FB21-46E8-8BEB-1B2EC85B63A6}" presName="iconBgRect" presStyleLbl="bgShp" presStyleIdx="0" presStyleCnt="3"/>
      <dgm:spPr/>
    </dgm:pt>
    <dgm:pt modelId="{B512E3F7-08F5-4040-A734-4373AC5FB714}" type="pres">
      <dgm:prSet presAssocID="{73079289-FB21-46E8-8BEB-1B2EC85B63A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rver"/>
        </a:ext>
      </dgm:extLst>
    </dgm:pt>
    <dgm:pt modelId="{08F126F9-3407-4B31-B2BD-B81F9690B273}" type="pres">
      <dgm:prSet presAssocID="{73079289-FB21-46E8-8BEB-1B2EC85B63A6}" presName="spaceRect" presStyleCnt="0"/>
      <dgm:spPr/>
    </dgm:pt>
    <dgm:pt modelId="{6A14152D-23D3-446C-BB35-20C3E6CF72FC}" type="pres">
      <dgm:prSet presAssocID="{73079289-FB21-46E8-8BEB-1B2EC85B63A6}" presName="textRect" presStyleLbl="revTx" presStyleIdx="0" presStyleCnt="3">
        <dgm:presLayoutVars>
          <dgm:chMax val="1"/>
          <dgm:chPref val="1"/>
        </dgm:presLayoutVars>
      </dgm:prSet>
      <dgm:spPr/>
    </dgm:pt>
    <dgm:pt modelId="{D7BEF5FD-1C08-4D71-84CB-7DA7522824B5}" type="pres">
      <dgm:prSet presAssocID="{559B3614-56CA-425F-97AF-B9D3407DC77B}" presName="sibTrans" presStyleCnt="0"/>
      <dgm:spPr/>
    </dgm:pt>
    <dgm:pt modelId="{DA51CAE6-CF6B-4956-B73E-F3AFA7093237}" type="pres">
      <dgm:prSet presAssocID="{06806F1F-4B9B-4398-B4C3-A80578FE4DC5}" presName="compNode" presStyleCnt="0"/>
      <dgm:spPr/>
    </dgm:pt>
    <dgm:pt modelId="{E88D51D8-E9F7-4560-BE41-A7FCE2152F85}" type="pres">
      <dgm:prSet presAssocID="{06806F1F-4B9B-4398-B4C3-A80578FE4DC5}" presName="iconBgRect" presStyleLbl="bgShp" presStyleIdx="1" presStyleCnt="3"/>
      <dgm:spPr/>
    </dgm:pt>
    <dgm:pt modelId="{F97E7F0C-ABC2-4714-903E-3F743FFB02FD}" type="pres">
      <dgm:prSet presAssocID="{06806F1F-4B9B-4398-B4C3-A80578FE4DC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6B2D2EEF-AAE3-489C-B7BF-FE6966DBC1A9}" type="pres">
      <dgm:prSet presAssocID="{06806F1F-4B9B-4398-B4C3-A80578FE4DC5}" presName="spaceRect" presStyleCnt="0"/>
      <dgm:spPr/>
    </dgm:pt>
    <dgm:pt modelId="{AC1ED876-7998-4F13-AF9C-08738A0781A1}" type="pres">
      <dgm:prSet presAssocID="{06806F1F-4B9B-4398-B4C3-A80578FE4DC5}" presName="textRect" presStyleLbl="revTx" presStyleIdx="1" presStyleCnt="3">
        <dgm:presLayoutVars>
          <dgm:chMax val="1"/>
          <dgm:chPref val="1"/>
        </dgm:presLayoutVars>
      </dgm:prSet>
      <dgm:spPr/>
    </dgm:pt>
    <dgm:pt modelId="{9D7108C1-D5C5-4AE1-A04F-5B46914F9552}" type="pres">
      <dgm:prSet presAssocID="{735F9AE1-B41A-41EB-9342-94E6B0A3B011}" presName="sibTrans" presStyleCnt="0"/>
      <dgm:spPr/>
    </dgm:pt>
    <dgm:pt modelId="{59F559E4-D401-406E-AF52-E5474DAD9402}" type="pres">
      <dgm:prSet presAssocID="{A65E443C-F08F-4D22-8F2D-B53C921F126C}" presName="compNode" presStyleCnt="0"/>
      <dgm:spPr/>
    </dgm:pt>
    <dgm:pt modelId="{C7294F7A-3024-4727-BF68-A7A375624248}" type="pres">
      <dgm:prSet presAssocID="{A65E443C-F08F-4D22-8F2D-B53C921F126C}" presName="iconBgRect" presStyleLbl="bgShp" presStyleIdx="2" presStyleCnt="3"/>
      <dgm:spPr/>
    </dgm:pt>
    <dgm:pt modelId="{D95CC828-FCFB-4F87-A649-0FF2B40AC527}" type="pres">
      <dgm:prSet presAssocID="{A65E443C-F08F-4D22-8F2D-B53C921F126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152CEBA8-78FB-43C1-9EF2-107B6BFC11EA}" type="pres">
      <dgm:prSet presAssocID="{A65E443C-F08F-4D22-8F2D-B53C921F126C}" presName="spaceRect" presStyleCnt="0"/>
      <dgm:spPr/>
    </dgm:pt>
    <dgm:pt modelId="{A2D644D8-922A-42B5-820A-24185D8DC83B}" type="pres">
      <dgm:prSet presAssocID="{A65E443C-F08F-4D22-8F2D-B53C921F126C}" presName="textRect" presStyleLbl="revTx" presStyleIdx="2" presStyleCnt="3">
        <dgm:presLayoutVars>
          <dgm:chMax val="1"/>
          <dgm:chPref val="1"/>
        </dgm:presLayoutVars>
      </dgm:prSet>
      <dgm:spPr/>
    </dgm:pt>
  </dgm:ptLst>
  <dgm:cxnLst>
    <dgm:cxn modelId="{DB8E501B-CB71-430B-BD2C-50D6E6DA1B82}" type="presOf" srcId="{434285A8-017D-4624-8455-99CD62945D4B}" destId="{DDD81E48-7930-44A9-BE66-9294365C66EF}" srcOrd="0" destOrd="0" presId="urn:microsoft.com/office/officeart/2018/5/layout/IconCircleLabelList"/>
    <dgm:cxn modelId="{17B3E03D-24EC-4D22-ABE5-6CD15E824808}" type="presOf" srcId="{73079289-FB21-46E8-8BEB-1B2EC85B63A6}" destId="{6A14152D-23D3-446C-BB35-20C3E6CF72FC}" srcOrd="0" destOrd="0" presId="urn:microsoft.com/office/officeart/2018/5/layout/IconCircleLabelList"/>
    <dgm:cxn modelId="{12C7FB72-63F4-4944-9EB0-13BDD8EC4EA0}" srcId="{434285A8-017D-4624-8455-99CD62945D4B}" destId="{73079289-FB21-46E8-8BEB-1B2EC85B63A6}" srcOrd="0" destOrd="0" parTransId="{132F7261-631E-40E8-9729-75956684CC84}" sibTransId="{559B3614-56CA-425F-97AF-B9D3407DC77B}"/>
    <dgm:cxn modelId="{4D61D887-2B3E-410F-A422-43A9148F1BB5}" type="presOf" srcId="{06806F1F-4B9B-4398-B4C3-A80578FE4DC5}" destId="{AC1ED876-7998-4F13-AF9C-08738A0781A1}" srcOrd="0" destOrd="0" presId="urn:microsoft.com/office/officeart/2018/5/layout/IconCircleLabelList"/>
    <dgm:cxn modelId="{3A7F90A5-1896-4885-BF45-8EF70631D9A1}" srcId="{434285A8-017D-4624-8455-99CD62945D4B}" destId="{06806F1F-4B9B-4398-B4C3-A80578FE4DC5}" srcOrd="1" destOrd="0" parTransId="{565D1AA5-CD7C-45D9-9A96-7C209FA2A884}" sibTransId="{735F9AE1-B41A-41EB-9342-94E6B0A3B011}"/>
    <dgm:cxn modelId="{8A39D8BA-B284-4B6E-BA8F-2FE2ECDC7132}" type="presOf" srcId="{A65E443C-F08F-4D22-8F2D-B53C921F126C}" destId="{A2D644D8-922A-42B5-820A-24185D8DC83B}" srcOrd="0" destOrd="0" presId="urn:microsoft.com/office/officeart/2018/5/layout/IconCircleLabelList"/>
    <dgm:cxn modelId="{7A07BCF7-B466-40B4-8F8D-874CE4F4395A}" srcId="{434285A8-017D-4624-8455-99CD62945D4B}" destId="{A65E443C-F08F-4D22-8F2D-B53C921F126C}" srcOrd="2" destOrd="0" parTransId="{6B4066A2-3577-4E1E-947E-2CA318F11ECC}" sibTransId="{6D51D35E-3C35-46D9-9386-8E8FCFED6A3B}"/>
    <dgm:cxn modelId="{A7A93368-5C3F-4F2D-AB19-0761F75AED71}" type="presParOf" srcId="{DDD81E48-7930-44A9-BE66-9294365C66EF}" destId="{06F18A58-5583-45B7-AFE7-A234D036226B}" srcOrd="0" destOrd="0" presId="urn:microsoft.com/office/officeart/2018/5/layout/IconCircleLabelList"/>
    <dgm:cxn modelId="{32B82F2C-F9B7-4A49-9E29-BF8281AB3C52}" type="presParOf" srcId="{06F18A58-5583-45B7-AFE7-A234D036226B}" destId="{291F59BA-10F4-4F81-9D8E-7AB1725B4944}" srcOrd="0" destOrd="0" presId="urn:microsoft.com/office/officeart/2018/5/layout/IconCircleLabelList"/>
    <dgm:cxn modelId="{21B9031F-4D48-4E1B-ADF8-784C3D070302}" type="presParOf" srcId="{06F18A58-5583-45B7-AFE7-A234D036226B}" destId="{B512E3F7-08F5-4040-A734-4373AC5FB714}" srcOrd="1" destOrd="0" presId="urn:microsoft.com/office/officeart/2018/5/layout/IconCircleLabelList"/>
    <dgm:cxn modelId="{5E154C81-31E5-4DAF-863F-C3AD8978AE18}" type="presParOf" srcId="{06F18A58-5583-45B7-AFE7-A234D036226B}" destId="{08F126F9-3407-4B31-B2BD-B81F9690B273}" srcOrd="2" destOrd="0" presId="urn:microsoft.com/office/officeart/2018/5/layout/IconCircleLabelList"/>
    <dgm:cxn modelId="{E7B47D51-5E54-4FD0-8DE3-B3A06C44FF76}" type="presParOf" srcId="{06F18A58-5583-45B7-AFE7-A234D036226B}" destId="{6A14152D-23D3-446C-BB35-20C3E6CF72FC}" srcOrd="3" destOrd="0" presId="urn:microsoft.com/office/officeart/2018/5/layout/IconCircleLabelList"/>
    <dgm:cxn modelId="{533ED792-F994-4B15-865B-55694EDD708C}" type="presParOf" srcId="{DDD81E48-7930-44A9-BE66-9294365C66EF}" destId="{D7BEF5FD-1C08-4D71-84CB-7DA7522824B5}" srcOrd="1" destOrd="0" presId="urn:microsoft.com/office/officeart/2018/5/layout/IconCircleLabelList"/>
    <dgm:cxn modelId="{6BCE651A-8AD1-4807-BAAA-5DD508AD49A3}" type="presParOf" srcId="{DDD81E48-7930-44A9-BE66-9294365C66EF}" destId="{DA51CAE6-CF6B-4956-B73E-F3AFA7093237}" srcOrd="2" destOrd="0" presId="urn:microsoft.com/office/officeart/2018/5/layout/IconCircleLabelList"/>
    <dgm:cxn modelId="{D6E210B6-3F8F-4DDD-A982-7B1E2A3BE0B4}" type="presParOf" srcId="{DA51CAE6-CF6B-4956-B73E-F3AFA7093237}" destId="{E88D51D8-E9F7-4560-BE41-A7FCE2152F85}" srcOrd="0" destOrd="0" presId="urn:microsoft.com/office/officeart/2018/5/layout/IconCircleLabelList"/>
    <dgm:cxn modelId="{FCA0206C-CAF7-4E35-9308-E35D8D122E7E}" type="presParOf" srcId="{DA51CAE6-CF6B-4956-B73E-F3AFA7093237}" destId="{F97E7F0C-ABC2-4714-903E-3F743FFB02FD}" srcOrd="1" destOrd="0" presId="urn:microsoft.com/office/officeart/2018/5/layout/IconCircleLabelList"/>
    <dgm:cxn modelId="{5B494D8D-7E83-42E8-B165-A7C15678ACC7}" type="presParOf" srcId="{DA51CAE6-CF6B-4956-B73E-F3AFA7093237}" destId="{6B2D2EEF-AAE3-489C-B7BF-FE6966DBC1A9}" srcOrd="2" destOrd="0" presId="urn:microsoft.com/office/officeart/2018/5/layout/IconCircleLabelList"/>
    <dgm:cxn modelId="{31301AFC-594C-47AD-BAA2-E96B57458932}" type="presParOf" srcId="{DA51CAE6-CF6B-4956-B73E-F3AFA7093237}" destId="{AC1ED876-7998-4F13-AF9C-08738A0781A1}" srcOrd="3" destOrd="0" presId="urn:microsoft.com/office/officeart/2018/5/layout/IconCircleLabelList"/>
    <dgm:cxn modelId="{726A4978-ECE8-44FC-A9AA-20E5143B813C}" type="presParOf" srcId="{DDD81E48-7930-44A9-BE66-9294365C66EF}" destId="{9D7108C1-D5C5-4AE1-A04F-5B46914F9552}" srcOrd="3" destOrd="0" presId="urn:microsoft.com/office/officeart/2018/5/layout/IconCircleLabelList"/>
    <dgm:cxn modelId="{A4910A66-FE21-43FD-80C5-2CF1673F4D39}" type="presParOf" srcId="{DDD81E48-7930-44A9-BE66-9294365C66EF}" destId="{59F559E4-D401-406E-AF52-E5474DAD9402}" srcOrd="4" destOrd="0" presId="urn:microsoft.com/office/officeart/2018/5/layout/IconCircleLabelList"/>
    <dgm:cxn modelId="{28FA26D1-BC53-4EA0-80FF-34F1BCF8A141}" type="presParOf" srcId="{59F559E4-D401-406E-AF52-E5474DAD9402}" destId="{C7294F7A-3024-4727-BF68-A7A375624248}" srcOrd="0" destOrd="0" presId="urn:microsoft.com/office/officeart/2018/5/layout/IconCircleLabelList"/>
    <dgm:cxn modelId="{259CF81E-1741-4D7C-9BA8-DD3146BB91C0}" type="presParOf" srcId="{59F559E4-D401-406E-AF52-E5474DAD9402}" destId="{D95CC828-FCFB-4F87-A649-0FF2B40AC527}" srcOrd="1" destOrd="0" presId="urn:microsoft.com/office/officeart/2018/5/layout/IconCircleLabelList"/>
    <dgm:cxn modelId="{62FA62EE-F884-46C5-96FA-CE421AD4436D}" type="presParOf" srcId="{59F559E4-D401-406E-AF52-E5474DAD9402}" destId="{152CEBA8-78FB-43C1-9EF2-107B6BFC11EA}" srcOrd="2" destOrd="0" presId="urn:microsoft.com/office/officeart/2018/5/layout/IconCircleLabelList"/>
    <dgm:cxn modelId="{7AA0C7A1-40B1-4D22-A45A-226524C27192}" type="presParOf" srcId="{59F559E4-D401-406E-AF52-E5474DAD9402}" destId="{A2D644D8-922A-42B5-820A-24185D8DC83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34285A8-017D-4624-8455-99CD62945D4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BFC1D8F-8AB0-4D6F-AE60-C6AD956769FF}">
      <dgm:prSet custT="1"/>
      <dgm:spPr/>
      <dgm:t>
        <a:bodyPr/>
        <a:lstStyle/>
        <a:p>
          <a:pPr>
            <a:lnSpc>
              <a:spcPct val="100000"/>
            </a:lnSpc>
            <a:defRPr cap="all"/>
          </a:pPr>
          <a:r>
            <a:rPr lang="en-US" sz="1600" b="0" dirty="0"/>
            <a:t>Encourage Infosec employees to gain qualifications to enhance knowledge e.g. cyber security accreditations</a:t>
          </a:r>
        </a:p>
      </dgm:t>
    </dgm:pt>
    <dgm:pt modelId="{F881A83D-84C0-4BC1-BB02-482E95997DCB}" type="parTrans" cxnId="{4809ADCF-1C72-44A5-AECF-0A7B47E8958C}">
      <dgm:prSet/>
      <dgm:spPr/>
      <dgm:t>
        <a:bodyPr/>
        <a:lstStyle/>
        <a:p>
          <a:endParaRPr lang="en-GB"/>
        </a:p>
      </dgm:t>
    </dgm:pt>
    <dgm:pt modelId="{0DDB05BE-C055-4883-8F8F-443667D119D5}" type="sibTrans" cxnId="{4809ADCF-1C72-44A5-AECF-0A7B47E8958C}">
      <dgm:prSet/>
      <dgm:spPr/>
      <dgm:t>
        <a:bodyPr/>
        <a:lstStyle/>
        <a:p>
          <a:endParaRPr lang="en-GB"/>
        </a:p>
      </dgm:t>
    </dgm:pt>
    <dgm:pt modelId="{5DFAF5D0-A39C-45F3-A67F-961097035FC4}">
      <dgm:prSet custT="1"/>
      <dgm:spPr/>
      <dgm:t>
        <a:bodyPr/>
        <a:lstStyle/>
        <a:p>
          <a:pPr>
            <a:lnSpc>
              <a:spcPct val="100000"/>
            </a:lnSpc>
            <a:defRPr cap="all"/>
          </a:pPr>
          <a:r>
            <a:rPr lang="en-US" sz="1600" b="0" dirty="0"/>
            <a:t>Essential to conduct research first – surveys/mock phishing attempts to understand gaps in knowledge</a:t>
          </a:r>
        </a:p>
      </dgm:t>
    </dgm:pt>
    <dgm:pt modelId="{2B335C85-96B6-4E9F-B05D-06979C85DF9C}" type="parTrans" cxnId="{FAA4BF4C-BF70-40DD-8800-6E3810E9C797}">
      <dgm:prSet/>
      <dgm:spPr/>
      <dgm:t>
        <a:bodyPr/>
        <a:lstStyle/>
        <a:p>
          <a:endParaRPr lang="en-GB"/>
        </a:p>
      </dgm:t>
    </dgm:pt>
    <dgm:pt modelId="{4A8832EA-439E-41F1-92BB-D5DDD3B1EC5E}" type="sibTrans" cxnId="{FAA4BF4C-BF70-40DD-8800-6E3810E9C797}">
      <dgm:prSet/>
      <dgm:spPr/>
      <dgm:t>
        <a:bodyPr/>
        <a:lstStyle/>
        <a:p>
          <a:endParaRPr lang="en-GB"/>
        </a:p>
      </dgm:t>
    </dgm:pt>
    <dgm:pt modelId="{0957331B-1919-4E08-9666-BA3A263DDC2D}">
      <dgm:prSet custT="1"/>
      <dgm:spPr/>
      <dgm:t>
        <a:bodyPr/>
        <a:lstStyle/>
        <a:p>
          <a:pPr>
            <a:lnSpc>
              <a:spcPct val="100000"/>
            </a:lnSpc>
            <a:defRPr cap="all"/>
          </a:pPr>
          <a:r>
            <a:rPr lang="en-US" sz="1600" b="0" dirty="0"/>
            <a:t>Develop SETA program – focus on awareness as baseline – internal memos/emails/posters</a:t>
          </a:r>
        </a:p>
      </dgm:t>
    </dgm:pt>
    <dgm:pt modelId="{C56877D9-1F5A-4ABB-90DD-1B611461EC61}" type="parTrans" cxnId="{4CC27F9C-6DFD-4A6E-8895-86FBA67FF35A}">
      <dgm:prSet/>
      <dgm:spPr/>
      <dgm:t>
        <a:bodyPr/>
        <a:lstStyle/>
        <a:p>
          <a:endParaRPr lang="en-GB"/>
        </a:p>
      </dgm:t>
    </dgm:pt>
    <dgm:pt modelId="{DD67FD05-9C98-40D6-B019-18A3380DD305}" type="sibTrans" cxnId="{4CC27F9C-6DFD-4A6E-8895-86FBA67FF35A}">
      <dgm:prSet/>
      <dgm:spPr/>
      <dgm:t>
        <a:bodyPr/>
        <a:lstStyle/>
        <a:p>
          <a:endParaRPr lang="en-GB"/>
        </a:p>
      </dgm:t>
    </dgm:pt>
    <dgm:pt modelId="{87B80FF3-B8B7-4DF2-AD70-A96C46A907C2}">
      <dgm:prSet custT="1"/>
      <dgm:spPr/>
      <dgm:t>
        <a:bodyPr/>
        <a:lstStyle/>
        <a:p>
          <a:pPr>
            <a:lnSpc>
              <a:spcPct val="100000"/>
            </a:lnSpc>
            <a:defRPr cap="all"/>
          </a:pPr>
          <a:r>
            <a:rPr lang="en-US" sz="1600" b="0" dirty="0"/>
            <a:t>Develop knowledge through issue-specific training – e.g. phishing training with quizzes to aid knowledge retention</a:t>
          </a:r>
        </a:p>
      </dgm:t>
    </dgm:pt>
    <dgm:pt modelId="{BEF891E9-E0A0-4AA9-BF81-0B0A14627792}" type="parTrans" cxnId="{B348DC16-C465-4573-97FE-9F6F41ADE55D}">
      <dgm:prSet/>
      <dgm:spPr/>
      <dgm:t>
        <a:bodyPr/>
        <a:lstStyle/>
        <a:p>
          <a:endParaRPr lang="en-GB"/>
        </a:p>
      </dgm:t>
    </dgm:pt>
    <dgm:pt modelId="{70C3E59C-BA9D-4969-AB84-EB4CFFC67BE9}" type="sibTrans" cxnId="{B348DC16-C465-4573-97FE-9F6F41ADE55D}">
      <dgm:prSet/>
      <dgm:spPr/>
      <dgm:t>
        <a:bodyPr/>
        <a:lstStyle/>
        <a:p>
          <a:endParaRPr lang="en-GB"/>
        </a:p>
      </dgm:t>
    </dgm:pt>
    <dgm:pt modelId="{DDD81E48-7930-44A9-BE66-9294365C66EF}" type="pres">
      <dgm:prSet presAssocID="{434285A8-017D-4624-8455-99CD62945D4B}" presName="root" presStyleCnt="0">
        <dgm:presLayoutVars>
          <dgm:dir/>
          <dgm:resizeHandles val="exact"/>
        </dgm:presLayoutVars>
      </dgm:prSet>
      <dgm:spPr/>
    </dgm:pt>
    <dgm:pt modelId="{3E89363E-69E0-4C8F-A255-155985E76260}" type="pres">
      <dgm:prSet presAssocID="{5DFAF5D0-A39C-45F3-A67F-961097035FC4}" presName="compNode" presStyleCnt="0"/>
      <dgm:spPr/>
    </dgm:pt>
    <dgm:pt modelId="{B9D0FF06-0499-490E-ACCC-5BD20DF75640}" type="pres">
      <dgm:prSet presAssocID="{5DFAF5D0-A39C-45F3-A67F-961097035FC4}" presName="iconBgRect" presStyleLbl="bgShp" presStyleIdx="0" presStyleCnt="4"/>
      <dgm:spPr/>
    </dgm:pt>
    <dgm:pt modelId="{27993483-AC9A-493B-9785-9E13A57C73A3}" type="pres">
      <dgm:prSet presAssocID="{5DFAF5D0-A39C-45F3-A67F-961097035FC4}"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Thought bubble with solid fill"/>
        </a:ext>
      </dgm:extLst>
    </dgm:pt>
    <dgm:pt modelId="{E6AE7D6E-9AF4-4965-9DD2-5380ADBB4CCA}" type="pres">
      <dgm:prSet presAssocID="{5DFAF5D0-A39C-45F3-A67F-961097035FC4}" presName="spaceRect" presStyleCnt="0"/>
      <dgm:spPr/>
    </dgm:pt>
    <dgm:pt modelId="{80D1F5FB-7A01-495F-823D-F7C9F3B62541}" type="pres">
      <dgm:prSet presAssocID="{5DFAF5D0-A39C-45F3-A67F-961097035FC4}" presName="textRect" presStyleLbl="revTx" presStyleIdx="0" presStyleCnt="4">
        <dgm:presLayoutVars>
          <dgm:chMax val="1"/>
          <dgm:chPref val="1"/>
        </dgm:presLayoutVars>
      </dgm:prSet>
      <dgm:spPr/>
    </dgm:pt>
    <dgm:pt modelId="{2C12C111-0C57-40E0-8BBE-B9FA20F3E86F}" type="pres">
      <dgm:prSet presAssocID="{4A8832EA-439E-41F1-92BB-D5DDD3B1EC5E}" presName="sibTrans" presStyleCnt="0"/>
      <dgm:spPr/>
    </dgm:pt>
    <dgm:pt modelId="{32F94B68-EBBF-4EE8-BD08-73D316ABF5AA}" type="pres">
      <dgm:prSet presAssocID="{0957331B-1919-4E08-9666-BA3A263DDC2D}" presName="compNode" presStyleCnt="0"/>
      <dgm:spPr/>
    </dgm:pt>
    <dgm:pt modelId="{0672E199-8BB4-43C9-961F-215F98F61EDD}" type="pres">
      <dgm:prSet presAssocID="{0957331B-1919-4E08-9666-BA3A263DDC2D}" presName="iconBgRect" presStyleLbl="bgShp" presStyleIdx="1" presStyleCnt="4"/>
      <dgm:spPr/>
    </dgm:pt>
    <dgm:pt modelId="{5977A700-E53E-4025-B8E4-1085271B9CBA}" type="pres">
      <dgm:prSet presAssocID="{0957331B-1919-4E08-9666-BA3A263DDC2D}"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Remote learning language with solid fill"/>
        </a:ext>
      </dgm:extLst>
    </dgm:pt>
    <dgm:pt modelId="{4F2C41F2-6B0A-4C33-B5FD-DAA63CB35740}" type="pres">
      <dgm:prSet presAssocID="{0957331B-1919-4E08-9666-BA3A263DDC2D}" presName="spaceRect" presStyleCnt="0"/>
      <dgm:spPr/>
    </dgm:pt>
    <dgm:pt modelId="{4730C988-31D9-4E57-BAF5-656FA97CDA5A}" type="pres">
      <dgm:prSet presAssocID="{0957331B-1919-4E08-9666-BA3A263DDC2D}" presName="textRect" presStyleLbl="revTx" presStyleIdx="1" presStyleCnt="4">
        <dgm:presLayoutVars>
          <dgm:chMax val="1"/>
          <dgm:chPref val="1"/>
        </dgm:presLayoutVars>
      </dgm:prSet>
      <dgm:spPr/>
    </dgm:pt>
    <dgm:pt modelId="{4CB2721C-97D1-48EA-AB3F-726F3906333E}" type="pres">
      <dgm:prSet presAssocID="{DD67FD05-9C98-40D6-B019-18A3380DD305}" presName="sibTrans" presStyleCnt="0"/>
      <dgm:spPr/>
    </dgm:pt>
    <dgm:pt modelId="{D4627006-A1E1-490B-A30A-ABBEB957B078}" type="pres">
      <dgm:prSet presAssocID="{87B80FF3-B8B7-4DF2-AD70-A96C46A907C2}" presName="compNode" presStyleCnt="0"/>
      <dgm:spPr/>
    </dgm:pt>
    <dgm:pt modelId="{B4D922A0-2731-4139-81A4-07A01D3F5972}" type="pres">
      <dgm:prSet presAssocID="{87B80FF3-B8B7-4DF2-AD70-A96C46A907C2}" presName="iconBgRect" presStyleLbl="bgShp" presStyleIdx="2" presStyleCnt="4"/>
      <dgm:spPr/>
    </dgm:pt>
    <dgm:pt modelId="{1D6AB445-812F-4AF6-896E-0978DC84A646}" type="pres">
      <dgm:prSet presAssocID="{87B80FF3-B8B7-4DF2-AD70-A96C46A907C2}"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lassroom with solid fill"/>
        </a:ext>
      </dgm:extLst>
    </dgm:pt>
    <dgm:pt modelId="{43D20007-1244-4578-B04D-BFE65B6E1D7C}" type="pres">
      <dgm:prSet presAssocID="{87B80FF3-B8B7-4DF2-AD70-A96C46A907C2}" presName="spaceRect" presStyleCnt="0"/>
      <dgm:spPr/>
    </dgm:pt>
    <dgm:pt modelId="{56974F66-CE74-4F1D-A03E-E5BE04887A72}" type="pres">
      <dgm:prSet presAssocID="{87B80FF3-B8B7-4DF2-AD70-A96C46A907C2}" presName="textRect" presStyleLbl="revTx" presStyleIdx="2" presStyleCnt="4">
        <dgm:presLayoutVars>
          <dgm:chMax val="1"/>
          <dgm:chPref val="1"/>
        </dgm:presLayoutVars>
      </dgm:prSet>
      <dgm:spPr/>
    </dgm:pt>
    <dgm:pt modelId="{5C351FAD-059F-4790-9326-C0C05EC2F363}" type="pres">
      <dgm:prSet presAssocID="{70C3E59C-BA9D-4969-AB84-EB4CFFC67BE9}" presName="sibTrans" presStyleCnt="0"/>
      <dgm:spPr/>
    </dgm:pt>
    <dgm:pt modelId="{44B4031D-B6E2-47FB-A600-02505E154A78}" type="pres">
      <dgm:prSet presAssocID="{5BFC1D8F-8AB0-4D6F-AE60-C6AD956769FF}" presName="compNode" presStyleCnt="0"/>
      <dgm:spPr/>
    </dgm:pt>
    <dgm:pt modelId="{4C541349-B388-47E6-B751-368D30797BC7}" type="pres">
      <dgm:prSet presAssocID="{5BFC1D8F-8AB0-4D6F-AE60-C6AD956769FF}" presName="iconBgRect" presStyleLbl="bgShp" presStyleIdx="3" presStyleCnt="4"/>
      <dgm:spPr/>
    </dgm:pt>
    <dgm:pt modelId="{B66C12DB-44CB-4F52-A839-50875762CCCD}" type="pres">
      <dgm:prSet presAssocID="{5BFC1D8F-8AB0-4D6F-AE60-C6AD956769FF}"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Graduation cap with solid fill"/>
        </a:ext>
      </dgm:extLst>
    </dgm:pt>
    <dgm:pt modelId="{7929E913-80DA-429D-8474-BC74187B3E6C}" type="pres">
      <dgm:prSet presAssocID="{5BFC1D8F-8AB0-4D6F-AE60-C6AD956769FF}" presName="spaceRect" presStyleCnt="0"/>
      <dgm:spPr/>
    </dgm:pt>
    <dgm:pt modelId="{102BB04F-6BAA-4F86-80CC-B70E0AEDE5A9}" type="pres">
      <dgm:prSet presAssocID="{5BFC1D8F-8AB0-4D6F-AE60-C6AD956769FF}" presName="textRect" presStyleLbl="revTx" presStyleIdx="3" presStyleCnt="4">
        <dgm:presLayoutVars>
          <dgm:chMax val="1"/>
          <dgm:chPref val="1"/>
        </dgm:presLayoutVars>
      </dgm:prSet>
      <dgm:spPr/>
    </dgm:pt>
  </dgm:ptLst>
  <dgm:cxnLst>
    <dgm:cxn modelId="{B348DC16-C465-4573-97FE-9F6F41ADE55D}" srcId="{434285A8-017D-4624-8455-99CD62945D4B}" destId="{87B80FF3-B8B7-4DF2-AD70-A96C46A907C2}" srcOrd="2" destOrd="0" parTransId="{BEF891E9-E0A0-4AA9-BF81-0B0A14627792}" sibTransId="{70C3E59C-BA9D-4969-AB84-EB4CFFC67BE9}"/>
    <dgm:cxn modelId="{DB8E501B-CB71-430B-BD2C-50D6E6DA1B82}" type="presOf" srcId="{434285A8-017D-4624-8455-99CD62945D4B}" destId="{DDD81E48-7930-44A9-BE66-9294365C66EF}" srcOrd="0" destOrd="0" presId="urn:microsoft.com/office/officeart/2018/5/layout/IconCircleLabelList"/>
    <dgm:cxn modelId="{A58B4C1D-F750-4BAF-B1A9-50A42E1FD555}" type="presOf" srcId="{5DFAF5D0-A39C-45F3-A67F-961097035FC4}" destId="{80D1F5FB-7A01-495F-823D-F7C9F3B62541}" srcOrd="0" destOrd="0" presId="urn:microsoft.com/office/officeart/2018/5/layout/IconCircleLabelList"/>
    <dgm:cxn modelId="{59181026-73DD-49F8-885B-2B5CBF938CFB}" type="presOf" srcId="{87B80FF3-B8B7-4DF2-AD70-A96C46A907C2}" destId="{56974F66-CE74-4F1D-A03E-E5BE04887A72}" srcOrd="0" destOrd="0" presId="urn:microsoft.com/office/officeart/2018/5/layout/IconCircleLabelList"/>
    <dgm:cxn modelId="{F714C163-0209-482A-89B5-280471B59E6C}" type="presOf" srcId="{0957331B-1919-4E08-9666-BA3A263DDC2D}" destId="{4730C988-31D9-4E57-BAF5-656FA97CDA5A}" srcOrd="0" destOrd="0" presId="urn:microsoft.com/office/officeart/2018/5/layout/IconCircleLabelList"/>
    <dgm:cxn modelId="{FAA4BF4C-BF70-40DD-8800-6E3810E9C797}" srcId="{434285A8-017D-4624-8455-99CD62945D4B}" destId="{5DFAF5D0-A39C-45F3-A67F-961097035FC4}" srcOrd="0" destOrd="0" parTransId="{2B335C85-96B6-4E9F-B05D-06979C85DF9C}" sibTransId="{4A8832EA-439E-41F1-92BB-D5DDD3B1EC5E}"/>
    <dgm:cxn modelId="{4CC27F9C-6DFD-4A6E-8895-86FBA67FF35A}" srcId="{434285A8-017D-4624-8455-99CD62945D4B}" destId="{0957331B-1919-4E08-9666-BA3A263DDC2D}" srcOrd="1" destOrd="0" parTransId="{C56877D9-1F5A-4ABB-90DD-1B611461EC61}" sibTransId="{DD67FD05-9C98-40D6-B019-18A3380DD305}"/>
    <dgm:cxn modelId="{F9696EA7-3843-4192-BA01-647CEA7E9DE3}" type="presOf" srcId="{5BFC1D8F-8AB0-4D6F-AE60-C6AD956769FF}" destId="{102BB04F-6BAA-4F86-80CC-B70E0AEDE5A9}" srcOrd="0" destOrd="0" presId="urn:microsoft.com/office/officeart/2018/5/layout/IconCircleLabelList"/>
    <dgm:cxn modelId="{4809ADCF-1C72-44A5-AECF-0A7B47E8958C}" srcId="{434285A8-017D-4624-8455-99CD62945D4B}" destId="{5BFC1D8F-8AB0-4D6F-AE60-C6AD956769FF}" srcOrd="3" destOrd="0" parTransId="{F881A83D-84C0-4BC1-BB02-482E95997DCB}" sibTransId="{0DDB05BE-C055-4883-8F8F-443667D119D5}"/>
    <dgm:cxn modelId="{EF85B676-DBBB-4ACA-89EF-3CE8220E7342}" type="presParOf" srcId="{DDD81E48-7930-44A9-BE66-9294365C66EF}" destId="{3E89363E-69E0-4C8F-A255-155985E76260}" srcOrd="0" destOrd="0" presId="urn:microsoft.com/office/officeart/2018/5/layout/IconCircleLabelList"/>
    <dgm:cxn modelId="{438A1CEE-87BE-4373-8924-381834F403D0}" type="presParOf" srcId="{3E89363E-69E0-4C8F-A255-155985E76260}" destId="{B9D0FF06-0499-490E-ACCC-5BD20DF75640}" srcOrd="0" destOrd="0" presId="urn:microsoft.com/office/officeart/2018/5/layout/IconCircleLabelList"/>
    <dgm:cxn modelId="{011E4FD4-6923-40A6-9AE5-481A03D12986}" type="presParOf" srcId="{3E89363E-69E0-4C8F-A255-155985E76260}" destId="{27993483-AC9A-493B-9785-9E13A57C73A3}" srcOrd="1" destOrd="0" presId="urn:microsoft.com/office/officeart/2018/5/layout/IconCircleLabelList"/>
    <dgm:cxn modelId="{EF9FEF58-6DE6-49B7-A821-08DDA33B4BE1}" type="presParOf" srcId="{3E89363E-69E0-4C8F-A255-155985E76260}" destId="{E6AE7D6E-9AF4-4965-9DD2-5380ADBB4CCA}" srcOrd="2" destOrd="0" presId="urn:microsoft.com/office/officeart/2018/5/layout/IconCircleLabelList"/>
    <dgm:cxn modelId="{234BA1FD-A891-4FDC-8504-CF19665CB566}" type="presParOf" srcId="{3E89363E-69E0-4C8F-A255-155985E76260}" destId="{80D1F5FB-7A01-495F-823D-F7C9F3B62541}" srcOrd="3" destOrd="0" presId="urn:microsoft.com/office/officeart/2018/5/layout/IconCircleLabelList"/>
    <dgm:cxn modelId="{273A8EE0-342B-44CC-B9FA-4084EB7B99FB}" type="presParOf" srcId="{DDD81E48-7930-44A9-BE66-9294365C66EF}" destId="{2C12C111-0C57-40E0-8BBE-B9FA20F3E86F}" srcOrd="1" destOrd="0" presId="urn:microsoft.com/office/officeart/2018/5/layout/IconCircleLabelList"/>
    <dgm:cxn modelId="{B66EB3A6-5B6D-4BE7-851E-D8AF54B8DCE1}" type="presParOf" srcId="{DDD81E48-7930-44A9-BE66-9294365C66EF}" destId="{32F94B68-EBBF-4EE8-BD08-73D316ABF5AA}" srcOrd="2" destOrd="0" presId="urn:microsoft.com/office/officeart/2018/5/layout/IconCircleLabelList"/>
    <dgm:cxn modelId="{506F70E0-230D-4B2B-AB9E-274B944871C7}" type="presParOf" srcId="{32F94B68-EBBF-4EE8-BD08-73D316ABF5AA}" destId="{0672E199-8BB4-43C9-961F-215F98F61EDD}" srcOrd="0" destOrd="0" presId="urn:microsoft.com/office/officeart/2018/5/layout/IconCircleLabelList"/>
    <dgm:cxn modelId="{76E7EC8C-7767-42F2-800F-DC57829BFBC6}" type="presParOf" srcId="{32F94B68-EBBF-4EE8-BD08-73D316ABF5AA}" destId="{5977A700-E53E-4025-B8E4-1085271B9CBA}" srcOrd="1" destOrd="0" presId="urn:microsoft.com/office/officeart/2018/5/layout/IconCircleLabelList"/>
    <dgm:cxn modelId="{0FA96503-6BC2-42B3-BF78-2B89D14D27A3}" type="presParOf" srcId="{32F94B68-EBBF-4EE8-BD08-73D316ABF5AA}" destId="{4F2C41F2-6B0A-4C33-B5FD-DAA63CB35740}" srcOrd="2" destOrd="0" presId="urn:microsoft.com/office/officeart/2018/5/layout/IconCircleLabelList"/>
    <dgm:cxn modelId="{9059F3F7-BC05-494E-85BD-D339D327864E}" type="presParOf" srcId="{32F94B68-EBBF-4EE8-BD08-73D316ABF5AA}" destId="{4730C988-31D9-4E57-BAF5-656FA97CDA5A}" srcOrd="3" destOrd="0" presId="urn:microsoft.com/office/officeart/2018/5/layout/IconCircleLabelList"/>
    <dgm:cxn modelId="{D0B562B4-55C8-404A-9D98-B7EE2587E1C4}" type="presParOf" srcId="{DDD81E48-7930-44A9-BE66-9294365C66EF}" destId="{4CB2721C-97D1-48EA-AB3F-726F3906333E}" srcOrd="3" destOrd="0" presId="urn:microsoft.com/office/officeart/2018/5/layout/IconCircleLabelList"/>
    <dgm:cxn modelId="{9C73765F-A2D6-49D2-AAE5-3401620DE57C}" type="presParOf" srcId="{DDD81E48-7930-44A9-BE66-9294365C66EF}" destId="{D4627006-A1E1-490B-A30A-ABBEB957B078}" srcOrd="4" destOrd="0" presId="urn:microsoft.com/office/officeart/2018/5/layout/IconCircleLabelList"/>
    <dgm:cxn modelId="{56DF41C4-F136-4EB6-BAEB-6DD848306B70}" type="presParOf" srcId="{D4627006-A1E1-490B-A30A-ABBEB957B078}" destId="{B4D922A0-2731-4139-81A4-07A01D3F5972}" srcOrd="0" destOrd="0" presId="urn:microsoft.com/office/officeart/2018/5/layout/IconCircleLabelList"/>
    <dgm:cxn modelId="{497C71DD-100C-4506-816A-2A640BA995D0}" type="presParOf" srcId="{D4627006-A1E1-490B-A30A-ABBEB957B078}" destId="{1D6AB445-812F-4AF6-896E-0978DC84A646}" srcOrd="1" destOrd="0" presId="urn:microsoft.com/office/officeart/2018/5/layout/IconCircleLabelList"/>
    <dgm:cxn modelId="{B93FF927-9BAE-4DC1-A47D-D785FD0B7C68}" type="presParOf" srcId="{D4627006-A1E1-490B-A30A-ABBEB957B078}" destId="{43D20007-1244-4578-B04D-BFE65B6E1D7C}" srcOrd="2" destOrd="0" presId="urn:microsoft.com/office/officeart/2018/5/layout/IconCircleLabelList"/>
    <dgm:cxn modelId="{193E32FB-8FC6-4691-AA3D-976C57A40C48}" type="presParOf" srcId="{D4627006-A1E1-490B-A30A-ABBEB957B078}" destId="{56974F66-CE74-4F1D-A03E-E5BE04887A72}" srcOrd="3" destOrd="0" presId="urn:microsoft.com/office/officeart/2018/5/layout/IconCircleLabelList"/>
    <dgm:cxn modelId="{5FF37820-E515-4DFF-B776-E89298B1A122}" type="presParOf" srcId="{DDD81E48-7930-44A9-BE66-9294365C66EF}" destId="{5C351FAD-059F-4790-9326-C0C05EC2F363}" srcOrd="5" destOrd="0" presId="urn:microsoft.com/office/officeart/2018/5/layout/IconCircleLabelList"/>
    <dgm:cxn modelId="{25E1B88F-7AD9-4D09-86FA-6F0F3781E07E}" type="presParOf" srcId="{DDD81E48-7930-44A9-BE66-9294365C66EF}" destId="{44B4031D-B6E2-47FB-A600-02505E154A78}" srcOrd="6" destOrd="0" presId="urn:microsoft.com/office/officeart/2018/5/layout/IconCircleLabelList"/>
    <dgm:cxn modelId="{FC15B2DA-00FF-4268-A457-20E4BDFE3315}" type="presParOf" srcId="{44B4031D-B6E2-47FB-A600-02505E154A78}" destId="{4C541349-B388-47E6-B751-368D30797BC7}" srcOrd="0" destOrd="0" presId="urn:microsoft.com/office/officeart/2018/5/layout/IconCircleLabelList"/>
    <dgm:cxn modelId="{133F1228-DCD1-48D3-9ABE-D26517AD37C5}" type="presParOf" srcId="{44B4031D-B6E2-47FB-A600-02505E154A78}" destId="{B66C12DB-44CB-4F52-A839-50875762CCCD}" srcOrd="1" destOrd="0" presId="urn:microsoft.com/office/officeart/2018/5/layout/IconCircleLabelList"/>
    <dgm:cxn modelId="{79421B8E-C073-4574-AA36-F014502F07D1}" type="presParOf" srcId="{44B4031D-B6E2-47FB-A600-02505E154A78}" destId="{7929E913-80DA-429D-8474-BC74187B3E6C}" srcOrd="2" destOrd="0" presId="urn:microsoft.com/office/officeart/2018/5/layout/IconCircleLabelList"/>
    <dgm:cxn modelId="{19B0871C-0296-4E58-97D7-47DC73CF0B21}" type="presParOf" srcId="{44B4031D-B6E2-47FB-A600-02505E154A78}" destId="{102BB04F-6BAA-4F86-80CC-B70E0AEDE5A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34285A8-017D-4624-8455-99CD62945D4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207EF2C-D399-4BD6-8355-399D87462BB4}">
      <dgm:prSet custT="1"/>
      <dgm:spPr/>
      <dgm:t>
        <a:bodyPr/>
        <a:lstStyle/>
        <a:p>
          <a:pPr>
            <a:lnSpc>
              <a:spcPct val="100000"/>
            </a:lnSpc>
            <a:defRPr cap="all"/>
          </a:pPr>
          <a:r>
            <a:rPr lang="en-US" sz="1600" b="0" dirty="0"/>
            <a:t>SIEM/SOAR monitor for phishing attacks- if any recorded, automated processes can quarantine any downloaded software</a:t>
          </a:r>
        </a:p>
      </dgm:t>
    </dgm:pt>
    <dgm:pt modelId="{44EC574F-2B09-4497-A790-09C6AC3B3E7F}" type="parTrans" cxnId="{DA2642BB-8443-4FCB-8F51-45F86E82BAD1}">
      <dgm:prSet/>
      <dgm:spPr/>
      <dgm:t>
        <a:bodyPr/>
        <a:lstStyle/>
        <a:p>
          <a:endParaRPr lang="en-GB"/>
        </a:p>
      </dgm:t>
    </dgm:pt>
    <dgm:pt modelId="{FF88EC11-9673-4123-B04C-3D7BDD889052}" type="sibTrans" cxnId="{DA2642BB-8443-4FCB-8F51-45F86E82BAD1}">
      <dgm:prSet/>
      <dgm:spPr/>
      <dgm:t>
        <a:bodyPr/>
        <a:lstStyle/>
        <a:p>
          <a:endParaRPr lang="en-GB"/>
        </a:p>
      </dgm:t>
    </dgm:pt>
    <dgm:pt modelId="{BAF51CC2-1025-4F40-95FC-31F32596F485}">
      <dgm:prSet custT="1"/>
      <dgm:spPr/>
      <dgm:t>
        <a:bodyPr/>
        <a:lstStyle/>
        <a:p>
          <a:pPr>
            <a:lnSpc>
              <a:spcPct val="100000"/>
            </a:lnSpc>
            <a:defRPr cap="all"/>
          </a:pPr>
          <a:r>
            <a:rPr lang="en-US" sz="1600" b="0" dirty="0"/>
            <a:t>ESIP outlines emails should be a secure information channel. ISSP defines particulars for safe email management</a:t>
          </a:r>
        </a:p>
      </dgm:t>
    </dgm:pt>
    <dgm:pt modelId="{9C63BC7C-079B-4C17-9723-F79869C5CC1D}" type="parTrans" cxnId="{09511D34-9869-4929-B23F-9C01F36D1167}">
      <dgm:prSet/>
      <dgm:spPr/>
      <dgm:t>
        <a:bodyPr/>
        <a:lstStyle/>
        <a:p>
          <a:endParaRPr lang="en-GB"/>
        </a:p>
      </dgm:t>
    </dgm:pt>
    <dgm:pt modelId="{37392E3A-78BB-4F4F-A966-2C69D04A9E33}" type="sibTrans" cxnId="{09511D34-9869-4929-B23F-9C01F36D1167}">
      <dgm:prSet/>
      <dgm:spPr/>
      <dgm:t>
        <a:bodyPr/>
        <a:lstStyle/>
        <a:p>
          <a:endParaRPr lang="en-GB"/>
        </a:p>
      </dgm:t>
    </dgm:pt>
    <dgm:pt modelId="{E950F9E0-E546-4F4E-8816-7A58A6278539}">
      <dgm:prSet custT="1"/>
      <dgm:spPr/>
      <dgm:t>
        <a:bodyPr/>
        <a:lstStyle/>
        <a:p>
          <a:pPr>
            <a:lnSpc>
              <a:spcPct val="100000"/>
            </a:lnSpc>
            <a:defRPr cap="all"/>
          </a:pPr>
          <a:r>
            <a:rPr lang="en-US" sz="1600" b="0" dirty="0"/>
            <a:t>Firewalls, VPNs, and intrusion detection implemented to mitigate risk of successful phishing attacks</a:t>
          </a:r>
        </a:p>
      </dgm:t>
    </dgm:pt>
    <dgm:pt modelId="{46D88AC0-421D-4FF2-8110-D8BD3428C5A7}" type="parTrans" cxnId="{046F44BB-1C88-4523-8F88-12CD073F42E0}">
      <dgm:prSet/>
      <dgm:spPr/>
      <dgm:t>
        <a:bodyPr/>
        <a:lstStyle/>
        <a:p>
          <a:endParaRPr lang="en-GB"/>
        </a:p>
      </dgm:t>
    </dgm:pt>
    <dgm:pt modelId="{F651407D-850D-441D-B25F-A61D39F1539E}" type="sibTrans" cxnId="{046F44BB-1C88-4523-8F88-12CD073F42E0}">
      <dgm:prSet/>
      <dgm:spPr/>
      <dgm:t>
        <a:bodyPr/>
        <a:lstStyle/>
        <a:p>
          <a:endParaRPr lang="en-GB"/>
        </a:p>
      </dgm:t>
    </dgm:pt>
    <dgm:pt modelId="{47EDFF44-72DC-4464-84C4-93CFF846A5C9}">
      <dgm:prSet custT="1"/>
      <dgm:spPr/>
      <dgm:t>
        <a:bodyPr/>
        <a:lstStyle/>
        <a:p>
          <a:pPr>
            <a:lnSpc>
              <a:spcPct val="100000"/>
            </a:lnSpc>
            <a:defRPr cap="all"/>
          </a:pPr>
          <a:r>
            <a:rPr lang="en-US" sz="1600" b="0" dirty="0"/>
            <a:t>SETA program utilized to train staff on risks of phishing on a continuous basis to ensure knowledge is retained and current</a:t>
          </a:r>
        </a:p>
      </dgm:t>
    </dgm:pt>
    <dgm:pt modelId="{FDEABD50-0E49-4CF6-B816-081E7ECF272A}" type="parTrans" cxnId="{4E2B4B7D-0DA3-49FB-8AF9-785A8CC8AAFB}">
      <dgm:prSet/>
      <dgm:spPr/>
      <dgm:t>
        <a:bodyPr/>
        <a:lstStyle/>
        <a:p>
          <a:endParaRPr lang="en-GB"/>
        </a:p>
      </dgm:t>
    </dgm:pt>
    <dgm:pt modelId="{54860B11-BF84-41EC-A1BA-08EC09DFF5AB}" type="sibTrans" cxnId="{4E2B4B7D-0DA3-49FB-8AF9-785A8CC8AAFB}">
      <dgm:prSet/>
      <dgm:spPr/>
      <dgm:t>
        <a:bodyPr/>
        <a:lstStyle/>
        <a:p>
          <a:endParaRPr lang="en-GB"/>
        </a:p>
      </dgm:t>
    </dgm:pt>
    <dgm:pt modelId="{DDD81E48-7930-44A9-BE66-9294365C66EF}" type="pres">
      <dgm:prSet presAssocID="{434285A8-017D-4624-8455-99CD62945D4B}" presName="root" presStyleCnt="0">
        <dgm:presLayoutVars>
          <dgm:dir/>
          <dgm:resizeHandles val="exact"/>
        </dgm:presLayoutVars>
      </dgm:prSet>
      <dgm:spPr/>
    </dgm:pt>
    <dgm:pt modelId="{A0D24041-04E3-444F-8F82-C1516D8D2F97}" type="pres">
      <dgm:prSet presAssocID="{BAF51CC2-1025-4F40-95FC-31F32596F485}" presName="compNode" presStyleCnt="0"/>
      <dgm:spPr/>
    </dgm:pt>
    <dgm:pt modelId="{A6253FDF-0F29-4E4F-9EA5-FEFBD55E69A5}" type="pres">
      <dgm:prSet presAssocID="{BAF51CC2-1025-4F40-95FC-31F32596F485}" presName="iconBgRect" presStyleLbl="bgShp" presStyleIdx="0" presStyleCnt="4"/>
      <dgm:spPr/>
    </dgm:pt>
    <dgm:pt modelId="{998783B6-46EE-41DA-B9E2-826A20BB2D11}" type="pres">
      <dgm:prSet presAssocID="{BAF51CC2-1025-4F40-95FC-31F32596F485}"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Search Inventory outline"/>
        </a:ext>
      </dgm:extLst>
    </dgm:pt>
    <dgm:pt modelId="{1EEEC244-D20B-41EA-8044-C633EC138F7E}" type="pres">
      <dgm:prSet presAssocID="{BAF51CC2-1025-4F40-95FC-31F32596F485}" presName="spaceRect" presStyleCnt="0"/>
      <dgm:spPr/>
    </dgm:pt>
    <dgm:pt modelId="{B314F340-565D-4EAC-A623-E50199C2B634}" type="pres">
      <dgm:prSet presAssocID="{BAF51CC2-1025-4F40-95FC-31F32596F485}" presName="textRect" presStyleLbl="revTx" presStyleIdx="0" presStyleCnt="4">
        <dgm:presLayoutVars>
          <dgm:chMax val="1"/>
          <dgm:chPref val="1"/>
        </dgm:presLayoutVars>
      </dgm:prSet>
      <dgm:spPr/>
    </dgm:pt>
    <dgm:pt modelId="{2B8D8D4D-599B-495F-9B43-A001458742FD}" type="pres">
      <dgm:prSet presAssocID="{37392E3A-78BB-4F4F-A966-2C69D04A9E33}" presName="sibTrans" presStyleCnt="0"/>
      <dgm:spPr/>
    </dgm:pt>
    <dgm:pt modelId="{B9794BA1-05BE-4CF7-85A2-D582EF3889EF}" type="pres">
      <dgm:prSet presAssocID="{E950F9E0-E546-4F4E-8816-7A58A6278539}" presName="compNode" presStyleCnt="0"/>
      <dgm:spPr/>
    </dgm:pt>
    <dgm:pt modelId="{8BCB7C0A-042B-4351-96DD-E2B6A350B955}" type="pres">
      <dgm:prSet presAssocID="{E950F9E0-E546-4F4E-8816-7A58A6278539}" presName="iconBgRect" presStyleLbl="bgShp" presStyleIdx="1" presStyleCnt="4"/>
      <dgm:spPr/>
    </dgm:pt>
    <dgm:pt modelId="{71660F7A-2CF0-4C86-94F2-760342B34F14}" type="pres">
      <dgm:prSet presAssocID="{E950F9E0-E546-4F4E-8816-7A58A6278539}"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log with solid fill"/>
        </a:ext>
      </dgm:extLst>
    </dgm:pt>
    <dgm:pt modelId="{935F6B07-34F9-47F4-94F2-160F29689D9D}" type="pres">
      <dgm:prSet presAssocID="{E950F9E0-E546-4F4E-8816-7A58A6278539}" presName="spaceRect" presStyleCnt="0"/>
      <dgm:spPr/>
    </dgm:pt>
    <dgm:pt modelId="{FF87B040-0CD6-49D6-B607-1F0A4B1F00C4}" type="pres">
      <dgm:prSet presAssocID="{E950F9E0-E546-4F4E-8816-7A58A6278539}" presName="textRect" presStyleLbl="revTx" presStyleIdx="1" presStyleCnt="4">
        <dgm:presLayoutVars>
          <dgm:chMax val="1"/>
          <dgm:chPref val="1"/>
        </dgm:presLayoutVars>
      </dgm:prSet>
      <dgm:spPr/>
    </dgm:pt>
    <dgm:pt modelId="{ADA470C0-AB90-42F2-B174-154D0AF54653}" type="pres">
      <dgm:prSet presAssocID="{F651407D-850D-441D-B25F-A61D39F1539E}" presName="sibTrans" presStyleCnt="0"/>
      <dgm:spPr/>
    </dgm:pt>
    <dgm:pt modelId="{501D8F07-BBEA-443A-B846-D49D3019F209}" type="pres">
      <dgm:prSet presAssocID="{B207EF2C-D399-4BD6-8355-399D87462BB4}" presName="compNode" presStyleCnt="0"/>
      <dgm:spPr/>
    </dgm:pt>
    <dgm:pt modelId="{0F257607-B595-4714-AC57-6E024A56F8D5}" type="pres">
      <dgm:prSet presAssocID="{B207EF2C-D399-4BD6-8355-399D87462BB4}" presName="iconBgRect" presStyleLbl="bgShp" presStyleIdx="2" presStyleCnt="4"/>
      <dgm:spPr/>
    </dgm:pt>
    <dgm:pt modelId="{61415C3E-1CCE-4396-8BA6-721FB02FFDF0}" type="pres">
      <dgm:prSet presAssocID="{B207EF2C-D399-4BD6-8355-399D87462BB4}"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Surgical mask outline"/>
        </a:ext>
      </dgm:extLst>
    </dgm:pt>
    <dgm:pt modelId="{F3B7C4DB-8826-442F-9F4A-9FF944D05F34}" type="pres">
      <dgm:prSet presAssocID="{B207EF2C-D399-4BD6-8355-399D87462BB4}" presName="spaceRect" presStyleCnt="0"/>
      <dgm:spPr/>
    </dgm:pt>
    <dgm:pt modelId="{AF1B8A2D-13FD-42E8-AACE-40BC8A2C3A47}" type="pres">
      <dgm:prSet presAssocID="{B207EF2C-D399-4BD6-8355-399D87462BB4}" presName="textRect" presStyleLbl="revTx" presStyleIdx="2" presStyleCnt="4">
        <dgm:presLayoutVars>
          <dgm:chMax val="1"/>
          <dgm:chPref val="1"/>
        </dgm:presLayoutVars>
      </dgm:prSet>
      <dgm:spPr/>
    </dgm:pt>
    <dgm:pt modelId="{CBF248A9-CC1A-4300-888D-7404C087E469}" type="pres">
      <dgm:prSet presAssocID="{FF88EC11-9673-4123-B04C-3D7BDD889052}" presName="sibTrans" presStyleCnt="0"/>
      <dgm:spPr/>
    </dgm:pt>
    <dgm:pt modelId="{9AB04D38-D102-4A3E-8ACF-A65F608EF912}" type="pres">
      <dgm:prSet presAssocID="{47EDFF44-72DC-4464-84C4-93CFF846A5C9}" presName="compNode" presStyleCnt="0"/>
      <dgm:spPr/>
    </dgm:pt>
    <dgm:pt modelId="{0E10AB56-6EEE-42A6-9E69-8D3B1127FF47}" type="pres">
      <dgm:prSet presAssocID="{47EDFF44-72DC-4464-84C4-93CFF846A5C9}" presName="iconBgRect" presStyleLbl="bgShp" presStyleIdx="3" presStyleCnt="4"/>
      <dgm:spPr/>
    </dgm:pt>
    <dgm:pt modelId="{0C156166-9E8B-4764-8FE6-E2B1F3FF5423}" type="pres">
      <dgm:prSet presAssocID="{47EDFF44-72DC-4464-84C4-93CFF846A5C9}"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Teacher with solid fill"/>
        </a:ext>
      </dgm:extLst>
    </dgm:pt>
    <dgm:pt modelId="{8265D0CA-6579-4024-992F-2E91D2F5DFCF}" type="pres">
      <dgm:prSet presAssocID="{47EDFF44-72DC-4464-84C4-93CFF846A5C9}" presName="spaceRect" presStyleCnt="0"/>
      <dgm:spPr/>
    </dgm:pt>
    <dgm:pt modelId="{95571BC2-A31D-4D4A-A2CD-99B92FE6542C}" type="pres">
      <dgm:prSet presAssocID="{47EDFF44-72DC-4464-84C4-93CFF846A5C9}" presName="textRect" presStyleLbl="revTx" presStyleIdx="3" presStyleCnt="4">
        <dgm:presLayoutVars>
          <dgm:chMax val="1"/>
          <dgm:chPref val="1"/>
        </dgm:presLayoutVars>
      </dgm:prSet>
      <dgm:spPr/>
    </dgm:pt>
  </dgm:ptLst>
  <dgm:cxnLst>
    <dgm:cxn modelId="{DB8E501B-CB71-430B-BD2C-50D6E6DA1B82}" type="presOf" srcId="{434285A8-017D-4624-8455-99CD62945D4B}" destId="{DDD81E48-7930-44A9-BE66-9294365C66EF}" srcOrd="0" destOrd="0" presId="urn:microsoft.com/office/officeart/2018/5/layout/IconCircleLabelList"/>
    <dgm:cxn modelId="{35CAD42F-EAD3-49F4-A846-E1A0CFEEA2A4}" type="presOf" srcId="{BAF51CC2-1025-4F40-95FC-31F32596F485}" destId="{B314F340-565D-4EAC-A623-E50199C2B634}" srcOrd="0" destOrd="0" presId="urn:microsoft.com/office/officeart/2018/5/layout/IconCircleLabelList"/>
    <dgm:cxn modelId="{09511D34-9869-4929-B23F-9C01F36D1167}" srcId="{434285A8-017D-4624-8455-99CD62945D4B}" destId="{BAF51CC2-1025-4F40-95FC-31F32596F485}" srcOrd="0" destOrd="0" parTransId="{9C63BC7C-079B-4C17-9723-F79869C5CC1D}" sibTransId="{37392E3A-78BB-4F4F-A966-2C69D04A9E33}"/>
    <dgm:cxn modelId="{0E1AE076-8492-4EF3-BC71-22AFCF758AF4}" type="presOf" srcId="{B207EF2C-D399-4BD6-8355-399D87462BB4}" destId="{AF1B8A2D-13FD-42E8-AACE-40BC8A2C3A47}" srcOrd="0" destOrd="0" presId="urn:microsoft.com/office/officeart/2018/5/layout/IconCircleLabelList"/>
    <dgm:cxn modelId="{4E2B4B7D-0DA3-49FB-8AF9-785A8CC8AAFB}" srcId="{434285A8-017D-4624-8455-99CD62945D4B}" destId="{47EDFF44-72DC-4464-84C4-93CFF846A5C9}" srcOrd="3" destOrd="0" parTransId="{FDEABD50-0E49-4CF6-B816-081E7ECF272A}" sibTransId="{54860B11-BF84-41EC-A1BA-08EC09DFF5AB}"/>
    <dgm:cxn modelId="{DA2642BB-8443-4FCB-8F51-45F86E82BAD1}" srcId="{434285A8-017D-4624-8455-99CD62945D4B}" destId="{B207EF2C-D399-4BD6-8355-399D87462BB4}" srcOrd="2" destOrd="0" parTransId="{44EC574F-2B09-4497-A790-09C6AC3B3E7F}" sibTransId="{FF88EC11-9673-4123-B04C-3D7BDD889052}"/>
    <dgm:cxn modelId="{046F44BB-1C88-4523-8F88-12CD073F42E0}" srcId="{434285A8-017D-4624-8455-99CD62945D4B}" destId="{E950F9E0-E546-4F4E-8816-7A58A6278539}" srcOrd="1" destOrd="0" parTransId="{46D88AC0-421D-4FF2-8110-D8BD3428C5A7}" sibTransId="{F651407D-850D-441D-B25F-A61D39F1539E}"/>
    <dgm:cxn modelId="{A47384E9-4BF8-48DA-BB5A-C3C5723807B6}" type="presOf" srcId="{E950F9E0-E546-4F4E-8816-7A58A6278539}" destId="{FF87B040-0CD6-49D6-B607-1F0A4B1F00C4}" srcOrd="0" destOrd="0" presId="urn:microsoft.com/office/officeart/2018/5/layout/IconCircleLabelList"/>
    <dgm:cxn modelId="{1B45AAFB-016E-46E0-835F-4773EC2206CC}" type="presOf" srcId="{47EDFF44-72DC-4464-84C4-93CFF846A5C9}" destId="{95571BC2-A31D-4D4A-A2CD-99B92FE6542C}" srcOrd="0" destOrd="0" presId="urn:microsoft.com/office/officeart/2018/5/layout/IconCircleLabelList"/>
    <dgm:cxn modelId="{12F71997-4615-41F2-ABF2-ABDAC8B46ADA}" type="presParOf" srcId="{DDD81E48-7930-44A9-BE66-9294365C66EF}" destId="{A0D24041-04E3-444F-8F82-C1516D8D2F97}" srcOrd="0" destOrd="0" presId="urn:microsoft.com/office/officeart/2018/5/layout/IconCircleLabelList"/>
    <dgm:cxn modelId="{D51FC584-2958-4E23-B42C-E1D8D237EF91}" type="presParOf" srcId="{A0D24041-04E3-444F-8F82-C1516D8D2F97}" destId="{A6253FDF-0F29-4E4F-9EA5-FEFBD55E69A5}" srcOrd="0" destOrd="0" presId="urn:microsoft.com/office/officeart/2018/5/layout/IconCircleLabelList"/>
    <dgm:cxn modelId="{4CD4F29E-E824-4141-968B-4B6680B2ABE8}" type="presParOf" srcId="{A0D24041-04E3-444F-8F82-C1516D8D2F97}" destId="{998783B6-46EE-41DA-B9E2-826A20BB2D11}" srcOrd="1" destOrd="0" presId="urn:microsoft.com/office/officeart/2018/5/layout/IconCircleLabelList"/>
    <dgm:cxn modelId="{2241D2DD-0086-42A9-909F-BD522A3392B3}" type="presParOf" srcId="{A0D24041-04E3-444F-8F82-C1516D8D2F97}" destId="{1EEEC244-D20B-41EA-8044-C633EC138F7E}" srcOrd="2" destOrd="0" presId="urn:microsoft.com/office/officeart/2018/5/layout/IconCircleLabelList"/>
    <dgm:cxn modelId="{BCC2B0BD-C2C0-494B-99DE-12BE9B9CDFA7}" type="presParOf" srcId="{A0D24041-04E3-444F-8F82-C1516D8D2F97}" destId="{B314F340-565D-4EAC-A623-E50199C2B634}" srcOrd="3" destOrd="0" presId="urn:microsoft.com/office/officeart/2018/5/layout/IconCircleLabelList"/>
    <dgm:cxn modelId="{1139DA64-E44E-44C2-B470-72983F0CE82F}" type="presParOf" srcId="{DDD81E48-7930-44A9-BE66-9294365C66EF}" destId="{2B8D8D4D-599B-495F-9B43-A001458742FD}" srcOrd="1" destOrd="0" presId="urn:microsoft.com/office/officeart/2018/5/layout/IconCircleLabelList"/>
    <dgm:cxn modelId="{1009185D-7BC7-41FA-AF72-8040D02EED64}" type="presParOf" srcId="{DDD81E48-7930-44A9-BE66-9294365C66EF}" destId="{B9794BA1-05BE-4CF7-85A2-D582EF3889EF}" srcOrd="2" destOrd="0" presId="urn:microsoft.com/office/officeart/2018/5/layout/IconCircleLabelList"/>
    <dgm:cxn modelId="{6987C201-7BCC-4F2F-A4EE-55FAA3FECDFE}" type="presParOf" srcId="{B9794BA1-05BE-4CF7-85A2-D582EF3889EF}" destId="{8BCB7C0A-042B-4351-96DD-E2B6A350B955}" srcOrd="0" destOrd="0" presId="urn:microsoft.com/office/officeart/2018/5/layout/IconCircleLabelList"/>
    <dgm:cxn modelId="{486AE489-CD96-49F9-A46A-7CA9AC33C9CA}" type="presParOf" srcId="{B9794BA1-05BE-4CF7-85A2-D582EF3889EF}" destId="{71660F7A-2CF0-4C86-94F2-760342B34F14}" srcOrd="1" destOrd="0" presId="urn:microsoft.com/office/officeart/2018/5/layout/IconCircleLabelList"/>
    <dgm:cxn modelId="{1B535180-EB4C-47E8-AD65-B08D7663EA83}" type="presParOf" srcId="{B9794BA1-05BE-4CF7-85A2-D582EF3889EF}" destId="{935F6B07-34F9-47F4-94F2-160F29689D9D}" srcOrd="2" destOrd="0" presId="urn:microsoft.com/office/officeart/2018/5/layout/IconCircleLabelList"/>
    <dgm:cxn modelId="{D329F9FC-C249-4F77-B210-AD66F97B4044}" type="presParOf" srcId="{B9794BA1-05BE-4CF7-85A2-D582EF3889EF}" destId="{FF87B040-0CD6-49D6-B607-1F0A4B1F00C4}" srcOrd="3" destOrd="0" presId="urn:microsoft.com/office/officeart/2018/5/layout/IconCircleLabelList"/>
    <dgm:cxn modelId="{B891FB8C-DFE1-487D-AB20-717CF8903554}" type="presParOf" srcId="{DDD81E48-7930-44A9-BE66-9294365C66EF}" destId="{ADA470C0-AB90-42F2-B174-154D0AF54653}" srcOrd="3" destOrd="0" presId="urn:microsoft.com/office/officeart/2018/5/layout/IconCircleLabelList"/>
    <dgm:cxn modelId="{61E3C7E7-F5D3-4ECC-A571-7344661D50DB}" type="presParOf" srcId="{DDD81E48-7930-44A9-BE66-9294365C66EF}" destId="{501D8F07-BBEA-443A-B846-D49D3019F209}" srcOrd="4" destOrd="0" presId="urn:microsoft.com/office/officeart/2018/5/layout/IconCircleLabelList"/>
    <dgm:cxn modelId="{ED933A8E-AA8C-415D-8E72-8B3381691FFB}" type="presParOf" srcId="{501D8F07-BBEA-443A-B846-D49D3019F209}" destId="{0F257607-B595-4714-AC57-6E024A56F8D5}" srcOrd="0" destOrd="0" presId="urn:microsoft.com/office/officeart/2018/5/layout/IconCircleLabelList"/>
    <dgm:cxn modelId="{6D93D08F-F27A-4E95-A827-A9649031A0ED}" type="presParOf" srcId="{501D8F07-BBEA-443A-B846-D49D3019F209}" destId="{61415C3E-1CCE-4396-8BA6-721FB02FFDF0}" srcOrd="1" destOrd="0" presId="urn:microsoft.com/office/officeart/2018/5/layout/IconCircleLabelList"/>
    <dgm:cxn modelId="{7C77B7CD-A44B-4196-9C61-9EC85B5B5AA4}" type="presParOf" srcId="{501D8F07-BBEA-443A-B846-D49D3019F209}" destId="{F3B7C4DB-8826-442F-9F4A-9FF944D05F34}" srcOrd="2" destOrd="0" presId="urn:microsoft.com/office/officeart/2018/5/layout/IconCircleLabelList"/>
    <dgm:cxn modelId="{B9BCCA77-C89D-49D1-BF56-1C0FCC826865}" type="presParOf" srcId="{501D8F07-BBEA-443A-B846-D49D3019F209}" destId="{AF1B8A2D-13FD-42E8-AACE-40BC8A2C3A47}" srcOrd="3" destOrd="0" presId="urn:microsoft.com/office/officeart/2018/5/layout/IconCircleLabelList"/>
    <dgm:cxn modelId="{38470CD7-5E9B-426A-B2C9-A3EB29E94AE7}" type="presParOf" srcId="{DDD81E48-7930-44A9-BE66-9294365C66EF}" destId="{CBF248A9-CC1A-4300-888D-7404C087E469}" srcOrd="5" destOrd="0" presId="urn:microsoft.com/office/officeart/2018/5/layout/IconCircleLabelList"/>
    <dgm:cxn modelId="{C1C29944-F298-439F-8F7F-957B0DA01A87}" type="presParOf" srcId="{DDD81E48-7930-44A9-BE66-9294365C66EF}" destId="{9AB04D38-D102-4A3E-8ACF-A65F608EF912}" srcOrd="6" destOrd="0" presId="urn:microsoft.com/office/officeart/2018/5/layout/IconCircleLabelList"/>
    <dgm:cxn modelId="{9C18EFAE-1CCC-47B2-89F3-026B39E84F24}" type="presParOf" srcId="{9AB04D38-D102-4A3E-8ACF-A65F608EF912}" destId="{0E10AB56-6EEE-42A6-9E69-8D3B1127FF47}" srcOrd="0" destOrd="0" presId="urn:microsoft.com/office/officeart/2018/5/layout/IconCircleLabelList"/>
    <dgm:cxn modelId="{9A01F097-285B-4974-8E6C-DD14C9A16BC6}" type="presParOf" srcId="{9AB04D38-D102-4A3E-8ACF-A65F608EF912}" destId="{0C156166-9E8B-4764-8FE6-E2B1F3FF5423}" srcOrd="1" destOrd="0" presId="urn:microsoft.com/office/officeart/2018/5/layout/IconCircleLabelList"/>
    <dgm:cxn modelId="{B7F15B50-6DDC-4F6F-A301-1EC55789BB29}" type="presParOf" srcId="{9AB04D38-D102-4A3E-8ACF-A65F608EF912}" destId="{8265D0CA-6579-4024-992F-2E91D2F5DFCF}" srcOrd="2" destOrd="0" presId="urn:microsoft.com/office/officeart/2018/5/layout/IconCircleLabelList"/>
    <dgm:cxn modelId="{BFD9243A-CD9B-494B-9813-3C2E2357CA82}" type="presParOf" srcId="{9AB04D38-D102-4A3E-8ACF-A65F608EF912}" destId="{95571BC2-A31D-4D4A-A2CD-99B92FE6542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34285A8-017D-4624-8455-99CD62945D4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207EF2C-D399-4BD6-8355-399D87462BB4}">
      <dgm:prSet custT="1"/>
      <dgm:spPr/>
      <dgm:t>
        <a:bodyPr/>
        <a:lstStyle/>
        <a:p>
          <a:pPr>
            <a:lnSpc>
              <a:spcPct val="100000"/>
            </a:lnSpc>
            <a:defRPr cap="all"/>
          </a:pPr>
          <a:r>
            <a:rPr lang="en-US" sz="1600" b="0" dirty="0"/>
            <a:t>SIEM/SOAR/SETA ensures continuous improvement – security is not static, but evolves as landscape evolves</a:t>
          </a:r>
        </a:p>
      </dgm:t>
    </dgm:pt>
    <dgm:pt modelId="{44EC574F-2B09-4497-A790-09C6AC3B3E7F}" type="parTrans" cxnId="{DA2642BB-8443-4FCB-8F51-45F86E82BAD1}">
      <dgm:prSet/>
      <dgm:spPr/>
      <dgm:t>
        <a:bodyPr/>
        <a:lstStyle/>
        <a:p>
          <a:endParaRPr lang="en-GB"/>
        </a:p>
      </dgm:t>
    </dgm:pt>
    <dgm:pt modelId="{FF88EC11-9673-4123-B04C-3D7BDD889052}" type="sibTrans" cxnId="{DA2642BB-8443-4FCB-8F51-45F86E82BAD1}">
      <dgm:prSet/>
      <dgm:spPr/>
      <dgm:t>
        <a:bodyPr/>
        <a:lstStyle/>
        <a:p>
          <a:endParaRPr lang="en-GB"/>
        </a:p>
      </dgm:t>
    </dgm:pt>
    <dgm:pt modelId="{BAF51CC2-1025-4F40-95FC-31F32596F485}">
      <dgm:prSet custT="1"/>
      <dgm:spPr/>
      <dgm:t>
        <a:bodyPr/>
        <a:lstStyle/>
        <a:p>
          <a:pPr>
            <a:lnSpc>
              <a:spcPct val="100000"/>
            </a:lnSpc>
            <a:defRPr cap="all"/>
          </a:pPr>
          <a:r>
            <a:rPr lang="en-US" sz="1600" b="0" dirty="0"/>
            <a:t>Clear Policy</a:t>
          </a:r>
          <a:r>
            <a:rPr lang="en-US" sz="1600" b="0" baseline="0" dirty="0"/>
            <a:t> ensures staff and customer expectations are set – security posture outlined before implementation </a:t>
          </a:r>
          <a:endParaRPr lang="en-US" sz="1600" b="0" dirty="0"/>
        </a:p>
      </dgm:t>
    </dgm:pt>
    <dgm:pt modelId="{9C63BC7C-079B-4C17-9723-F79869C5CC1D}" type="parTrans" cxnId="{09511D34-9869-4929-B23F-9C01F36D1167}">
      <dgm:prSet/>
      <dgm:spPr/>
      <dgm:t>
        <a:bodyPr/>
        <a:lstStyle/>
        <a:p>
          <a:endParaRPr lang="en-GB"/>
        </a:p>
      </dgm:t>
    </dgm:pt>
    <dgm:pt modelId="{37392E3A-78BB-4F4F-A966-2C69D04A9E33}" type="sibTrans" cxnId="{09511D34-9869-4929-B23F-9C01F36D1167}">
      <dgm:prSet/>
      <dgm:spPr/>
      <dgm:t>
        <a:bodyPr/>
        <a:lstStyle/>
        <a:p>
          <a:endParaRPr lang="en-GB"/>
        </a:p>
      </dgm:t>
    </dgm:pt>
    <dgm:pt modelId="{E950F9E0-E546-4F4E-8816-7A58A6278539}">
      <dgm:prSet custT="1"/>
      <dgm:spPr/>
      <dgm:t>
        <a:bodyPr/>
        <a:lstStyle/>
        <a:p>
          <a:pPr>
            <a:lnSpc>
              <a:spcPct val="100000"/>
            </a:lnSpc>
            <a:defRPr cap="all"/>
          </a:pPr>
          <a:r>
            <a:rPr lang="en-US" sz="1600" b="0" dirty="0"/>
            <a:t>Technology can evolve with threats – if new risks identified, new technology can be implemented </a:t>
          </a:r>
          <a:r>
            <a:rPr lang="en-US" sz="1600" b="0" baseline="0" dirty="0"/>
            <a:t> </a:t>
          </a:r>
          <a:endParaRPr lang="en-US" sz="1600" b="0" dirty="0"/>
        </a:p>
      </dgm:t>
    </dgm:pt>
    <dgm:pt modelId="{46D88AC0-421D-4FF2-8110-D8BD3428C5A7}" type="parTrans" cxnId="{046F44BB-1C88-4523-8F88-12CD073F42E0}">
      <dgm:prSet/>
      <dgm:spPr/>
      <dgm:t>
        <a:bodyPr/>
        <a:lstStyle/>
        <a:p>
          <a:endParaRPr lang="en-GB"/>
        </a:p>
      </dgm:t>
    </dgm:pt>
    <dgm:pt modelId="{F651407D-850D-441D-B25F-A61D39F1539E}" type="sibTrans" cxnId="{046F44BB-1C88-4523-8F88-12CD073F42E0}">
      <dgm:prSet/>
      <dgm:spPr/>
      <dgm:t>
        <a:bodyPr/>
        <a:lstStyle/>
        <a:p>
          <a:endParaRPr lang="en-GB"/>
        </a:p>
      </dgm:t>
    </dgm:pt>
    <dgm:pt modelId="{47EDFF44-72DC-4464-84C4-93CFF846A5C9}">
      <dgm:prSet custT="1"/>
      <dgm:spPr/>
      <dgm:t>
        <a:bodyPr/>
        <a:lstStyle/>
        <a:p>
          <a:pPr>
            <a:lnSpc>
              <a:spcPct val="100000"/>
            </a:lnSpc>
            <a:defRPr cap="all"/>
          </a:pPr>
          <a:r>
            <a:rPr lang="en-US" sz="1600" b="0" dirty="0"/>
            <a:t>As a result, FSL ensures data is protected, and accords with its regulatory obligations (GDPR/FCA)</a:t>
          </a:r>
        </a:p>
      </dgm:t>
    </dgm:pt>
    <dgm:pt modelId="{FDEABD50-0E49-4CF6-B816-081E7ECF272A}" type="parTrans" cxnId="{4E2B4B7D-0DA3-49FB-8AF9-785A8CC8AAFB}">
      <dgm:prSet/>
      <dgm:spPr/>
      <dgm:t>
        <a:bodyPr/>
        <a:lstStyle/>
        <a:p>
          <a:endParaRPr lang="en-GB"/>
        </a:p>
      </dgm:t>
    </dgm:pt>
    <dgm:pt modelId="{54860B11-BF84-41EC-A1BA-08EC09DFF5AB}" type="sibTrans" cxnId="{4E2B4B7D-0DA3-49FB-8AF9-785A8CC8AAFB}">
      <dgm:prSet/>
      <dgm:spPr/>
      <dgm:t>
        <a:bodyPr/>
        <a:lstStyle/>
        <a:p>
          <a:endParaRPr lang="en-GB"/>
        </a:p>
      </dgm:t>
    </dgm:pt>
    <dgm:pt modelId="{DDD81E48-7930-44A9-BE66-9294365C66EF}" type="pres">
      <dgm:prSet presAssocID="{434285A8-017D-4624-8455-99CD62945D4B}" presName="root" presStyleCnt="0">
        <dgm:presLayoutVars>
          <dgm:dir/>
          <dgm:resizeHandles val="exact"/>
        </dgm:presLayoutVars>
      </dgm:prSet>
      <dgm:spPr/>
    </dgm:pt>
    <dgm:pt modelId="{A0D24041-04E3-444F-8F82-C1516D8D2F97}" type="pres">
      <dgm:prSet presAssocID="{BAF51CC2-1025-4F40-95FC-31F32596F485}" presName="compNode" presStyleCnt="0"/>
      <dgm:spPr/>
    </dgm:pt>
    <dgm:pt modelId="{A6253FDF-0F29-4E4F-9EA5-FEFBD55E69A5}" type="pres">
      <dgm:prSet presAssocID="{BAF51CC2-1025-4F40-95FC-31F32596F485}" presName="iconBgRect" presStyleLbl="bgShp" presStyleIdx="0" presStyleCnt="4"/>
      <dgm:spPr/>
    </dgm:pt>
    <dgm:pt modelId="{998783B6-46EE-41DA-B9E2-826A20BB2D11}" type="pres">
      <dgm:prSet presAssocID="{BAF51CC2-1025-4F40-95FC-31F32596F485}"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Sun outline"/>
        </a:ext>
      </dgm:extLst>
    </dgm:pt>
    <dgm:pt modelId="{1EEEC244-D20B-41EA-8044-C633EC138F7E}" type="pres">
      <dgm:prSet presAssocID="{BAF51CC2-1025-4F40-95FC-31F32596F485}" presName="spaceRect" presStyleCnt="0"/>
      <dgm:spPr/>
    </dgm:pt>
    <dgm:pt modelId="{B314F340-565D-4EAC-A623-E50199C2B634}" type="pres">
      <dgm:prSet presAssocID="{BAF51CC2-1025-4F40-95FC-31F32596F485}" presName="textRect" presStyleLbl="revTx" presStyleIdx="0" presStyleCnt="4" custScaleX="108590">
        <dgm:presLayoutVars>
          <dgm:chMax val="1"/>
          <dgm:chPref val="1"/>
        </dgm:presLayoutVars>
      </dgm:prSet>
      <dgm:spPr/>
    </dgm:pt>
    <dgm:pt modelId="{2B8D8D4D-599B-495F-9B43-A001458742FD}" type="pres">
      <dgm:prSet presAssocID="{37392E3A-78BB-4F4F-A966-2C69D04A9E33}" presName="sibTrans" presStyleCnt="0"/>
      <dgm:spPr/>
    </dgm:pt>
    <dgm:pt modelId="{B9794BA1-05BE-4CF7-85A2-D582EF3889EF}" type="pres">
      <dgm:prSet presAssocID="{E950F9E0-E546-4F4E-8816-7A58A6278539}" presName="compNode" presStyleCnt="0"/>
      <dgm:spPr/>
    </dgm:pt>
    <dgm:pt modelId="{8BCB7C0A-042B-4351-96DD-E2B6A350B955}" type="pres">
      <dgm:prSet presAssocID="{E950F9E0-E546-4F4E-8816-7A58A6278539}" presName="iconBgRect" presStyleLbl="bgShp" presStyleIdx="1" presStyleCnt="4"/>
      <dgm:spPr/>
    </dgm:pt>
    <dgm:pt modelId="{71660F7A-2CF0-4C86-94F2-760342B34F14}" type="pres">
      <dgm:prSet presAssocID="{E950F9E0-E546-4F4E-8816-7A58A6278539}"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Robot Hand outline"/>
        </a:ext>
      </dgm:extLst>
    </dgm:pt>
    <dgm:pt modelId="{935F6B07-34F9-47F4-94F2-160F29689D9D}" type="pres">
      <dgm:prSet presAssocID="{E950F9E0-E546-4F4E-8816-7A58A6278539}" presName="spaceRect" presStyleCnt="0"/>
      <dgm:spPr/>
    </dgm:pt>
    <dgm:pt modelId="{FF87B040-0CD6-49D6-B607-1F0A4B1F00C4}" type="pres">
      <dgm:prSet presAssocID="{E950F9E0-E546-4F4E-8816-7A58A6278539}" presName="textRect" presStyleLbl="revTx" presStyleIdx="1" presStyleCnt="4">
        <dgm:presLayoutVars>
          <dgm:chMax val="1"/>
          <dgm:chPref val="1"/>
        </dgm:presLayoutVars>
      </dgm:prSet>
      <dgm:spPr/>
    </dgm:pt>
    <dgm:pt modelId="{ADA470C0-AB90-42F2-B174-154D0AF54653}" type="pres">
      <dgm:prSet presAssocID="{F651407D-850D-441D-B25F-A61D39F1539E}" presName="sibTrans" presStyleCnt="0"/>
      <dgm:spPr/>
    </dgm:pt>
    <dgm:pt modelId="{501D8F07-BBEA-443A-B846-D49D3019F209}" type="pres">
      <dgm:prSet presAssocID="{B207EF2C-D399-4BD6-8355-399D87462BB4}" presName="compNode" presStyleCnt="0"/>
      <dgm:spPr/>
    </dgm:pt>
    <dgm:pt modelId="{0F257607-B595-4714-AC57-6E024A56F8D5}" type="pres">
      <dgm:prSet presAssocID="{B207EF2C-D399-4BD6-8355-399D87462BB4}" presName="iconBgRect" presStyleLbl="bgShp" presStyleIdx="2" presStyleCnt="4" custScaleX="100080"/>
      <dgm:spPr/>
    </dgm:pt>
    <dgm:pt modelId="{61415C3E-1CCE-4396-8BA6-721FB02FFDF0}" type="pres">
      <dgm:prSet presAssocID="{B207EF2C-D399-4BD6-8355-399D87462BB4}"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ycle with people with solid fill"/>
        </a:ext>
      </dgm:extLst>
    </dgm:pt>
    <dgm:pt modelId="{F3B7C4DB-8826-442F-9F4A-9FF944D05F34}" type="pres">
      <dgm:prSet presAssocID="{B207EF2C-D399-4BD6-8355-399D87462BB4}" presName="spaceRect" presStyleCnt="0"/>
      <dgm:spPr/>
    </dgm:pt>
    <dgm:pt modelId="{AF1B8A2D-13FD-42E8-AACE-40BC8A2C3A47}" type="pres">
      <dgm:prSet presAssocID="{B207EF2C-D399-4BD6-8355-399D87462BB4}" presName="textRect" presStyleLbl="revTx" presStyleIdx="2" presStyleCnt="4">
        <dgm:presLayoutVars>
          <dgm:chMax val="1"/>
          <dgm:chPref val="1"/>
        </dgm:presLayoutVars>
      </dgm:prSet>
      <dgm:spPr/>
    </dgm:pt>
    <dgm:pt modelId="{CBF248A9-CC1A-4300-888D-7404C087E469}" type="pres">
      <dgm:prSet presAssocID="{FF88EC11-9673-4123-B04C-3D7BDD889052}" presName="sibTrans" presStyleCnt="0"/>
      <dgm:spPr/>
    </dgm:pt>
    <dgm:pt modelId="{9AB04D38-D102-4A3E-8ACF-A65F608EF912}" type="pres">
      <dgm:prSet presAssocID="{47EDFF44-72DC-4464-84C4-93CFF846A5C9}" presName="compNode" presStyleCnt="0"/>
      <dgm:spPr/>
    </dgm:pt>
    <dgm:pt modelId="{0E10AB56-6EEE-42A6-9E69-8D3B1127FF47}" type="pres">
      <dgm:prSet presAssocID="{47EDFF44-72DC-4464-84C4-93CFF846A5C9}" presName="iconBgRect" presStyleLbl="bgShp" presStyleIdx="3" presStyleCnt="4"/>
      <dgm:spPr/>
    </dgm:pt>
    <dgm:pt modelId="{0C156166-9E8B-4764-8FE6-E2B1F3FF5423}" type="pres">
      <dgm:prSet presAssocID="{47EDFF44-72DC-4464-84C4-93CFF846A5C9}"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Smiling face outline outline"/>
        </a:ext>
      </dgm:extLst>
    </dgm:pt>
    <dgm:pt modelId="{8265D0CA-6579-4024-992F-2E91D2F5DFCF}" type="pres">
      <dgm:prSet presAssocID="{47EDFF44-72DC-4464-84C4-93CFF846A5C9}" presName="spaceRect" presStyleCnt="0"/>
      <dgm:spPr/>
    </dgm:pt>
    <dgm:pt modelId="{95571BC2-A31D-4D4A-A2CD-99B92FE6542C}" type="pres">
      <dgm:prSet presAssocID="{47EDFF44-72DC-4464-84C4-93CFF846A5C9}" presName="textRect" presStyleLbl="revTx" presStyleIdx="3" presStyleCnt="4">
        <dgm:presLayoutVars>
          <dgm:chMax val="1"/>
          <dgm:chPref val="1"/>
        </dgm:presLayoutVars>
      </dgm:prSet>
      <dgm:spPr/>
    </dgm:pt>
  </dgm:ptLst>
  <dgm:cxnLst>
    <dgm:cxn modelId="{DB8E501B-CB71-430B-BD2C-50D6E6DA1B82}" type="presOf" srcId="{434285A8-017D-4624-8455-99CD62945D4B}" destId="{DDD81E48-7930-44A9-BE66-9294365C66EF}" srcOrd="0" destOrd="0" presId="urn:microsoft.com/office/officeart/2018/5/layout/IconCircleLabelList"/>
    <dgm:cxn modelId="{35CAD42F-EAD3-49F4-A846-E1A0CFEEA2A4}" type="presOf" srcId="{BAF51CC2-1025-4F40-95FC-31F32596F485}" destId="{B314F340-565D-4EAC-A623-E50199C2B634}" srcOrd="0" destOrd="0" presId="urn:microsoft.com/office/officeart/2018/5/layout/IconCircleLabelList"/>
    <dgm:cxn modelId="{09511D34-9869-4929-B23F-9C01F36D1167}" srcId="{434285A8-017D-4624-8455-99CD62945D4B}" destId="{BAF51CC2-1025-4F40-95FC-31F32596F485}" srcOrd="0" destOrd="0" parTransId="{9C63BC7C-079B-4C17-9723-F79869C5CC1D}" sibTransId="{37392E3A-78BB-4F4F-A966-2C69D04A9E33}"/>
    <dgm:cxn modelId="{0E1AE076-8492-4EF3-BC71-22AFCF758AF4}" type="presOf" srcId="{B207EF2C-D399-4BD6-8355-399D87462BB4}" destId="{AF1B8A2D-13FD-42E8-AACE-40BC8A2C3A47}" srcOrd="0" destOrd="0" presId="urn:microsoft.com/office/officeart/2018/5/layout/IconCircleLabelList"/>
    <dgm:cxn modelId="{4E2B4B7D-0DA3-49FB-8AF9-785A8CC8AAFB}" srcId="{434285A8-017D-4624-8455-99CD62945D4B}" destId="{47EDFF44-72DC-4464-84C4-93CFF846A5C9}" srcOrd="3" destOrd="0" parTransId="{FDEABD50-0E49-4CF6-B816-081E7ECF272A}" sibTransId="{54860B11-BF84-41EC-A1BA-08EC09DFF5AB}"/>
    <dgm:cxn modelId="{DA2642BB-8443-4FCB-8F51-45F86E82BAD1}" srcId="{434285A8-017D-4624-8455-99CD62945D4B}" destId="{B207EF2C-D399-4BD6-8355-399D87462BB4}" srcOrd="2" destOrd="0" parTransId="{44EC574F-2B09-4497-A790-09C6AC3B3E7F}" sibTransId="{FF88EC11-9673-4123-B04C-3D7BDD889052}"/>
    <dgm:cxn modelId="{046F44BB-1C88-4523-8F88-12CD073F42E0}" srcId="{434285A8-017D-4624-8455-99CD62945D4B}" destId="{E950F9E0-E546-4F4E-8816-7A58A6278539}" srcOrd="1" destOrd="0" parTransId="{46D88AC0-421D-4FF2-8110-D8BD3428C5A7}" sibTransId="{F651407D-850D-441D-B25F-A61D39F1539E}"/>
    <dgm:cxn modelId="{A47384E9-4BF8-48DA-BB5A-C3C5723807B6}" type="presOf" srcId="{E950F9E0-E546-4F4E-8816-7A58A6278539}" destId="{FF87B040-0CD6-49D6-B607-1F0A4B1F00C4}" srcOrd="0" destOrd="0" presId="urn:microsoft.com/office/officeart/2018/5/layout/IconCircleLabelList"/>
    <dgm:cxn modelId="{1B45AAFB-016E-46E0-835F-4773EC2206CC}" type="presOf" srcId="{47EDFF44-72DC-4464-84C4-93CFF846A5C9}" destId="{95571BC2-A31D-4D4A-A2CD-99B92FE6542C}" srcOrd="0" destOrd="0" presId="urn:microsoft.com/office/officeart/2018/5/layout/IconCircleLabelList"/>
    <dgm:cxn modelId="{12F71997-4615-41F2-ABF2-ABDAC8B46ADA}" type="presParOf" srcId="{DDD81E48-7930-44A9-BE66-9294365C66EF}" destId="{A0D24041-04E3-444F-8F82-C1516D8D2F97}" srcOrd="0" destOrd="0" presId="urn:microsoft.com/office/officeart/2018/5/layout/IconCircleLabelList"/>
    <dgm:cxn modelId="{D51FC584-2958-4E23-B42C-E1D8D237EF91}" type="presParOf" srcId="{A0D24041-04E3-444F-8F82-C1516D8D2F97}" destId="{A6253FDF-0F29-4E4F-9EA5-FEFBD55E69A5}" srcOrd="0" destOrd="0" presId="urn:microsoft.com/office/officeart/2018/5/layout/IconCircleLabelList"/>
    <dgm:cxn modelId="{4CD4F29E-E824-4141-968B-4B6680B2ABE8}" type="presParOf" srcId="{A0D24041-04E3-444F-8F82-C1516D8D2F97}" destId="{998783B6-46EE-41DA-B9E2-826A20BB2D11}" srcOrd="1" destOrd="0" presId="urn:microsoft.com/office/officeart/2018/5/layout/IconCircleLabelList"/>
    <dgm:cxn modelId="{2241D2DD-0086-42A9-909F-BD522A3392B3}" type="presParOf" srcId="{A0D24041-04E3-444F-8F82-C1516D8D2F97}" destId="{1EEEC244-D20B-41EA-8044-C633EC138F7E}" srcOrd="2" destOrd="0" presId="urn:microsoft.com/office/officeart/2018/5/layout/IconCircleLabelList"/>
    <dgm:cxn modelId="{BCC2B0BD-C2C0-494B-99DE-12BE9B9CDFA7}" type="presParOf" srcId="{A0D24041-04E3-444F-8F82-C1516D8D2F97}" destId="{B314F340-565D-4EAC-A623-E50199C2B634}" srcOrd="3" destOrd="0" presId="urn:microsoft.com/office/officeart/2018/5/layout/IconCircleLabelList"/>
    <dgm:cxn modelId="{1139DA64-E44E-44C2-B470-72983F0CE82F}" type="presParOf" srcId="{DDD81E48-7930-44A9-BE66-9294365C66EF}" destId="{2B8D8D4D-599B-495F-9B43-A001458742FD}" srcOrd="1" destOrd="0" presId="urn:microsoft.com/office/officeart/2018/5/layout/IconCircleLabelList"/>
    <dgm:cxn modelId="{1009185D-7BC7-41FA-AF72-8040D02EED64}" type="presParOf" srcId="{DDD81E48-7930-44A9-BE66-9294365C66EF}" destId="{B9794BA1-05BE-4CF7-85A2-D582EF3889EF}" srcOrd="2" destOrd="0" presId="urn:microsoft.com/office/officeart/2018/5/layout/IconCircleLabelList"/>
    <dgm:cxn modelId="{6987C201-7BCC-4F2F-A4EE-55FAA3FECDFE}" type="presParOf" srcId="{B9794BA1-05BE-4CF7-85A2-D582EF3889EF}" destId="{8BCB7C0A-042B-4351-96DD-E2B6A350B955}" srcOrd="0" destOrd="0" presId="urn:microsoft.com/office/officeart/2018/5/layout/IconCircleLabelList"/>
    <dgm:cxn modelId="{486AE489-CD96-49F9-A46A-7CA9AC33C9CA}" type="presParOf" srcId="{B9794BA1-05BE-4CF7-85A2-D582EF3889EF}" destId="{71660F7A-2CF0-4C86-94F2-760342B34F14}" srcOrd="1" destOrd="0" presId="urn:microsoft.com/office/officeart/2018/5/layout/IconCircleLabelList"/>
    <dgm:cxn modelId="{1B535180-EB4C-47E8-AD65-B08D7663EA83}" type="presParOf" srcId="{B9794BA1-05BE-4CF7-85A2-D582EF3889EF}" destId="{935F6B07-34F9-47F4-94F2-160F29689D9D}" srcOrd="2" destOrd="0" presId="urn:microsoft.com/office/officeart/2018/5/layout/IconCircleLabelList"/>
    <dgm:cxn modelId="{D329F9FC-C249-4F77-B210-AD66F97B4044}" type="presParOf" srcId="{B9794BA1-05BE-4CF7-85A2-D582EF3889EF}" destId="{FF87B040-0CD6-49D6-B607-1F0A4B1F00C4}" srcOrd="3" destOrd="0" presId="urn:microsoft.com/office/officeart/2018/5/layout/IconCircleLabelList"/>
    <dgm:cxn modelId="{B891FB8C-DFE1-487D-AB20-717CF8903554}" type="presParOf" srcId="{DDD81E48-7930-44A9-BE66-9294365C66EF}" destId="{ADA470C0-AB90-42F2-B174-154D0AF54653}" srcOrd="3" destOrd="0" presId="urn:microsoft.com/office/officeart/2018/5/layout/IconCircleLabelList"/>
    <dgm:cxn modelId="{61E3C7E7-F5D3-4ECC-A571-7344661D50DB}" type="presParOf" srcId="{DDD81E48-7930-44A9-BE66-9294365C66EF}" destId="{501D8F07-BBEA-443A-B846-D49D3019F209}" srcOrd="4" destOrd="0" presId="urn:microsoft.com/office/officeart/2018/5/layout/IconCircleLabelList"/>
    <dgm:cxn modelId="{ED933A8E-AA8C-415D-8E72-8B3381691FFB}" type="presParOf" srcId="{501D8F07-BBEA-443A-B846-D49D3019F209}" destId="{0F257607-B595-4714-AC57-6E024A56F8D5}" srcOrd="0" destOrd="0" presId="urn:microsoft.com/office/officeart/2018/5/layout/IconCircleLabelList"/>
    <dgm:cxn modelId="{6D93D08F-F27A-4E95-A827-A9649031A0ED}" type="presParOf" srcId="{501D8F07-BBEA-443A-B846-D49D3019F209}" destId="{61415C3E-1CCE-4396-8BA6-721FB02FFDF0}" srcOrd="1" destOrd="0" presId="urn:microsoft.com/office/officeart/2018/5/layout/IconCircleLabelList"/>
    <dgm:cxn modelId="{7C77B7CD-A44B-4196-9C61-9EC85B5B5AA4}" type="presParOf" srcId="{501D8F07-BBEA-443A-B846-D49D3019F209}" destId="{F3B7C4DB-8826-442F-9F4A-9FF944D05F34}" srcOrd="2" destOrd="0" presId="urn:microsoft.com/office/officeart/2018/5/layout/IconCircleLabelList"/>
    <dgm:cxn modelId="{B9BCCA77-C89D-49D1-BF56-1C0FCC826865}" type="presParOf" srcId="{501D8F07-BBEA-443A-B846-D49D3019F209}" destId="{AF1B8A2D-13FD-42E8-AACE-40BC8A2C3A47}" srcOrd="3" destOrd="0" presId="urn:microsoft.com/office/officeart/2018/5/layout/IconCircleLabelList"/>
    <dgm:cxn modelId="{38470CD7-5E9B-426A-B2C9-A3EB29E94AE7}" type="presParOf" srcId="{DDD81E48-7930-44A9-BE66-9294365C66EF}" destId="{CBF248A9-CC1A-4300-888D-7404C087E469}" srcOrd="5" destOrd="0" presId="urn:microsoft.com/office/officeart/2018/5/layout/IconCircleLabelList"/>
    <dgm:cxn modelId="{C1C29944-F298-439F-8F7F-957B0DA01A87}" type="presParOf" srcId="{DDD81E48-7930-44A9-BE66-9294365C66EF}" destId="{9AB04D38-D102-4A3E-8ACF-A65F608EF912}" srcOrd="6" destOrd="0" presId="urn:microsoft.com/office/officeart/2018/5/layout/IconCircleLabelList"/>
    <dgm:cxn modelId="{9C18EFAE-1CCC-47B2-89F3-026B39E84F24}" type="presParOf" srcId="{9AB04D38-D102-4A3E-8ACF-A65F608EF912}" destId="{0E10AB56-6EEE-42A6-9E69-8D3B1127FF47}" srcOrd="0" destOrd="0" presId="urn:microsoft.com/office/officeart/2018/5/layout/IconCircleLabelList"/>
    <dgm:cxn modelId="{9A01F097-285B-4974-8E6C-DD14C9A16BC6}" type="presParOf" srcId="{9AB04D38-D102-4A3E-8ACF-A65F608EF912}" destId="{0C156166-9E8B-4764-8FE6-E2B1F3FF5423}" srcOrd="1" destOrd="0" presId="urn:microsoft.com/office/officeart/2018/5/layout/IconCircleLabelList"/>
    <dgm:cxn modelId="{B7F15B50-6DDC-4F6F-A301-1EC55789BB29}" type="presParOf" srcId="{9AB04D38-D102-4A3E-8ACF-A65F608EF912}" destId="{8265D0CA-6579-4024-992F-2E91D2F5DFCF}" srcOrd="2" destOrd="0" presId="urn:microsoft.com/office/officeart/2018/5/layout/IconCircleLabelList"/>
    <dgm:cxn modelId="{BFD9243A-CD9B-494B-9813-3C2E2357CA82}" type="presParOf" srcId="{9AB04D38-D102-4A3E-8ACF-A65F608EF912}" destId="{95571BC2-A31D-4D4A-A2CD-99B92FE6542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44F4DB7-9DD7-4956-B82D-F7C63D2B9AA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69F18A5-E1BF-4F7D-852F-214D845A6CE9}">
      <dgm:prSet custT="1"/>
      <dgm:spPr/>
      <dgm:t>
        <a:bodyPr/>
        <a:lstStyle/>
        <a:p>
          <a:pPr>
            <a:lnSpc>
              <a:spcPct val="100000"/>
            </a:lnSpc>
          </a:pPr>
          <a:r>
            <a:rPr lang="en-US" sz="1600" dirty="0"/>
            <a:t>✓ Develop clear best practice and mitigation policies on all identified threats – aligned with NIST/ISO</a:t>
          </a:r>
        </a:p>
      </dgm:t>
    </dgm:pt>
    <dgm:pt modelId="{00C9B6BD-A05A-42E3-A34F-F307C12646AC}" type="parTrans" cxnId="{9960F998-1FC8-4A9B-82B1-15EAF0A92FF3}">
      <dgm:prSet/>
      <dgm:spPr/>
      <dgm:t>
        <a:bodyPr/>
        <a:lstStyle/>
        <a:p>
          <a:endParaRPr lang="en-US"/>
        </a:p>
      </dgm:t>
    </dgm:pt>
    <dgm:pt modelId="{FAD5B2C3-4A1B-4141-B546-A54A4847711E}" type="sibTrans" cxnId="{9960F998-1FC8-4A9B-82B1-15EAF0A92FF3}">
      <dgm:prSet/>
      <dgm:spPr/>
      <dgm:t>
        <a:bodyPr/>
        <a:lstStyle/>
        <a:p>
          <a:endParaRPr lang="en-US"/>
        </a:p>
      </dgm:t>
    </dgm:pt>
    <dgm:pt modelId="{77CAEEC2-76D7-4D5F-BCB5-8C086BA19F90}">
      <dgm:prSet custT="1"/>
      <dgm:spPr/>
      <dgm:t>
        <a:bodyPr/>
        <a:lstStyle/>
        <a:p>
          <a:pPr>
            <a:lnSpc>
              <a:spcPct val="100000"/>
            </a:lnSpc>
          </a:pPr>
          <a:r>
            <a:rPr lang="en-US" sz="1600" dirty="0"/>
            <a:t>✓ Invest in mitigation technologies and staff to manage and monitor their effectiveness</a:t>
          </a:r>
        </a:p>
      </dgm:t>
    </dgm:pt>
    <dgm:pt modelId="{8A4B680B-D35E-454A-996C-682F4D55F9EB}" type="parTrans" cxnId="{EDFFB2A7-F62C-46F7-85A1-5119417943B6}">
      <dgm:prSet/>
      <dgm:spPr/>
      <dgm:t>
        <a:bodyPr/>
        <a:lstStyle/>
        <a:p>
          <a:endParaRPr lang="en-US"/>
        </a:p>
      </dgm:t>
    </dgm:pt>
    <dgm:pt modelId="{2B834317-2202-400C-AB3D-5D9C7A1950E4}" type="sibTrans" cxnId="{EDFFB2A7-F62C-46F7-85A1-5119417943B6}">
      <dgm:prSet/>
      <dgm:spPr/>
      <dgm:t>
        <a:bodyPr/>
        <a:lstStyle/>
        <a:p>
          <a:endParaRPr lang="en-US"/>
        </a:p>
      </dgm:t>
    </dgm:pt>
    <dgm:pt modelId="{638E3765-C348-4EF1-A1DF-A90EFCECB727}">
      <dgm:prSet custT="1"/>
      <dgm:spPr/>
      <dgm:t>
        <a:bodyPr/>
        <a:lstStyle/>
        <a:p>
          <a:pPr>
            <a:lnSpc>
              <a:spcPct val="100000"/>
            </a:lnSpc>
          </a:pPr>
          <a:r>
            <a:rPr lang="en-US" sz="1600" dirty="0"/>
            <a:t>✓ Create a SIEM function and invest in SOAR technology for effective monitoring and response</a:t>
          </a:r>
        </a:p>
      </dgm:t>
    </dgm:pt>
    <dgm:pt modelId="{DAB60C9D-89DC-49C1-826B-6D74CF357E0D}" type="parTrans" cxnId="{630BE497-5915-492A-9148-D4CE9074EB78}">
      <dgm:prSet/>
      <dgm:spPr/>
      <dgm:t>
        <a:bodyPr/>
        <a:lstStyle/>
        <a:p>
          <a:endParaRPr lang="en-US"/>
        </a:p>
      </dgm:t>
    </dgm:pt>
    <dgm:pt modelId="{5EB4FB7A-ACA9-423E-B315-E65C68CD0C57}" type="sibTrans" cxnId="{630BE497-5915-492A-9148-D4CE9074EB78}">
      <dgm:prSet/>
      <dgm:spPr/>
      <dgm:t>
        <a:bodyPr/>
        <a:lstStyle/>
        <a:p>
          <a:endParaRPr lang="en-US"/>
        </a:p>
      </dgm:t>
    </dgm:pt>
    <dgm:pt modelId="{8CFBCE1E-4879-44C6-B497-2BC916F8F9F0}">
      <dgm:prSet custT="1"/>
      <dgm:spPr/>
      <dgm:t>
        <a:bodyPr/>
        <a:lstStyle/>
        <a:p>
          <a:pPr>
            <a:lnSpc>
              <a:spcPct val="100000"/>
            </a:lnSpc>
          </a:pPr>
          <a:r>
            <a:rPr lang="en-US" sz="1600" dirty="0"/>
            <a:t>✓ Create SETA program in tier fashion to first bring awareness, then train staff, then develop education of key staff</a:t>
          </a:r>
        </a:p>
      </dgm:t>
    </dgm:pt>
    <dgm:pt modelId="{4790BBE3-E460-4EE5-812B-DCA28D7C3CAC}" type="parTrans" cxnId="{4A1451D6-AAAF-456F-ADFE-A251B8FBF489}">
      <dgm:prSet/>
      <dgm:spPr/>
      <dgm:t>
        <a:bodyPr/>
        <a:lstStyle/>
        <a:p>
          <a:endParaRPr lang="en-GB"/>
        </a:p>
      </dgm:t>
    </dgm:pt>
    <dgm:pt modelId="{D385A62D-A6D3-4DEF-8F55-F30940F575E7}" type="sibTrans" cxnId="{4A1451D6-AAAF-456F-ADFE-A251B8FBF489}">
      <dgm:prSet/>
      <dgm:spPr/>
      <dgm:t>
        <a:bodyPr/>
        <a:lstStyle/>
        <a:p>
          <a:endParaRPr lang="en-GB"/>
        </a:p>
      </dgm:t>
    </dgm:pt>
    <dgm:pt modelId="{7B7AB494-097E-4AEC-B1E1-1239B48C7BEE}" type="pres">
      <dgm:prSet presAssocID="{044F4DB7-9DD7-4956-B82D-F7C63D2B9AAD}" presName="root" presStyleCnt="0">
        <dgm:presLayoutVars>
          <dgm:dir/>
          <dgm:resizeHandles val="exact"/>
        </dgm:presLayoutVars>
      </dgm:prSet>
      <dgm:spPr/>
    </dgm:pt>
    <dgm:pt modelId="{7A8C12B9-388E-4EFA-85B9-F91ED2D19E89}" type="pres">
      <dgm:prSet presAssocID="{669F18A5-E1BF-4F7D-852F-214D845A6CE9}" presName="compNode" presStyleCnt="0"/>
      <dgm:spPr/>
    </dgm:pt>
    <dgm:pt modelId="{8AD4E06C-A35A-4C95-85E6-848F47FC8779}" type="pres">
      <dgm:prSet presAssocID="{669F18A5-E1BF-4F7D-852F-214D845A6CE9}" presName="bgRect" presStyleLbl="bgShp" presStyleIdx="0" presStyleCnt="4"/>
      <dgm:spPr/>
    </dgm:pt>
    <dgm:pt modelId="{3F4C5E68-B65A-4DC1-B35B-A82375136DAA}" type="pres">
      <dgm:prSet presAssocID="{669F18A5-E1BF-4F7D-852F-214D845A6CE9}"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usiness Growth with solid fill"/>
        </a:ext>
      </dgm:extLst>
    </dgm:pt>
    <dgm:pt modelId="{036203D0-2FD0-43F0-B09C-61424BE108E7}" type="pres">
      <dgm:prSet presAssocID="{669F18A5-E1BF-4F7D-852F-214D845A6CE9}" presName="spaceRect" presStyleCnt="0"/>
      <dgm:spPr/>
    </dgm:pt>
    <dgm:pt modelId="{66F87734-22E9-4502-8470-776CD5FE1642}" type="pres">
      <dgm:prSet presAssocID="{669F18A5-E1BF-4F7D-852F-214D845A6CE9}" presName="parTx" presStyleLbl="revTx" presStyleIdx="0" presStyleCnt="4">
        <dgm:presLayoutVars>
          <dgm:chMax val="0"/>
          <dgm:chPref val="0"/>
        </dgm:presLayoutVars>
      </dgm:prSet>
      <dgm:spPr/>
    </dgm:pt>
    <dgm:pt modelId="{67B01DB1-FA1F-472D-BC9D-E9B438980D97}" type="pres">
      <dgm:prSet presAssocID="{FAD5B2C3-4A1B-4141-B546-A54A4847711E}" presName="sibTrans" presStyleCnt="0"/>
      <dgm:spPr/>
    </dgm:pt>
    <dgm:pt modelId="{3C3454B8-21EB-4F9F-BBDD-DCBD0E52B577}" type="pres">
      <dgm:prSet presAssocID="{77CAEEC2-76D7-4D5F-BCB5-8C086BA19F90}" presName="compNode" presStyleCnt="0"/>
      <dgm:spPr/>
    </dgm:pt>
    <dgm:pt modelId="{11CD32BE-29FD-4285-8D3E-1354EDF46C96}" type="pres">
      <dgm:prSet presAssocID="{77CAEEC2-76D7-4D5F-BCB5-8C086BA19F90}" presName="bgRect" presStyleLbl="bgShp" presStyleIdx="1" presStyleCnt="4" custLinFactNeighborY="-14151"/>
      <dgm:spPr/>
    </dgm:pt>
    <dgm:pt modelId="{F0BEB113-CCD4-4A6E-ADE1-F95079DA6499}" type="pres">
      <dgm:prSet presAssocID="{77CAEEC2-76D7-4D5F-BCB5-8C086BA19F90}" presName="iconRect" presStyleLbl="node1" presStyleIdx="1" presStyleCnt="4" custLinFactNeighborX="-11397" custLinFactNeighborY="-31049"/>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Wrench with solid fill"/>
        </a:ext>
      </dgm:extLst>
    </dgm:pt>
    <dgm:pt modelId="{EDD6B620-5771-4D85-B33D-0A4694BC5A2C}" type="pres">
      <dgm:prSet presAssocID="{77CAEEC2-76D7-4D5F-BCB5-8C086BA19F90}" presName="spaceRect" presStyleCnt="0"/>
      <dgm:spPr/>
    </dgm:pt>
    <dgm:pt modelId="{34D08460-109B-446D-BCFE-00B548C48838}" type="pres">
      <dgm:prSet presAssocID="{77CAEEC2-76D7-4D5F-BCB5-8C086BA19F90}" presName="parTx" presStyleLbl="revTx" presStyleIdx="1" presStyleCnt="4" custLinFactNeighborX="633" custLinFactNeighborY="-18440">
        <dgm:presLayoutVars>
          <dgm:chMax val="0"/>
          <dgm:chPref val="0"/>
        </dgm:presLayoutVars>
      </dgm:prSet>
      <dgm:spPr/>
    </dgm:pt>
    <dgm:pt modelId="{C3C9229A-4A31-4DF3-BA7C-A3F5E49A0BEE}" type="pres">
      <dgm:prSet presAssocID="{2B834317-2202-400C-AB3D-5D9C7A1950E4}" presName="sibTrans" presStyleCnt="0"/>
      <dgm:spPr/>
    </dgm:pt>
    <dgm:pt modelId="{E6BE82D6-7834-400E-B7FA-3E7FFCCF390D}" type="pres">
      <dgm:prSet presAssocID="{638E3765-C348-4EF1-A1DF-A90EFCECB727}" presName="compNode" presStyleCnt="0"/>
      <dgm:spPr/>
    </dgm:pt>
    <dgm:pt modelId="{6956FB0B-910D-4A75-9235-D37CD98FB992}" type="pres">
      <dgm:prSet presAssocID="{638E3765-C348-4EF1-A1DF-A90EFCECB727}" presName="bgRect" presStyleLbl="bgShp" presStyleIdx="2" presStyleCnt="4" custLinFactNeighborX="-414" custLinFactNeighborY="-34172"/>
      <dgm:spPr/>
    </dgm:pt>
    <dgm:pt modelId="{4FCF5BD2-006C-4043-902F-4E8D31BB1B10}" type="pres">
      <dgm:prSet presAssocID="{638E3765-C348-4EF1-A1DF-A90EFCECB727}" presName="iconRect" presStyleLbl="node1" presStyleIdx="2" presStyleCnt="4" custLinFactNeighborX="10711" custLinFactNeighborY="-79792"/>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atistics outline"/>
        </a:ext>
      </dgm:extLst>
    </dgm:pt>
    <dgm:pt modelId="{31F6D39B-AA84-4000-8878-0C9C35550575}" type="pres">
      <dgm:prSet presAssocID="{638E3765-C348-4EF1-A1DF-A90EFCECB727}" presName="spaceRect" presStyleCnt="0"/>
      <dgm:spPr/>
    </dgm:pt>
    <dgm:pt modelId="{6BBDD138-297A-4502-9281-242B1D1023B3}" type="pres">
      <dgm:prSet presAssocID="{638E3765-C348-4EF1-A1DF-A90EFCECB727}" presName="parTx" presStyleLbl="revTx" presStyleIdx="2" presStyleCnt="4" custLinFactNeighborX="878" custLinFactNeighborY="-31556">
        <dgm:presLayoutVars>
          <dgm:chMax val="0"/>
          <dgm:chPref val="0"/>
        </dgm:presLayoutVars>
      </dgm:prSet>
      <dgm:spPr/>
    </dgm:pt>
    <dgm:pt modelId="{B0D820D4-5B1B-4437-9AB0-0548482D2943}" type="pres">
      <dgm:prSet presAssocID="{5EB4FB7A-ACA9-423E-B315-E65C68CD0C57}" presName="sibTrans" presStyleCnt="0"/>
      <dgm:spPr/>
    </dgm:pt>
    <dgm:pt modelId="{C584AF04-98DA-443F-9EDB-B3668EF50B22}" type="pres">
      <dgm:prSet presAssocID="{8CFBCE1E-4879-44C6-B497-2BC916F8F9F0}" presName="compNode" presStyleCnt="0"/>
      <dgm:spPr/>
    </dgm:pt>
    <dgm:pt modelId="{1D69F2DE-8A9E-40F0-88CF-C802707240A4}" type="pres">
      <dgm:prSet presAssocID="{8CFBCE1E-4879-44C6-B497-2BC916F8F9F0}" presName="bgRect" presStyleLbl="bgShp" presStyleIdx="3" presStyleCnt="4" custLinFactNeighborY="-80608"/>
      <dgm:spPr/>
    </dgm:pt>
    <dgm:pt modelId="{21BB490C-EE06-41F4-BA97-D7AA11F4F1DD}" type="pres">
      <dgm:prSet presAssocID="{8CFBCE1E-4879-44C6-B497-2BC916F8F9F0}" presName="iconRect" presStyleLbl="node1" presStyleIdx="3" presStyleCnt="4" custLinFactY="-55651" custLinFactNeighborX="10711" custLinFactNeighborY="-100000"/>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Books with solid fill"/>
        </a:ext>
      </dgm:extLst>
    </dgm:pt>
    <dgm:pt modelId="{5C8C11CB-FBDE-4DD6-A5C1-30826B98CDA7}" type="pres">
      <dgm:prSet presAssocID="{8CFBCE1E-4879-44C6-B497-2BC916F8F9F0}" presName="spaceRect" presStyleCnt="0"/>
      <dgm:spPr/>
    </dgm:pt>
    <dgm:pt modelId="{0C872F6A-94B4-4DAC-80CE-358EC4D771D8}" type="pres">
      <dgm:prSet presAssocID="{8CFBCE1E-4879-44C6-B497-2BC916F8F9F0}" presName="parTx" presStyleLbl="revTx" presStyleIdx="3" presStyleCnt="4" custScaleY="157148" custLinFactNeighborX="878" custLinFactNeighborY="-74001">
        <dgm:presLayoutVars>
          <dgm:chMax val="0"/>
          <dgm:chPref val="0"/>
        </dgm:presLayoutVars>
      </dgm:prSet>
      <dgm:spPr/>
    </dgm:pt>
  </dgm:ptLst>
  <dgm:cxnLst>
    <dgm:cxn modelId="{01B1EF2C-68CF-427E-AC74-6F57922D8D41}" type="presOf" srcId="{044F4DB7-9DD7-4956-B82D-F7C63D2B9AAD}" destId="{7B7AB494-097E-4AEC-B1E1-1239B48C7BEE}" srcOrd="0" destOrd="0" presId="urn:microsoft.com/office/officeart/2018/2/layout/IconVerticalSolidList"/>
    <dgm:cxn modelId="{006B6C3A-C5A3-4B5C-BDA8-9FBAD134C4E3}" type="presOf" srcId="{8CFBCE1E-4879-44C6-B497-2BC916F8F9F0}" destId="{0C872F6A-94B4-4DAC-80CE-358EC4D771D8}" srcOrd="0" destOrd="0" presId="urn:microsoft.com/office/officeart/2018/2/layout/IconVerticalSolidList"/>
    <dgm:cxn modelId="{58169648-FE76-4D0C-B1E5-4552A5D48448}" type="presOf" srcId="{77CAEEC2-76D7-4D5F-BCB5-8C086BA19F90}" destId="{34D08460-109B-446D-BCFE-00B548C48838}" srcOrd="0" destOrd="0" presId="urn:microsoft.com/office/officeart/2018/2/layout/IconVerticalSolidList"/>
    <dgm:cxn modelId="{630BE497-5915-492A-9148-D4CE9074EB78}" srcId="{044F4DB7-9DD7-4956-B82D-F7C63D2B9AAD}" destId="{638E3765-C348-4EF1-A1DF-A90EFCECB727}" srcOrd="2" destOrd="0" parTransId="{DAB60C9D-89DC-49C1-826B-6D74CF357E0D}" sibTransId="{5EB4FB7A-ACA9-423E-B315-E65C68CD0C57}"/>
    <dgm:cxn modelId="{9960F998-1FC8-4A9B-82B1-15EAF0A92FF3}" srcId="{044F4DB7-9DD7-4956-B82D-F7C63D2B9AAD}" destId="{669F18A5-E1BF-4F7D-852F-214D845A6CE9}" srcOrd="0" destOrd="0" parTransId="{00C9B6BD-A05A-42E3-A34F-F307C12646AC}" sibTransId="{FAD5B2C3-4A1B-4141-B546-A54A4847711E}"/>
    <dgm:cxn modelId="{35E84BA7-6AF7-47BE-BB52-D9E2467D093B}" type="presOf" srcId="{669F18A5-E1BF-4F7D-852F-214D845A6CE9}" destId="{66F87734-22E9-4502-8470-776CD5FE1642}" srcOrd="0" destOrd="0" presId="urn:microsoft.com/office/officeart/2018/2/layout/IconVerticalSolidList"/>
    <dgm:cxn modelId="{EDFFB2A7-F62C-46F7-85A1-5119417943B6}" srcId="{044F4DB7-9DD7-4956-B82D-F7C63D2B9AAD}" destId="{77CAEEC2-76D7-4D5F-BCB5-8C086BA19F90}" srcOrd="1" destOrd="0" parTransId="{8A4B680B-D35E-454A-996C-682F4D55F9EB}" sibTransId="{2B834317-2202-400C-AB3D-5D9C7A1950E4}"/>
    <dgm:cxn modelId="{4A1451D6-AAAF-456F-ADFE-A251B8FBF489}" srcId="{044F4DB7-9DD7-4956-B82D-F7C63D2B9AAD}" destId="{8CFBCE1E-4879-44C6-B497-2BC916F8F9F0}" srcOrd="3" destOrd="0" parTransId="{4790BBE3-E460-4EE5-812B-DCA28D7C3CAC}" sibTransId="{D385A62D-A6D3-4DEF-8F55-F30940F575E7}"/>
    <dgm:cxn modelId="{6E0B5EFB-4D76-43E3-99C9-98768B01DDEE}" type="presOf" srcId="{638E3765-C348-4EF1-A1DF-A90EFCECB727}" destId="{6BBDD138-297A-4502-9281-242B1D1023B3}" srcOrd="0" destOrd="0" presId="urn:microsoft.com/office/officeart/2018/2/layout/IconVerticalSolidList"/>
    <dgm:cxn modelId="{1663CC6B-B197-46A5-A853-FE4811A7FAEA}" type="presParOf" srcId="{7B7AB494-097E-4AEC-B1E1-1239B48C7BEE}" destId="{7A8C12B9-388E-4EFA-85B9-F91ED2D19E89}" srcOrd="0" destOrd="0" presId="urn:microsoft.com/office/officeart/2018/2/layout/IconVerticalSolidList"/>
    <dgm:cxn modelId="{E0AB9046-7A95-4C21-9F83-7E0944FF3EED}" type="presParOf" srcId="{7A8C12B9-388E-4EFA-85B9-F91ED2D19E89}" destId="{8AD4E06C-A35A-4C95-85E6-848F47FC8779}" srcOrd="0" destOrd="0" presId="urn:microsoft.com/office/officeart/2018/2/layout/IconVerticalSolidList"/>
    <dgm:cxn modelId="{4230006F-B321-4C71-8BC0-FE350925DF95}" type="presParOf" srcId="{7A8C12B9-388E-4EFA-85B9-F91ED2D19E89}" destId="{3F4C5E68-B65A-4DC1-B35B-A82375136DAA}" srcOrd="1" destOrd="0" presId="urn:microsoft.com/office/officeart/2018/2/layout/IconVerticalSolidList"/>
    <dgm:cxn modelId="{8016834D-8BBA-42FC-8D0E-57D63545BACC}" type="presParOf" srcId="{7A8C12B9-388E-4EFA-85B9-F91ED2D19E89}" destId="{036203D0-2FD0-43F0-B09C-61424BE108E7}" srcOrd="2" destOrd="0" presId="urn:microsoft.com/office/officeart/2018/2/layout/IconVerticalSolidList"/>
    <dgm:cxn modelId="{217323EC-995C-4012-8CAC-FC06EA32E739}" type="presParOf" srcId="{7A8C12B9-388E-4EFA-85B9-F91ED2D19E89}" destId="{66F87734-22E9-4502-8470-776CD5FE1642}" srcOrd="3" destOrd="0" presId="urn:microsoft.com/office/officeart/2018/2/layout/IconVerticalSolidList"/>
    <dgm:cxn modelId="{2B05E4D4-0ADF-4B11-8483-67792255E46D}" type="presParOf" srcId="{7B7AB494-097E-4AEC-B1E1-1239B48C7BEE}" destId="{67B01DB1-FA1F-472D-BC9D-E9B438980D97}" srcOrd="1" destOrd="0" presId="urn:microsoft.com/office/officeart/2018/2/layout/IconVerticalSolidList"/>
    <dgm:cxn modelId="{434FE062-943D-4434-A8E5-4FF83A7D430D}" type="presParOf" srcId="{7B7AB494-097E-4AEC-B1E1-1239B48C7BEE}" destId="{3C3454B8-21EB-4F9F-BBDD-DCBD0E52B577}" srcOrd="2" destOrd="0" presId="urn:microsoft.com/office/officeart/2018/2/layout/IconVerticalSolidList"/>
    <dgm:cxn modelId="{0A38A16D-5EE8-415D-A42F-897045395F0C}" type="presParOf" srcId="{3C3454B8-21EB-4F9F-BBDD-DCBD0E52B577}" destId="{11CD32BE-29FD-4285-8D3E-1354EDF46C96}" srcOrd="0" destOrd="0" presId="urn:microsoft.com/office/officeart/2018/2/layout/IconVerticalSolidList"/>
    <dgm:cxn modelId="{26E69257-7841-4376-A00F-6139F4B87B76}" type="presParOf" srcId="{3C3454B8-21EB-4F9F-BBDD-DCBD0E52B577}" destId="{F0BEB113-CCD4-4A6E-ADE1-F95079DA6499}" srcOrd="1" destOrd="0" presId="urn:microsoft.com/office/officeart/2018/2/layout/IconVerticalSolidList"/>
    <dgm:cxn modelId="{3BE4BEC7-5F32-4F1C-A882-1900E9BFBE46}" type="presParOf" srcId="{3C3454B8-21EB-4F9F-BBDD-DCBD0E52B577}" destId="{EDD6B620-5771-4D85-B33D-0A4694BC5A2C}" srcOrd="2" destOrd="0" presId="urn:microsoft.com/office/officeart/2018/2/layout/IconVerticalSolidList"/>
    <dgm:cxn modelId="{80A731FF-DD38-4DD3-83F0-8E19E39206EB}" type="presParOf" srcId="{3C3454B8-21EB-4F9F-BBDD-DCBD0E52B577}" destId="{34D08460-109B-446D-BCFE-00B548C48838}" srcOrd="3" destOrd="0" presId="urn:microsoft.com/office/officeart/2018/2/layout/IconVerticalSolidList"/>
    <dgm:cxn modelId="{32F9D750-3C56-41A3-B856-E7C8724FA7FC}" type="presParOf" srcId="{7B7AB494-097E-4AEC-B1E1-1239B48C7BEE}" destId="{C3C9229A-4A31-4DF3-BA7C-A3F5E49A0BEE}" srcOrd="3" destOrd="0" presId="urn:microsoft.com/office/officeart/2018/2/layout/IconVerticalSolidList"/>
    <dgm:cxn modelId="{1EA7877B-7B4F-4A8A-98F5-3A69D93B779B}" type="presParOf" srcId="{7B7AB494-097E-4AEC-B1E1-1239B48C7BEE}" destId="{E6BE82D6-7834-400E-B7FA-3E7FFCCF390D}" srcOrd="4" destOrd="0" presId="urn:microsoft.com/office/officeart/2018/2/layout/IconVerticalSolidList"/>
    <dgm:cxn modelId="{4B41E8AA-F3DF-45A2-A62B-1CC0704463A5}" type="presParOf" srcId="{E6BE82D6-7834-400E-B7FA-3E7FFCCF390D}" destId="{6956FB0B-910D-4A75-9235-D37CD98FB992}" srcOrd="0" destOrd="0" presId="urn:microsoft.com/office/officeart/2018/2/layout/IconVerticalSolidList"/>
    <dgm:cxn modelId="{39D2A2D2-6936-4AAB-BE7B-73DE4E79DAF6}" type="presParOf" srcId="{E6BE82D6-7834-400E-B7FA-3E7FFCCF390D}" destId="{4FCF5BD2-006C-4043-902F-4E8D31BB1B10}" srcOrd="1" destOrd="0" presId="urn:microsoft.com/office/officeart/2018/2/layout/IconVerticalSolidList"/>
    <dgm:cxn modelId="{69FF094C-3B58-4CBB-A22B-CBC11C29AC21}" type="presParOf" srcId="{E6BE82D6-7834-400E-B7FA-3E7FFCCF390D}" destId="{31F6D39B-AA84-4000-8878-0C9C35550575}" srcOrd="2" destOrd="0" presId="urn:microsoft.com/office/officeart/2018/2/layout/IconVerticalSolidList"/>
    <dgm:cxn modelId="{639F65E1-6A73-486C-A0DC-A69B9735D6F2}" type="presParOf" srcId="{E6BE82D6-7834-400E-B7FA-3E7FFCCF390D}" destId="{6BBDD138-297A-4502-9281-242B1D1023B3}" srcOrd="3" destOrd="0" presId="urn:microsoft.com/office/officeart/2018/2/layout/IconVerticalSolidList"/>
    <dgm:cxn modelId="{22D928CA-D22A-4603-B933-D34B74804148}" type="presParOf" srcId="{7B7AB494-097E-4AEC-B1E1-1239B48C7BEE}" destId="{B0D820D4-5B1B-4437-9AB0-0548482D2943}" srcOrd="5" destOrd="0" presId="urn:microsoft.com/office/officeart/2018/2/layout/IconVerticalSolidList"/>
    <dgm:cxn modelId="{D9479C03-2748-4FB2-B1F0-4128E7DF8F65}" type="presParOf" srcId="{7B7AB494-097E-4AEC-B1E1-1239B48C7BEE}" destId="{C584AF04-98DA-443F-9EDB-B3668EF50B22}" srcOrd="6" destOrd="0" presId="urn:microsoft.com/office/officeart/2018/2/layout/IconVerticalSolidList"/>
    <dgm:cxn modelId="{C8F734A6-F561-46D6-B8DF-E6D0658FFCA1}" type="presParOf" srcId="{C584AF04-98DA-443F-9EDB-B3668EF50B22}" destId="{1D69F2DE-8A9E-40F0-88CF-C802707240A4}" srcOrd="0" destOrd="0" presId="urn:microsoft.com/office/officeart/2018/2/layout/IconVerticalSolidList"/>
    <dgm:cxn modelId="{0ED99335-E9CE-44D0-919C-ECD4BC5BF9E2}" type="presParOf" srcId="{C584AF04-98DA-443F-9EDB-B3668EF50B22}" destId="{21BB490C-EE06-41F4-BA97-D7AA11F4F1DD}" srcOrd="1" destOrd="0" presId="urn:microsoft.com/office/officeart/2018/2/layout/IconVerticalSolidList"/>
    <dgm:cxn modelId="{B9E8829E-37B7-4D92-8C49-452421F35C0C}" type="presParOf" srcId="{C584AF04-98DA-443F-9EDB-B3668EF50B22}" destId="{5C8C11CB-FBDE-4DD6-A5C1-30826B98CDA7}" srcOrd="2" destOrd="0" presId="urn:microsoft.com/office/officeart/2018/2/layout/IconVerticalSolidList"/>
    <dgm:cxn modelId="{2EEB2811-F4ED-487A-AD70-69845BC2474E}" type="presParOf" srcId="{C584AF04-98DA-443F-9EDB-B3668EF50B22}" destId="{0C872F6A-94B4-4DAC-80CE-358EC4D771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FEEC8C-FF1F-4F1F-8E29-A6BF877A24CF}">
      <dsp:nvSpPr>
        <dsp:cNvPr id="0" name=""/>
        <dsp:cNvSpPr/>
      </dsp:nvSpPr>
      <dsp:spPr>
        <a:xfrm>
          <a:off x="0" y="0"/>
          <a:ext cx="5156938" cy="16385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6C8FB3-EBBB-4B93-BB33-1A0C034A6C26}">
      <dsp:nvSpPr>
        <dsp:cNvPr id="0" name=""/>
        <dsp:cNvSpPr/>
      </dsp:nvSpPr>
      <dsp:spPr>
        <a:xfrm>
          <a:off x="495649" y="374189"/>
          <a:ext cx="902061" cy="9011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9338E58-9E3B-4249-A189-70E10EAD5576}">
      <dsp:nvSpPr>
        <dsp:cNvPr id="0" name=""/>
        <dsp:cNvSpPr/>
      </dsp:nvSpPr>
      <dsp:spPr>
        <a:xfrm>
          <a:off x="1893360" y="5524"/>
          <a:ext cx="3113002" cy="1640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579" tIns="173579" rIns="173579" bIns="173579" numCol="1" spcCol="1270" anchor="ctr" anchorCtr="0">
          <a:noAutofit/>
        </a:bodyPr>
        <a:lstStyle/>
        <a:p>
          <a:pPr marL="0" lvl="0" indent="0" algn="l" defTabSz="711200">
            <a:lnSpc>
              <a:spcPct val="90000"/>
            </a:lnSpc>
            <a:spcBef>
              <a:spcPct val="0"/>
            </a:spcBef>
            <a:spcAft>
              <a:spcPct val="35000"/>
            </a:spcAft>
            <a:buNone/>
          </a:pPr>
          <a:r>
            <a:rPr lang="en-US" sz="1600" kern="1200" dirty="0"/>
            <a:t>Recent security incidents, including phishing and unauthorized network attempts, have triggered a cybersecurity review within FSL.</a:t>
          </a:r>
        </a:p>
      </dsp:txBody>
      <dsp:txXfrm>
        <a:off x="1893360" y="5524"/>
        <a:ext cx="3113002" cy="1640112"/>
      </dsp:txXfrm>
    </dsp:sp>
    <dsp:sp modelId="{10BE480D-4A9A-4294-80E7-8FC83120C9FD}">
      <dsp:nvSpPr>
        <dsp:cNvPr id="0" name=""/>
        <dsp:cNvSpPr/>
      </dsp:nvSpPr>
      <dsp:spPr>
        <a:xfrm>
          <a:off x="0" y="2010106"/>
          <a:ext cx="5156938" cy="16385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8D6C28-2DC9-418F-915A-7B842F33C924}">
      <dsp:nvSpPr>
        <dsp:cNvPr id="0" name=""/>
        <dsp:cNvSpPr/>
      </dsp:nvSpPr>
      <dsp:spPr>
        <a:xfrm>
          <a:off x="495649" y="2378771"/>
          <a:ext cx="902061" cy="9011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074000-E427-4A80-BB90-ECB64478284D}">
      <dsp:nvSpPr>
        <dsp:cNvPr id="0" name=""/>
        <dsp:cNvSpPr/>
      </dsp:nvSpPr>
      <dsp:spPr>
        <a:xfrm>
          <a:off x="1893360" y="2010106"/>
          <a:ext cx="3113002" cy="1640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579" tIns="173579" rIns="173579" bIns="173579" numCol="1" spcCol="1270" anchor="ctr" anchorCtr="0">
          <a:noAutofit/>
        </a:bodyPr>
        <a:lstStyle/>
        <a:p>
          <a:pPr marL="0" lvl="0" indent="0" algn="l" defTabSz="711200">
            <a:lnSpc>
              <a:spcPct val="90000"/>
            </a:lnSpc>
            <a:spcBef>
              <a:spcPct val="0"/>
            </a:spcBef>
            <a:spcAft>
              <a:spcPct val="35000"/>
            </a:spcAft>
            <a:buNone/>
          </a:pPr>
          <a:r>
            <a:rPr lang="en-US" sz="1600" kern="1200" dirty="0"/>
            <a:t>The review has focused on identifying the main threats to FSL, and approaches to mitigate these threats.</a:t>
          </a:r>
        </a:p>
      </dsp:txBody>
      <dsp:txXfrm>
        <a:off x="1893360" y="2010106"/>
        <a:ext cx="3113002" cy="1640112"/>
      </dsp:txXfrm>
    </dsp:sp>
    <dsp:sp modelId="{F8574FCE-C99D-4F57-BB8E-C5DA46C9BA42}">
      <dsp:nvSpPr>
        <dsp:cNvPr id="0" name=""/>
        <dsp:cNvSpPr/>
      </dsp:nvSpPr>
      <dsp:spPr>
        <a:xfrm>
          <a:off x="0" y="4014688"/>
          <a:ext cx="5156938" cy="16385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90B488-040F-4D07-AB6D-CF4B29C8A1FE}">
      <dsp:nvSpPr>
        <dsp:cNvPr id="0" name=""/>
        <dsp:cNvSpPr/>
      </dsp:nvSpPr>
      <dsp:spPr>
        <a:xfrm>
          <a:off x="496134" y="4383353"/>
          <a:ext cx="902061" cy="9011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FABC34-7467-4F48-AAE4-C2513E02A599}">
      <dsp:nvSpPr>
        <dsp:cNvPr id="0" name=""/>
        <dsp:cNvSpPr/>
      </dsp:nvSpPr>
      <dsp:spPr>
        <a:xfrm>
          <a:off x="1894329" y="4014688"/>
          <a:ext cx="3113002" cy="1640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579" tIns="173579" rIns="173579" bIns="173579" numCol="1" spcCol="1270" anchor="ctr" anchorCtr="0">
          <a:noAutofit/>
        </a:bodyPr>
        <a:lstStyle/>
        <a:p>
          <a:pPr marL="0" lvl="0" indent="0" algn="l" defTabSz="711200">
            <a:lnSpc>
              <a:spcPct val="90000"/>
            </a:lnSpc>
            <a:spcBef>
              <a:spcPct val="0"/>
            </a:spcBef>
            <a:spcAft>
              <a:spcPct val="35000"/>
            </a:spcAft>
            <a:buNone/>
          </a:pPr>
          <a:r>
            <a:rPr lang="en-US" sz="1600" kern="1200" dirty="0"/>
            <a:t>The core aim of the review is to ensure growth of FSL’s security landscape, promote regulatory compliance within FSL, and ensure cyber security breaches do not cause financial loss to the company.</a:t>
          </a:r>
        </a:p>
      </dsp:txBody>
      <dsp:txXfrm>
        <a:off x="1894329" y="4014688"/>
        <a:ext cx="3113002" cy="16401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3B816C-0EFA-4D71-9402-6033475FFBC2}">
      <dsp:nvSpPr>
        <dsp:cNvPr id="0" name=""/>
        <dsp:cNvSpPr/>
      </dsp:nvSpPr>
      <dsp:spPr>
        <a:xfrm>
          <a:off x="239641" y="726507"/>
          <a:ext cx="720923" cy="72092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2F9DA9-640A-46BA-BE68-E00A88138C26}">
      <dsp:nvSpPr>
        <dsp:cNvPr id="0" name=""/>
        <dsp:cNvSpPr/>
      </dsp:nvSpPr>
      <dsp:spPr>
        <a:xfrm>
          <a:off x="391035" y="877901"/>
          <a:ext cx="418135" cy="4181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8E5A30-5506-4BE6-9102-D58E7BA20BE7}">
      <dsp:nvSpPr>
        <dsp:cNvPr id="0" name=""/>
        <dsp:cNvSpPr/>
      </dsp:nvSpPr>
      <dsp:spPr>
        <a:xfrm>
          <a:off x="1115049" y="726507"/>
          <a:ext cx="1699320" cy="720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t>Phishing – 84% of UK breaches involve it (GOV.UK 2024) – main attack vector</a:t>
          </a:r>
        </a:p>
      </dsp:txBody>
      <dsp:txXfrm>
        <a:off x="1115049" y="726507"/>
        <a:ext cx="1699320" cy="720923"/>
      </dsp:txXfrm>
    </dsp:sp>
    <dsp:sp modelId="{52AD0529-9A28-4C16-AB78-5462FA1189F1}">
      <dsp:nvSpPr>
        <dsp:cNvPr id="0" name=""/>
        <dsp:cNvSpPr/>
      </dsp:nvSpPr>
      <dsp:spPr>
        <a:xfrm>
          <a:off x="3110464" y="726507"/>
          <a:ext cx="720923" cy="72092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334720-648B-431A-B78D-571E7B95F472}">
      <dsp:nvSpPr>
        <dsp:cNvPr id="0" name=""/>
        <dsp:cNvSpPr/>
      </dsp:nvSpPr>
      <dsp:spPr>
        <a:xfrm>
          <a:off x="3261858" y="877901"/>
          <a:ext cx="418135" cy="4181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2AB74D-32CF-47CF-B793-A2C62D9DD1A9}">
      <dsp:nvSpPr>
        <dsp:cNvPr id="0" name=""/>
        <dsp:cNvSpPr/>
      </dsp:nvSpPr>
      <dsp:spPr>
        <a:xfrm>
          <a:off x="3985871" y="726507"/>
          <a:ext cx="1699320" cy="720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t>Malware (e.g., Ransomware)</a:t>
          </a:r>
        </a:p>
      </dsp:txBody>
      <dsp:txXfrm>
        <a:off x="3985871" y="726507"/>
        <a:ext cx="1699320" cy="720923"/>
      </dsp:txXfrm>
    </dsp:sp>
    <dsp:sp modelId="{894919C8-EDE2-4165-B03C-4065B9B0CDEF}">
      <dsp:nvSpPr>
        <dsp:cNvPr id="0" name=""/>
        <dsp:cNvSpPr/>
      </dsp:nvSpPr>
      <dsp:spPr>
        <a:xfrm>
          <a:off x="5981286" y="726507"/>
          <a:ext cx="720923" cy="72092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6900AD-B8A4-423F-841E-A6E7BCFB129E}">
      <dsp:nvSpPr>
        <dsp:cNvPr id="0" name=""/>
        <dsp:cNvSpPr/>
      </dsp:nvSpPr>
      <dsp:spPr>
        <a:xfrm>
          <a:off x="6132680" y="877901"/>
          <a:ext cx="418135" cy="4181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0634FE-3047-449A-B5FE-53D597522AA9}">
      <dsp:nvSpPr>
        <dsp:cNvPr id="0" name=""/>
        <dsp:cNvSpPr/>
      </dsp:nvSpPr>
      <dsp:spPr>
        <a:xfrm>
          <a:off x="6856694" y="726507"/>
          <a:ext cx="1699320" cy="720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t>Packet Sniffing &amp; MITM Attacks</a:t>
          </a:r>
        </a:p>
      </dsp:txBody>
      <dsp:txXfrm>
        <a:off x="6856694" y="726507"/>
        <a:ext cx="1699320" cy="720923"/>
      </dsp:txXfrm>
    </dsp:sp>
    <dsp:sp modelId="{6658DDA5-B214-4EB0-900A-0B909B2367D3}">
      <dsp:nvSpPr>
        <dsp:cNvPr id="0" name=""/>
        <dsp:cNvSpPr/>
      </dsp:nvSpPr>
      <dsp:spPr>
        <a:xfrm>
          <a:off x="239641" y="2040354"/>
          <a:ext cx="720923" cy="72092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054F8F-6958-4DD8-933E-61285E26F533}">
      <dsp:nvSpPr>
        <dsp:cNvPr id="0" name=""/>
        <dsp:cNvSpPr/>
      </dsp:nvSpPr>
      <dsp:spPr>
        <a:xfrm>
          <a:off x="391035" y="2191748"/>
          <a:ext cx="418135" cy="4181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7C01D2-8F43-4D14-8848-F445DDA7BF77}">
      <dsp:nvSpPr>
        <dsp:cNvPr id="0" name=""/>
        <dsp:cNvSpPr/>
      </dsp:nvSpPr>
      <dsp:spPr>
        <a:xfrm>
          <a:off x="1115049" y="2040354"/>
          <a:ext cx="1699320" cy="720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t>Human Error – 'weakest link' in security</a:t>
          </a:r>
        </a:p>
      </dsp:txBody>
      <dsp:txXfrm>
        <a:off x="1115049" y="2040354"/>
        <a:ext cx="1699320" cy="720923"/>
      </dsp:txXfrm>
    </dsp:sp>
    <dsp:sp modelId="{D23CBD43-6496-437D-9470-98AC2A5397D4}">
      <dsp:nvSpPr>
        <dsp:cNvPr id="0" name=""/>
        <dsp:cNvSpPr/>
      </dsp:nvSpPr>
      <dsp:spPr>
        <a:xfrm>
          <a:off x="3110464" y="2040354"/>
          <a:ext cx="720923" cy="72092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65A254-BBAC-49B5-9606-8F3F1CE465B2}">
      <dsp:nvSpPr>
        <dsp:cNvPr id="0" name=""/>
        <dsp:cNvSpPr/>
      </dsp:nvSpPr>
      <dsp:spPr>
        <a:xfrm>
          <a:off x="3261858" y="2191748"/>
          <a:ext cx="418135" cy="41813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689180-DEF9-4701-A5A3-1D60A6975BD8}">
      <dsp:nvSpPr>
        <dsp:cNvPr id="0" name=""/>
        <dsp:cNvSpPr/>
      </dsp:nvSpPr>
      <dsp:spPr>
        <a:xfrm>
          <a:off x="3985871" y="2040354"/>
          <a:ext cx="1699320" cy="720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t>Environmental Threats (fire, flood, etc.)</a:t>
          </a:r>
        </a:p>
      </dsp:txBody>
      <dsp:txXfrm>
        <a:off x="3985871" y="2040354"/>
        <a:ext cx="1699320" cy="720923"/>
      </dsp:txXfrm>
    </dsp:sp>
    <dsp:sp modelId="{82097B8F-03A1-4FA8-B89E-2ED16D708E70}">
      <dsp:nvSpPr>
        <dsp:cNvPr id="0" name=""/>
        <dsp:cNvSpPr/>
      </dsp:nvSpPr>
      <dsp:spPr>
        <a:xfrm>
          <a:off x="5981286" y="2040354"/>
          <a:ext cx="720923" cy="72092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7A18A6-7BBE-47E9-A0CB-06887E82C09F}">
      <dsp:nvSpPr>
        <dsp:cNvPr id="0" name=""/>
        <dsp:cNvSpPr/>
      </dsp:nvSpPr>
      <dsp:spPr>
        <a:xfrm>
          <a:off x="6132680" y="2191748"/>
          <a:ext cx="418135" cy="418135"/>
        </a:xfrm>
        <a:prstGeom prst="rect">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19C04B-9FC0-4648-9A10-56C9B5D569F5}">
      <dsp:nvSpPr>
        <dsp:cNvPr id="0" name=""/>
        <dsp:cNvSpPr/>
      </dsp:nvSpPr>
      <dsp:spPr>
        <a:xfrm>
          <a:off x="6856694" y="2040354"/>
          <a:ext cx="1699320" cy="720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t>Password attempts, SQL injection</a:t>
          </a:r>
        </a:p>
      </dsp:txBody>
      <dsp:txXfrm>
        <a:off x="6856694" y="2040354"/>
        <a:ext cx="1699320" cy="7209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E0C970-188D-404E-8D40-583C80F102F9}">
      <dsp:nvSpPr>
        <dsp:cNvPr id="0" name=""/>
        <dsp:cNvSpPr/>
      </dsp:nvSpPr>
      <dsp:spPr>
        <a:xfrm>
          <a:off x="2222709" y="0"/>
          <a:ext cx="4154771" cy="415477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47004F-2245-494E-B137-046E1D95DA64}">
      <dsp:nvSpPr>
        <dsp:cNvPr id="0" name=""/>
        <dsp:cNvSpPr/>
      </dsp:nvSpPr>
      <dsp:spPr>
        <a:xfrm>
          <a:off x="2487202" y="270060"/>
          <a:ext cx="1661908" cy="1661908"/>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Community of Interest (COI) involvement – consult key stakeholders for policy suggestions</a:t>
          </a:r>
        </a:p>
      </dsp:txBody>
      <dsp:txXfrm>
        <a:off x="2568330" y="351188"/>
        <a:ext cx="1499652" cy="1499652"/>
      </dsp:txXfrm>
    </dsp:sp>
    <dsp:sp modelId="{55D17743-2D96-4F0A-9BF2-9C41507B2463}">
      <dsp:nvSpPr>
        <dsp:cNvPr id="0" name=""/>
        <dsp:cNvSpPr/>
      </dsp:nvSpPr>
      <dsp:spPr>
        <a:xfrm>
          <a:off x="4439944" y="270060"/>
          <a:ext cx="1661908" cy="1661908"/>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Enterprise Information Security Policy (EISP) – broadbrush outline of key security policies</a:t>
          </a:r>
        </a:p>
      </dsp:txBody>
      <dsp:txXfrm>
        <a:off x="4521072" y="351188"/>
        <a:ext cx="1499652" cy="1499652"/>
      </dsp:txXfrm>
    </dsp:sp>
    <dsp:sp modelId="{59A2E7D3-8D86-418E-8ECC-2675E6ED9B9A}">
      <dsp:nvSpPr>
        <dsp:cNvPr id="0" name=""/>
        <dsp:cNvSpPr/>
      </dsp:nvSpPr>
      <dsp:spPr>
        <a:xfrm>
          <a:off x="2487202" y="2222802"/>
          <a:ext cx="1661908" cy="1661908"/>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Issue-Specific Policies: Outline in detail for each issue e.g. Data, Email, network security</a:t>
          </a:r>
        </a:p>
      </dsp:txBody>
      <dsp:txXfrm>
        <a:off x="2568330" y="2303930"/>
        <a:ext cx="1499652" cy="1499652"/>
      </dsp:txXfrm>
    </dsp:sp>
    <dsp:sp modelId="{66BC924F-8BFD-4A2C-BE31-DB1079F0B57D}">
      <dsp:nvSpPr>
        <dsp:cNvPr id="0" name=""/>
        <dsp:cNvSpPr/>
      </dsp:nvSpPr>
      <dsp:spPr>
        <a:xfrm>
          <a:off x="4439944" y="2222802"/>
          <a:ext cx="1661908" cy="1661908"/>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Policy creation should establish a framework upon which monitoring, response, and training can be developed</a:t>
          </a:r>
        </a:p>
      </dsp:txBody>
      <dsp:txXfrm>
        <a:off x="4521072" y="2303930"/>
        <a:ext cx="1499652" cy="14996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7E86A8-E306-4871-9969-379C0EE8ACC3}">
      <dsp:nvSpPr>
        <dsp:cNvPr id="0" name=""/>
        <dsp:cNvSpPr/>
      </dsp:nvSpPr>
      <dsp:spPr>
        <a:xfrm>
          <a:off x="312619" y="581500"/>
          <a:ext cx="970400" cy="9704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CCC441-0733-42D0-8459-B3A5D24F48E1}">
      <dsp:nvSpPr>
        <dsp:cNvPr id="0" name=""/>
        <dsp:cNvSpPr/>
      </dsp:nvSpPr>
      <dsp:spPr>
        <a:xfrm>
          <a:off x="519426" y="788306"/>
          <a:ext cx="556787" cy="5567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0A0F22-E76B-4FFB-BCAA-3DE166B62D4F}">
      <dsp:nvSpPr>
        <dsp:cNvPr id="0" name=""/>
        <dsp:cNvSpPr/>
      </dsp:nvSpPr>
      <dsp:spPr>
        <a:xfrm>
          <a:off x="2409" y="1854156"/>
          <a:ext cx="1590820" cy="1287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b="0" kern="1200" dirty="0">
              <a:latin typeface="Abadi" panose="020F0502020204030204" pitchFamily="34" charset="0"/>
            </a:rPr>
            <a:t>Firewalls &amp; VPNs – secure remote work and block harmful websites</a:t>
          </a:r>
        </a:p>
      </dsp:txBody>
      <dsp:txXfrm>
        <a:off x="2409" y="1854156"/>
        <a:ext cx="1590820" cy="1287570"/>
      </dsp:txXfrm>
    </dsp:sp>
    <dsp:sp modelId="{AEADA319-FAF7-4808-BBB2-8C41ABECE8AB}">
      <dsp:nvSpPr>
        <dsp:cNvPr id="0" name=""/>
        <dsp:cNvSpPr/>
      </dsp:nvSpPr>
      <dsp:spPr>
        <a:xfrm>
          <a:off x="2181833" y="581500"/>
          <a:ext cx="970400" cy="9704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153403-0529-4F8F-97B7-4C4B4F06F3F4}">
      <dsp:nvSpPr>
        <dsp:cNvPr id="0" name=""/>
        <dsp:cNvSpPr/>
      </dsp:nvSpPr>
      <dsp:spPr>
        <a:xfrm>
          <a:off x="2388640" y="788306"/>
          <a:ext cx="556787" cy="5567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B2EE4F-AF37-40C4-833C-9D36ED565E66}">
      <dsp:nvSpPr>
        <dsp:cNvPr id="0" name=""/>
        <dsp:cNvSpPr/>
      </dsp:nvSpPr>
      <dsp:spPr>
        <a:xfrm>
          <a:off x="1871623" y="1854156"/>
          <a:ext cx="1590820" cy="1287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b="0" kern="1200" dirty="0">
              <a:latin typeface="Abadi" panose="020F0502020204030204" pitchFamily="34" charset="0"/>
            </a:rPr>
            <a:t>Intrusion detection  – detect and prevent intrusions to the network and key host devices</a:t>
          </a:r>
        </a:p>
      </dsp:txBody>
      <dsp:txXfrm>
        <a:off x="1871623" y="1854156"/>
        <a:ext cx="1590820" cy="1287570"/>
      </dsp:txXfrm>
    </dsp:sp>
    <dsp:sp modelId="{0B03C9D8-778B-4340-AA92-F7CF4A16FDDC}">
      <dsp:nvSpPr>
        <dsp:cNvPr id="0" name=""/>
        <dsp:cNvSpPr/>
      </dsp:nvSpPr>
      <dsp:spPr>
        <a:xfrm>
          <a:off x="4051047" y="581500"/>
          <a:ext cx="970400" cy="9704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69D9AF-B5AB-46FC-A75F-C8036B169579}">
      <dsp:nvSpPr>
        <dsp:cNvPr id="0" name=""/>
        <dsp:cNvSpPr/>
      </dsp:nvSpPr>
      <dsp:spPr>
        <a:xfrm>
          <a:off x="4257853" y="788306"/>
          <a:ext cx="556787" cy="5567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138695-A1A5-4998-B877-06CC8AD4D271}">
      <dsp:nvSpPr>
        <dsp:cNvPr id="0" name=""/>
        <dsp:cNvSpPr/>
      </dsp:nvSpPr>
      <dsp:spPr>
        <a:xfrm>
          <a:off x="3740837" y="1854156"/>
          <a:ext cx="1590820" cy="1287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b="0" kern="1200" dirty="0">
              <a:latin typeface="Abadi" panose="020F0502020204030204" pitchFamily="34" charset="0"/>
            </a:rPr>
            <a:t>SSL/TLS – encrypt transactions to ensure information remains as transmitted</a:t>
          </a:r>
        </a:p>
      </dsp:txBody>
      <dsp:txXfrm>
        <a:off x="3740837" y="1854156"/>
        <a:ext cx="1590820" cy="1287570"/>
      </dsp:txXfrm>
    </dsp:sp>
    <dsp:sp modelId="{25E375F3-00A8-4C2C-A6D2-BE4B050CEEE4}">
      <dsp:nvSpPr>
        <dsp:cNvPr id="0" name=""/>
        <dsp:cNvSpPr/>
      </dsp:nvSpPr>
      <dsp:spPr>
        <a:xfrm>
          <a:off x="5920261" y="581500"/>
          <a:ext cx="970400" cy="9704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805FF3-00A5-473D-B43E-A90EAC8E7292}">
      <dsp:nvSpPr>
        <dsp:cNvPr id="0" name=""/>
        <dsp:cNvSpPr/>
      </dsp:nvSpPr>
      <dsp:spPr>
        <a:xfrm>
          <a:off x="6127067" y="788306"/>
          <a:ext cx="556787" cy="5567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F6C200-6146-4F94-AC7A-85A879EA402C}">
      <dsp:nvSpPr>
        <dsp:cNvPr id="0" name=""/>
        <dsp:cNvSpPr/>
      </dsp:nvSpPr>
      <dsp:spPr>
        <a:xfrm>
          <a:off x="5610051" y="1854156"/>
          <a:ext cx="1590820" cy="1287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b="0" kern="1200" dirty="0">
              <a:latin typeface="Abadi" panose="020F0502020204030204" pitchFamily="34" charset="0"/>
            </a:rPr>
            <a:t>Honeypots – attract attackers to learn attack patterns for future detection and prevention</a:t>
          </a:r>
        </a:p>
      </dsp:txBody>
      <dsp:txXfrm>
        <a:off x="5610051" y="1854156"/>
        <a:ext cx="1590820" cy="12875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1F59BA-10F4-4F81-9D8E-7AB1725B4944}">
      <dsp:nvSpPr>
        <dsp:cNvPr id="0" name=""/>
        <dsp:cNvSpPr/>
      </dsp:nvSpPr>
      <dsp:spPr>
        <a:xfrm>
          <a:off x="438140" y="157479"/>
          <a:ext cx="1303875" cy="13038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12E3F7-08F5-4040-A734-4373AC5FB714}">
      <dsp:nvSpPr>
        <dsp:cNvPr id="0" name=""/>
        <dsp:cNvSpPr/>
      </dsp:nvSpPr>
      <dsp:spPr>
        <a:xfrm>
          <a:off x="716015" y="435354"/>
          <a:ext cx="748125" cy="748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14152D-23D3-446C-BB35-20C3E6CF72FC}">
      <dsp:nvSpPr>
        <dsp:cNvPr id="0" name=""/>
        <dsp:cNvSpPr/>
      </dsp:nvSpPr>
      <dsp:spPr>
        <a:xfrm>
          <a:off x="21327" y="1867479"/>
          <a:ext cx="2137500" cy="1698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b="0" kern="1200" dirty="0"/>
            <a:t>SIEM: Centralized logging &amp; threat detection to manage threats and learn commonalities in attack vectors</a:t>
          </a:r>
        </a:p>
      </dsp:txBody>
      <dsp:txXfrm>
        <a:off x="21327" y="1867479"/>
        <a:ext cx="2137500" cy="1698268"/>
      </dsp:txXfrm>
    </dsp:sp>
    <dsp:sp modelId="{E88D51D8-E9F7-4560-BE41-A7FCE2152F85}">
      <dsp:nvSpPr>
        <dsp:cNvPr id="0" name=""/>
        <dsp:cNvSpPr/>
      </dsp:nvSpPr>
      <dsp:spPr>
        <a:xfrm>
          <a:off x="2949702" y="157479"/>
          <a:ext cx="1303875" cy="13038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7E7F0C-ABC2-4714-903E-3F743FFB02FD}">
      <dsp:nvSpPr>
        <dsp:cNvPr id="0" name=""/>
        <dsp:cNvSpPr/>
      </dsp:nvSpPr>
      <dsp:spPr>
        <a:xfrm>
          <a:off x="3227577" y="435354"/>
          <a:ext cx="748125" cy="748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1ED876-7998-4F13-AF9C-08738A0781A1}">
      <dsp:nvSpPr>
        <dsp:cNvPr id="0" name=""/>
        <dsp:cNvSpPr/>
      </dsp:nvSpPr>
      <dsp:spPr>
        <a:xfrm>
          <a:off x="2532890" y="1867479"/>
          <a:ext cx="2137500" cy="1698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b="0" kern="1200" dirty="0"/>
            <a:t>SOAR: Automates threat responses ( like phishing quarantines) to ensure speedier resolution of threats </a:t>
          </a:r>
        </a:p>
      </dsp:txBody>
      <dsp:txXfrm>
        <a:off x="2532890" y="1867479"/>
        <a:ext cx="2137500" cy="1698268"/>
      </dsp:txXfrm>
    </dsp:sp>
    <dsp:sp modelId="{C7294F7A-3024-4727-BF68-A7A375624248}">
      <dsp:nvSpPr>
        <dsp:cNvPr id="0" name=""/>
        <dsp:cNvSpPr/>
      </dsp:nvSpPr>
      <dsp:spPr>
        <a:xfrm>
          <a:off x="5461265" y="157479"/>
          <a:ext cx="1303875" cy="13038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5CC828-FCFB-4F87-A649-0FF2B40AC527}">
      <dsp:nvSpPr>
        <dsp:cNvPr id="0" name=""/>
        <dsp:cNvSpPr/>
      </dsp:nvSpPr>
      <dsp:spPr>
        <a:xfrm>
          <a:off x="5739140" y="435354"/>
          <a:ext cx="748125" cy="748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D644D8-922A-42B5-820A-24185D8DC83B}">
      <dsp:nvSpPr>
        <dsp:cNvPr id="0" name=""/>
        <dsp:cNvSpPr/>
      </dsp:nvSpPr>
      <dsp:spPr>
        <a:xfrm>
          <a:off x="5044452" y="1867479"/>
          <a:ext cx="2137500" cy="1698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b="0" kern="1200" dirty="0"/>
            <a:t>Outcome: Faster, automated incident handling, leaving security personnel with valuable time to deal with more serious threats</a:t>
          </a:r>
        </a:p>
      </dsp:txBody>
      <dsp:txXfrm>
        <a:off x="5044452" y="1867479"/>
        <a:ext cx="2137500" cy="16982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D0FF06-0499-490E-ACCC-5BD20DF75640}">
      <dsp:nvSpPr>
        <dsp:cNvPr id="0" name=""/>
        <dsp:cNvSpPr/>
      </dsp:nvSpPr>
      <dsp:spPr>
        <a:xfrm>
          <a:off x="573084" y="61613"/>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993483-AC9A-493B-9785-9E13A57C73A3}">
      <dsp:nvSpPr>
        <dsp:cNvPr id="0" name=""/>
        <dsp:cNvSpPr/>
      </dsp:nvSpPr>
      <dsp:spPr>
        <a:xfrm>
          <a:off x="807084" y="295613"/>
          <a:ext cx="630000" cy="63000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D1F5FB-7A01-495F-823D-F7C9F3B62541}">
      <dsp:nvSpPr>
        <dsp:cNvPr id="0" name=""/>
        <dsp:cNvSpPr/>
      </dsp:nvSpPr>
      <dsp:spPr>
        <a:xfrm>
          <a:off x="222084" y="1501613"/>
          <a:ext cx="1800000" cy="21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0" kern="1200" dirty="0"/>
            <a:t>Essential to conduct research first – surveys/mock phishing attempts to understand gaps in knowledge</a:t>
          </a:r>
        </a:p>
      </dsp:txBody>
      <dsp:txXfrm>
        <a:off x="222084" y="1501613"/>
        <a:ext cx="1800000" cy="2160000"/>
      </dsp:txXfrm>
    </dsp:sp>
    <dsp:sp modelId="{0672E199-8BB4-43C9-961F-215F98F61EDD}">
      <dsp:nvSpPr>
        <dsp:cNvPr id="0" name=""/>
        <dsp:cNvSpPr/>
      </dsp:nvSpPr>
      <dsp:spPr>
        <a:xfrm>
          <a:off x="2688084" y="61613"/>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77A700-E53E-4025-B8E4-1085271B9CBA}">
      <dsp:nvSpPr>
        <dsp:cNvPr id="0" name=""/>
        <dsp:cNvSpPr/>
      </dsp:nvSpPr>
      <dsp:spPr>
        <a:xfrm>
          <a:off x="2922084" y="295613"/>
          <a:ext cx="630000" cy="630000"/>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30C988-31D9-4E57-BAF5-656FA97CDA5A}">
      <dsp:nvSpPr>
        <dsp:cNvPr id="0" name=""/>
        <dsp:cNvSpPr/>
      </dsp:nvSpPr>
      <dsp:spPr>
        <a:xfrm>
          <a:off x="2337084" y="1501613"/>
          <a:ext cx="1800000" cy="21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0" kern="1200" dirty="0"/>
            <a:t>Develop SETA program – focus on awareness as baseline – internal memos/emails/posters</a:t>
          </a:r>
        </a:p>
      </dsp:txBody>
      <dsp:txXfrm>
        <a:off x="2337084" y="1501613"/>
        <a:ext cx="1800000" cy="2160000"/>
      </dsp:txXfrm>
    </dsp:sp>
    <dsp:sp modelId="{B4D922A0-2731-4139-81A4-07A01D3F5972}">
      <dsp:nvSpPr>
        <dsp:cNvPr id="0" name=""/>
        <dsp:cNvSpPr/>
      </dsp:nvSpPr>
      <dsp:spPr>
        <a:xfrm>
          <a:off x="4803085" y="61613"/>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6AB445-812F-4AF6-896E-0978DC84A646}">
      <dsp:nvSpPr>
        <dsp:cNvPr id="0" name=""/>
        <dsp:cNvSpPr/>
      </dsp:nvSpPr>
      <dsp:spPr>
        <a:xfrm>
          <a:off x="5037085" y="295613"/>
          <a:ext cx="630000" cy="630000"/>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974F66-CE74-4F1D-A03E-E5BE04887A72}">
      <dsp:nvSpPr>
        <dsp:cNvPr id="0" name=""/>
        <dsp:cNvSpPr/>
      </dsp:nvSpPr>
      <dsp:spPr>
        <a:xfrm>
          <a:off x="4452085" y="1501613"/>
          <a:ext cx="1800000" cy="21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0" kern="1200" dirty="0"/>
            <a:t>Develop knowledge through issue-specific training – e.g. phishing training with quizzes to aid knowledge retention</a:t>
          </a:r>
        </a:p>
      </dsp:txBody>
      <dsp:txXfrm>
        <a:off x="4452085" y="1501613"/>
        <a:ext cx="1800000" cy="2160000"/>
      </dsp:txXfrm>
    </dsp:sp>
    <dsp:sp modelId="{4C541349-B388-47E6-B751-368D30797BC7}">
      <dsp:nvSpPr>
        <dsp:cNvPr id="0" name=""/>
        <dsp:cNvSpPr/>
      </dsp:nvSpPr>
      <dsp:spPr>
        <a:xfrm>
          <a:off x="6918085" y="61613"/>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6C12DB-44CB-4F52-A839-50875762CCCD}">
      <dsp:nvSpPr>
        <dsp:cNvPr id="0" name=""/>
        <dsp:cNvSpPr/>
      </dsp:nvSpPr>
      <dsp:spPr>
        <a:xfrm>
          <a:off x="7152085" y="295613"/>
          <a:ext cx="630000" cy="630000"/>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2BB04F-6BAA-4F86-80CC-B70E0AEDE5A9}">
      <dsp:nvSpPr>
        <dsp:cNvPr id="0" name=""/>
        <dsp:cNvSpPr/>
      </dsp:nvSpPr>
      <dsp:spPr>
        <a:xfrm>
          <a:off x="6567085" y="1501613"/>
          <a:ext cx="1800000" cy="21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0" kern="1200" dirty="0"/>
            <a:t>Encourage Infosec employees to gain qualifications to enhance knowledge e.g. cyber security accreditations</a:t>
          </a:r>
        </a:p>
      </dsp:txBody>
      <dsp:txXfrm>
        <a:off x="6567085" y="1501613"/>
        <a:ext cx="1800000" cy="216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53FDF-0F29-4E4F-9EA5-FEFBD55E69A5}">
      <dsp:nvSpPr>
        <dsp:cNvPr id="0" name=""/>
        <dsp:cNvSpPr/>
      </dsp:nvSpPr>
      <dsp:spPr>
        <a:xfrm>
          <a:off x="312619" y="181309"/>
          <a:ext cx="970400" cy="9704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8783B6-46EE-41DA-B9E2-826A20BB2D11}">
      <dsp:nvSpPr>
        <dsp:cNvPr id="0" name=""/>
        <dsp:cNvSpPr/>
      </dsp:nvSpPr>
      <dsp:spPr>
        <a:xfrm>
          <a:off x="519426" y="388116"/>
          <a:ext cx="556787" cy="55678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14F340-565D-4EAC-A623-E50199C2B634}">
      <dsp:nvSpPr>
        <dsp:cNvPr id="0" name=""/>
        <dsp:cNvSpPr/>
      </dsp:nvSpPr>
      <dsp:spPr>
        <a:xfrm>
          <a:off x="2409" y="1453965"/>
          <a:ext cx="1590820" cy="2087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0" kern="1200" dirty="0"/>
            <a:t>ESIP outlines emails should be a secure information channel. ISSP defines particulars for safe email management</a:t>
          </a:r>
        </a:p>
      </dsp:txBody>
      <dsp:txXfrm>
        <a:off x="2409" y="1453965"/>
        <a:ext cx="1590820" cy="2087951"/>
      </dsp:txXfrm>
    </dsp:sp>
    <dsp:sp modelId="{8BCB7C0A-042B-4351-96DD-E2B6A350B955}">
      <dsp:nvSpPr>
        <dsp:cNvPr id="0" name=""/>
        <dsp:cNvSpPr/>
      </dsp:nvSpPr>
      <dsp:spPr>
        <a:xfrm>
          <a:off x="2181833" y="181309"/>
          <a:ext cx="970400" cy="9704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660F7A-2CF0-4C86-94F2-760342B34F14}">
      <dsp:nvSpPr>
        <dsp:cNvPr id="0" name=""/>
        <dsp:cNvSpPr/>
      </dsp:nvSpPr>
      <dsp:spPr>
        <a:xfrm>
          <a:off x="2388640" y="388116"/>
          <a:ext cx="556787" cy="556787"/>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87B040-0CD6-49D6-B607-1F0A4B1F00C4}">
      <dsp:nvSpPr>
        <dsp:cNvPr id="0" name=""/>
        <dsp:cNvSpPr/>
      </dsp:nvSpPr>
      <dsp:spPr>
        <a:xfrm>
          <a:off x="1871623" y="1453965"/>
          <a:ext cx="1590820" cy="2087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0" kern="1200" dirty="0"/>
            <a:t>Firewalls, VPNs, and intrusion detection implemented to mitigate risk of successful phishing attacks</a:t>
          </a:r>
        </a:p>
      </dsp:txBody>
      <dsp:txXfrm>
        <a:off x="1871623" y="1453965"/>
        <a:ext cx="1590820" cy="2087951"/>
      </dsp:txXfrm>
    </dsp:sp>
    <dsp:sp modelId="{0F257607-B595-4714-AC57-6E024A56F8D5}">
      <dsp:nvSpPr>
        <dsp:cNvPr id="0" name=""/>
        <dsp:cNvSpPr/>
      </dsp:nvSpPr>
      <dsp:spPr>
        <a:xfrm>
          <a:off x="4051047" y="181309"/>
          <a:ext cx="970400" cy="9704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415C3E-1CCE-4396-8BA6-721FB02FFDF0}">
      <dsp:nvSpPr>
        <dsp:cNvPr id="0" name=""/>
        <dsp:cNvSpPr/>
      </dsp:nvSpPr>
      <dsp:spPr>
        <a:xfrm>
          <a:off x="4257853" y="388116"/>
          <a:ext cx="556787" cy="55678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1B8A2D-13FD-42E8-AACE-40BC8A2C3A47}">
      <dsp:nvSpPr>
        <dsp:cNvPr id="0" name=""/>
        <dsp:cNvSpPr/>
      </dsp:nvSpPr>
      <dsp:spPr>
        <a:xfrm>
          <a:off x="3740837" y="1453965"/>
          <a:ext cx="1590820" cy="2087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0" kern="1200" dirty="0"/>
            <a:t>SIEM/SOAR monitor for phishing attacks- if any recorded, automated processes can quarantine any downloaded software</a:t>
          </a:r>
        </a:p>
      </dsp:txBody>
      <dsp:txXfrm>
        <a:off x="3740837" y="1453965"/>
        <a:ext cx="1590820" cy="2087951"/>
      </dsp:txXfrm>
    </dsp:sp>
    <dsp:sp modelId="{0E10AB56-6EEE-42A6-9E69-8D3B1127FF47}">
      <dsp:nvSpPr>
        <dsp:cNvPr id="0" name=""/>
        <dsp:cNvSpPr/>
      </dsp:nvSpPr>
      <dsp:spPr>
        <a:xfrm>
          <a:off x="5920261" y="181309"/>
          <a:ext cx="970400" cy="9704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156166-9E8B-4764-8FE6-E2B1F3FF5423}">
      <dsp:nvSpPr>
        <dsp:cNvPr id="0" name=""/>
        <dsp:cNvSpPr/>
      </dsp:nvSpPr>
      <dsp:spPr>
        <a:xfrm>
          <a:off x="6127067" y="388116"/>
          <a:ext cx="556787" cy="556787"/>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571BC2-A31D-4D4A-A2CD-99B92FE6542C}">
      <dsp:nvSpPr>
        <dsp:cNvPr id="0" name=""/>
        <dsp:cNvSpPr/>
      </dsp:nvSpPr>
      <dsp:spPr>
        <a:xfrm>
          <a:off x="5610051" y="1453965"/>
          <a:ext cx="1590820" cy="2087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0" kern="1200" dirty="0"/>
            <a:t>SETA program utilized to train staff on risks of phishing on a continuous basis to ensure knowledge is retained and current</a:t>
          </a:r>
        </a:p>
      </dsp:txBody>
      <dsp:txXfrm>
        <a:off x="5610051" y="1453965"/>
        <a:ext cx="1590820" cy="208795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53FDF-0F29-4E4F-9EA5-FEFBD55E69A5}">
      <dsp:nvSpPr>
        <dsp:cNvPr id="0" name=""/>
        <dsp:cNvSpPr/>
      </dsp:nvSpPr>
      <dsp:spPr>
        <a:xfrm>
          <a:off x="374402" y="315309"/>
          <a:ext cx="952171" cy="95217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8783B6-46EE-41DA-B9E2-826A20BB2D11}">
      <dsp:nvSpPr>
        <dsp:cNvPr id="0" name=""/>
        <dsp:cNvSpPr/>
      </dsp:nvSpPr>
      <dsp:spPr>
        <a:xfrm>
          <a:off x="577324" y="518231"/>
          <a:ext cx="546328" cy="546328"/>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14F340-565D-4EAC-A623-E50199C2B634}">
      <dsp:nvSpPr>
        <dsp:cNvPr id="0" name=""/>
        <dsp:cNvSpPr/>
      </dsp:nvSpPr>
      <dsp:spPr>
        <a:xfrm>
          <a:off x="2977" y="1564059"/>
          <a:ext cx="1695022" cy="1843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0" kern="1200" dirty="0"/>
            <a:t>Clear Policy</a:t>
          </a:r>
          <a:r>
            <a:rPr lang="en-US" sz="1600" b="0" kern="1200" baseline="0" dirty="0"/>
            <a:t> ensures staff and customer expectations are set – security posture outlined before implementation </a:t>
          </a:r>
          <a:endParaRPr lang="en-US" sz="1600" b="0" kern="1200" dirty="0"/>
        </a:p>
      </dsp:txBody>
      <dsp:txXfrm>
        <a:off x="2977" y="1564059"/>
        <a:ext cx="1695022" cy="1843857"/>
      </dsp:txXfrm>
    </dsp:sp>
    <dsp:sp modelId="{8BCB7C0A-042B-4351-96DD-E2B6A350B955}">
      <dsp:nvSpPr>
        <dsp:cNvPr id="0" name=""/>
        <dsp:cNvSpPr/>
      </dsp:nvSpPr>
      <dsp:spPr>
        <a:xfrm>
          <a:off x="2275546" y="315309"/>
          <a:ext cx="952171" cy="95217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660F7A-2CF0-4C86-94F2-760342B34F14}">
      <dsp:nvSpPr>
        <dsp:cNvPr id="0" name=""/>
        <dsp:cNvSpPr/>
      </dsp:nvSpPr>
      <dsp:spPr>
        <a:xfrm>
          <a:off x="2478467" y="518231"/>
          <a:ext cx="546328" cy="546328"/>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87B040-0CD6-49D6-B607-1F0A4B1F00C4}">
      <dsp:nvSpPr>
        <dsp:cNvPr id="0" name=""/>
        <dsp:cNvSpPr/>
      </dsp:nvSpPr>
      <dsp:spPr>
        <a:xfrm>
          <a:off x="1971163" y="1564059"/>
          <a:ext cx="1560937" cy="1843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0" kern="1200" dirty="0"/>
            <a:t>Technology can evolve with threats – if new risks identified, new technology can be implemented </a:t>
          </a:r>
          <a:r>
            <a:rPr lang="en-US" sz="1600" b="0" kern="1200" baseline="0" dirty="0"/>
            <a:t> </a:t>
          </a:r>
          <a:endParaRPr lang="en-US" sz="1600" b="0" kern="1200" dirty="0"/>
        </a:p>
      </dsp:txBody>
      <dsp:txXfrm>
        <a:off x="1971163" y="1564059"/>
        <a:ext cx="1560937" cy="1843857"/>
      </dsp:txXfrm>
    </dsp:sp>
    <dsp:sp modelId="{0F257607-B595-4714-AC57-6E024A56F8D5}">
      <dsp:nvSpPr>
        <dsp:cNvPr id="0" name=""/>
        <dsp:cNvSpPr/>
      </dsp:nvSpPr>
      <dsp:spPr>
        <a:xfrm>
          <a:off x="4109266" y="315309"/>
          <a:ext cx="952933" cy="95217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415C3E-1CCE-4396-8BA6-721FB02FFDF0}">
      <dsp:nvSpPr>
        <dsp:cNvPr id="0" name=""/>
        <dsp:cNvSpPr/>
      </dsp:nvSpPr>
      <dsp:spPr>
        <a:xfrm>
          <a:off x="4312569" y="518231"/>
          <a:ext cx="546328" cy="546328"/>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1B8A2D-13FD-42E8-AACE-40BC8A2C3A47}">
      <dsp:nvSpPr>
        <dsp:cNvPr id="0" name=""/>
        <dsp:cNvSpPr/>
      </dsp:nvSpPr>
      <dsp:spPr>
        <a:xfrm>
          <a:off x="3805264" y="1564059"/>
          <a:ext cx="1560937" cy="1843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0" kern="1200" dirty="0"/>
            <a:t>SIEM/SOAR/SETA ensures continuous improvement – security is not static, but evolves as landscape evolves</a:t>
          </a:r>
        </a:p>
      </dsp:txBody>
      <dsp:txXfrm>
        <a:off x="3805264" y="1564059"/>
        <a:ext cx="1560937" cy="1843857"/>
      </dsp:txXfrm>
    </dsp:sp>
    <dsp:sp modelId="{0E10AB56-6EEE-42A6-9E69-8D3B1127FF47}">
      <dsp:nvSpPr>
        <dsp:cNvPr id="0" name=""/>
        <dsp:cNvSpPr/>
      </dsp:nvSpPr>
      <dsp:spPr>
        <a:xfrm>
          <a:off x="5943749" y="315309"/>
          <a:ext cx="952171" cy="95217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156166-9E8B-4764-8FE6-E2B1F3FF5423}">
      <dsp:nvSpPr>
        <dsp:cNvPr id="0" name=""/>
        <dsp:cNvSpPr/>
      </dsp:nvSpPr>
      <dsp:spPr>
        <a:xfrm>
          <a:off x="6146671" y="518231"/>
          <a:ext cx="546328" cy="546328"/>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571BC2-A31D-4D4A-A2CD-99B92FE6542C}">
      <dsp:nvSpPr>
        <dsp:cNvPr id="0" name=""/>
        <dsp:cNvSpPr/>
      </dsp:nvSpPr>
      <dsp:spPr>
        <a:xfrm>
          <a:off x="5639366" y="1564059"/>
          <a:ext cx="1560937" cy="1843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0" kern="1200" dirty="0"/>
            <a:t>As a result, FSL ensures data is protected, and accords with its regulatory obligations (GDPR/FCA)</a:t>
          </a:r>
        </a:p>
      </dsp:txBody>
      <dsp:txXfrm>
        <a:off x="5639366" y="1564059"/>
        <a:ext cx="1560937" cy="184385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D4E06C-A35A-4C95-85E6-848F47FC8779}">
      <dsp:nvSpPr>
        <dsp:cNvPr id="0" name=""/>
        <dsp:cNvSpPr/>
      </dsp:nvSpPr>
      <dsp:spPr>
        <a:xfrm>
          <a:off x="0" y="1950"/>
          <a:ext cx="4710623" cy="9812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4C5E68-B65A-4DC1-B35B-A82375136DAA}">
      <dsp:nvSpPr>
        <dsp:cNvPr id="0" name=""/>
        <dsp:cNvSpPr/>
      </dsp:nvSpPr>
      <dsp:spPr>
        <a:xfrm>
          <a:off x="296826" y="222730"/>
          <a:ext cx="539684" cy="539684"/>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F87734-22E9-4502-8470-776CD5FE1642}">
      <dsp:nvSpPr>
        <dsp:cNvPr id="0" name=""/>
        <dsp:cNvSpPr/>
      </dsp:nvSpPr>
      <dsp:spPr>
        <a:xfrm>
          <a:off x="1133337" y="1950"/>
          <a:ext cx="3509825" cy="1103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29" tIns="116829" rIns="116829" bIns="116829" numCol="1" spcCol="1270" anchor="ctr" anchorCtr="0">
          <a:noAutofit/>
        </a:bodyPr>
        <a:lstStyle/>
        <a:p>
          <a:pPr marL="0" lvl="0" indent="0" algn="l" defTabSz="711200">
            <a:lnSpc>
              <a:spcPct val="100000"/>
            </a:lnSpc>
            <a:spcBef>
              <a:spcPct val="0"/>
            </a:spcBef>
            <a:spcAft>
              <a:spcPct val="35000"/>
            </a:spcAft>
            <a:buNone/>
          </a:pPr>
          <a:r>
            <a:rPr lang="en-US" sz="1600" kern="1200" dirty="0"/>
            <a:t>✓ Develop clear best practice and mitigation policies on all identified threats – aligned with NIST/ISO</a:t>
          </a:r>
        </a:p>
      </dsp:txBody>
      <dsp:txXfrm>
        <a:off x="1133337" y="1950"/>
        <a:ext cx="3509825" cy="1103899"/>
      </dsp:txXfrm>
    </dsp:sp>
    <dsp:sp modelId="{11CD32BE-29FD-4285-8D3E-1354EDF46C96}">
      <dsp:nvSpPr>
        <dsp:cNvPr id="0" name=""/>
        <dsp:cNvSpPr/>
      </dsp:nvSpPr>
      <dsp:spPr>
        <a:xfrm>
          <a:off x="0" y="1242968"/>
          <a:ext cx="4710623" cy="9812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EB113-CCD4-4A6E-ADE1-F95079DA6499}">
      <dsp:nvSpPr>
        <dsp:cNvPr id="0" name=""/>
        <dsp:cNvSpPr/>
      </dsp:nvSpPr>
      <dsp:spPr>
        <a:xfrm>
          <a:off x="235318" y="1435038"/>
          <a:ext cx="539684" cy="539684"/>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D08460-109B-446D-BCFE-00B548C48838}">
      <dsp:nvSpPr>
        <dsp:cNvPr id="0" name=""/>
        <dsp:cNvSpPr/>
      </dsp:nvSpPr>
      <dsp:spPr>
        <a:xfrm>
          <a:off x="1155554" y="1178265"/>
          <a:ext cx="3509825" cy="1103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29" tIns="116829" rIns="116829" bIns="116829" numCol="1" spcCol="1270" anchor="ctr" anchorCtr="0">
          <a:noAutofit/>
        </a:bodyPr>
        <a:lstStyle/>
        <a:p>
          <a:pPr marL="0" lvl="0" indent="0" algn="l" defTabSz="711200">
            <a:lnSpc>
              <a:spcPct val="100000"/>
            </a:lnSpc>
            <a:spcBef>
              <a:spcPct val="0"/>
            </a:spcBef>
            <a:spcAft>
              <a:spcPct val="35000"/>
            </a:spcAft>
            <a:buNone/>
          </a:pPr>
          <a:r>
            <a:rPr lang="en-US" sz="1600" kern="1200" dirty="0"/>
            <a:t>✓ Invest in mitigation technologies and staff to manage and monitor their effectiveness</a:t>
          </a:r>
        </a:p>
      </dsp:txBody>
      <dsp:txXfrm>
        <a:off x="1155554" y="1178265"/>
        <a:ext cx="3509825" cy="1103899"/>
      </dsp:txXfrm>
    </dsp:sp>
    <dsp:sp modelId="{6956FB0B-910D-4A75-9235-D37CD98FB992}">
      <dsp:nvSpPr>
        <dsp:cNvPr id="0" name=""/>
        <dsp:cNvSpPr/>
      </dsp:nvSpPr>
      <dsp:spPr>
        <a:xfrm>
          <a:off x="0" y="2426388"/>
          <a:ext cx="4710623" cy="9812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CF5BD2-006C-4043-902F-4E8D31BB1B10}">
      <dsp:nvSpPr>
        <dsp:cNvPr id="0" name=""/>
        <dsp:cNvSpPr/>
      </dsp:nvSpPr>
      <dsp:spPr>
        <a:xfrm>
          <a:off x="354631" y="2551854"/>
          <a:ext cx="539684" cy="539684"/>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BDD138-297A-4502-9281-242B1D1023B3}">
      <dsp:nvSpPr>
        <dsp:cNvPr id="0" name=""/>
        <dsp:cNvSpPr/>
      </dsp:nvSpPr>
      <dsp:spPr>
        <a:xfrm>
          <a:off x="1164153" y="2413353"/>
          <a:ext cx="3509825" cy="1103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29" tIns="116829" rIns="116829" bIns="116829" numCol="1" spcCol="1270" anchor="ctr" anchorCtr="0">
          <a:noAutofit/>
        </a:bodyPr>
        <a:lstStyle/>
        <a:p>
          <a:pPr marL="0" lvl="0" indent="0" algn="l" defTabSz="711200">
            <a:lnSpc>
              <a:spcPct val="100000"/>
            </a:lnSpc>
            <a:spcBef>
              <a:spcPct val="0"/>
            </a:spcBef>
            <a:spcAft>
              <a:spcPct val="35000"/>
            </a:spcAft>
            <a:buNone/>
          </a:pPr>
          <a:r>
            <a:rPr lang="en-US" sz="1600" kern="1200" dirty="0"/>
            <a:t>✓ Create a SIEM function and invest in SOAR technology for effective monitoring and response</a:t>
          </a:r>
        </a:p>
      </dsp:txBody>
      <dsp:txXfrm>
        <a:off x="1164153" y="2413353"/>
        <a:ext cx="3509825" cy="1103899"/>
      </dsp:txXfrm>
    </dsp:sp>
    <dsp:sp modelId="{1D69F2DE-8A9E-40F0-88CF-C802707240A4}">
      <dsp:nvSpPr>
        <dsp:cNvPr id="0" name=""/>
        <dsp:cNvSpPr/>
      </dsp:nvSpPr>
      <dsp:spPr>
        <a:xfrm>
          <a:off x="0" y="3666041"/>
          <a:ext cx="4710623" cy="9812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BB490C-EE06-41F4-BA97-D7AA11F4F1DD}">
      <dsp:nvSpPr>
        <dsp:cNvPr id="0" name=""/>
        <dsp:cNvSpPr/>
      </dsp:nvSpPr>
      <dsp:spPr>
        <a:xfrm>
          <a:off x="354631" y="3837758"/>
          <a:ext cx="539684" cy="539684"/>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872F6A-94B4-4DAC-80CE-358EC4D771D8}">
      <dsp:nvSpPr>
        <dsp:cNvPr id="0" name=""/>
        <dsp:cNvSpPr/>
      </dsp:nvSpPr>
      <dsp:spPr>
        <a:xfrm>
          <a:off x="1164153" y="3324677"/>
          <a:ext cx="3509825" cy="1734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29" tIns="116829" rIns="116829" bIns="116829" numCol="1" spcCol="1270" anchor="ctr" anchorCtr="0">
          <a:noAutofit/>
        </a:bodyPr>
        <a:lstStyle/>
        <a:p>
          <a:pPr marL="0" lvl="0" indent="0" algn="l" defTabSz="711200">
            <a:lnSpc>
              <a:spcPct val="100000"/>
            </a:lnSpc>
            <a:spcBef>
              <a:spcPct val="0"/>
            </a:spcBef>
            <a:spcAft>
              <a:spcPct val="35000"/>
            </a:spcAft>
            <a:buNone/>
          </a:pPr>
          <a:r>
            <a:rPr lang="en-US" sz="1600" kern="1200" dirty="0"/>
            <a:t>✓ Create SETA program in tier fashion to first bring awareness, then train staff, then develop education of key staff</a:t>
          </a:r>
        </a:p>
      </dsp:txBody>
      <dsp:txXfrm>
        <a:off x="1164153" y="3324677"/>
        <a:ext cx="3509825" cy="173475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GB"/>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5/10/2025</a:t>
            </a:fld>
            <a:endParaRPr lang="en-US"/>
          </a:p>
        </p:txBody>
      </p:sp>
      <p:sp>
        <p:nvSpPr>
          <p:cNvPr id="5" name="Footer Placeholder 4"/>
          <p:cNvSpPr>
            <a:spLocks noGrp="1"/>
          </p:cNvSpPr>
          <p:nvPr>
            <p:ph type="ftr" sz="quarter" idx="11"/>
          </p:nvPr>
        </p:nvSpPr>
        <p:spPr>
          <a:xfrm>
            <a:off x="2396319" y="329308"/>
            <a:ext cx="3086292"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C1FF6DA9-008F-8B48-92A6-B652298478BF}" type="slidenum">
              <a:rPr lang="en-US" smtClean="0"/>
              <a:t>‹#›</a:t>
            </a:fld>
            <a:endParaRPr 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80645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5/10/2025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55600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GB"/>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5/10/2025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41984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5/10/2025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263047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5/10/2025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45792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5/10/2025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355829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5/10/2025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13299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15494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5BCAD085-E8A6-8845-BD4E-CB4CCA059FC4}" type="datetimeFigureOut">
              <a:rPr lang="en-US" smtClean="0"/>
              <a:t>5/10/2025</a:t>
            </a:fld>
            <a:endParaRPr lang="en-US"/>
          </a:p>
        </p:txBody>
      </p:sp>
      <p:sp>
        <p:nvSpPr>
          <p:cNvPr id="6" name="Footer Placeholder 5"/>
          <p:cNvSpPr>
            <a:spLocks noGrp="1"/>
          </p:cNvSpPr>
          <p:nvPr>
            <p:ph type="ftr" sz="quarter" idx="11"/>
          </p:nvPr>
        </p:nvSpPr>
        <p:spPr>
          <a:xfrm>
            <a:off x="1437530" y="318641"/>
            <a:ext cx="3251553" cy="320931"/>
          </a:xfrm>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04877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5/10/2025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98939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5/10/2025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968667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BCAD085-E8A6-8845-BD4E-CB4CCA059FC4}" type="datetimeFigureOut">
              <a:rPr lang="en-US" smtClean="0"/>
              <a:t>5/10/2025</a:t>
            </a:fld>
            <a:endParaRPr lang="en-US"/>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8262189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37E5413-F94A-2F70-0339-25D3BAF03399}"/>
              </a:ext>
            </a:extLst>
          </p:cNvPr>
          <p:cNvPicPr>
            <a:picLocks noChangeAspect="1"/>
          </p:cNvPicPr>
          <p:nvPr/>
        </p:nvPicPr>
        <p:blipFill>
          <a:blip r:embed="rId2">
            <a:alphaModFix amt="50000"/>
            <a:grayscl/>
          </a:blip>
          <a:srcRect r="25002"/>
          <a:stretch/>
        </p:blipFill>
        <p:spPr>
          <a:xfrm>
            <a:off x="228" y="0"/>
            <a:ext cx="9143772" cy="6857990"/>
          </a:xfrm>
          <a:prstGeom prst="rect">
            <a:avLst/>
          </a:prstGeom>
        </p:spPr>
      </p:pic>
      <p:sp>
        <p:nvSpPr>
          <p:cNvPr id="2" name="Title 1"/>
          <p:cNvSpPr>
            <a:spLocks noGrp="1"/>
          </p:cNvSpPr>
          <p:nvPr>
            <p:ph type="ctrTitle"/>
          </p:nvPr>
        </p:nvSpPr>
        <p:spPr>
          <a:xfrm>
            <a:off x="3732477" y="992221"/>
            <a:ext cx="4685481" cy="4873558"/>
          </a:xfrm>
        </p:spPr>
        <p:txBody>
          <a:bodyPr anchor="ctr">
            <a:normAutofit/>
          </a:bodyPr>
          <a:lstStyle/>
          <a:p>
            <a:r>
              <a:rPr lang="en-GB" sz="4200" dirty="0"/>
              <a:t>Cybersecurity Strategy for </a:t>
            </a:r>
            <a:r>
              <a:rPr lang="en-GB" sz="4200" dirty="0" err="1"/>
              <a:t>FinSecure</a:t>
            </a:r>
            <a:r>
              <a:rPr lang="en-GB" sz="4200" dirty="0"/>
              <a:t> Ltd</a:t>
            </a:r>
          </a:p>
        </p:txBody>
      </p:sp>
      <p:sp>
        <p:nvSpPr>
          <p:cNvPr id="3" name="Subtitle 2"/>
          <p:cNvSpPr>
            <a:spLocks noGrp="1"/>
          </p:cNvSpPr>
          <p:nvPr>
            <p:ph type="subTitle" idx="1"/>
          </p:nvPr>
        </p:nvSpPr>
        <p:spPr>
          <a:xfrm>
            <a:off x="726042" y="996610"/>
            <a:ext cx="2522925" cy="4864780"/>
          </a:xfrm>
        </p:spPr>
        <p:txBody>
          <a:bodyPr anchor="ctr">
            <a:normAutofit/>
          </a:bodyPr>
          <a:lstStyle/>
          <a:p>
            <a:pPr algn="r"/>
            <a:r>
              <a:rPr lang="en-GB" sz="1700" dirty="0"/>
              <a:t>THREATS, MITIGATION, RESPONSE, AND TRAINING Recommendations</a:t>
            </a:r>
          </a:p>
          <a:p>
            <a:pPr algn="r"/>
            <a:r>
              <a:rPr lang="en-GB" sz="1700" dirty="0"/>
              <a:t>Luke Davies – Undergraduate Computing Student</a:t>
            </a:r>
          </a:p>
          <a:p>
            <a:pPr algn="r"/>
            <a:r>
              <a:rPr lang="en-GB" sz="1700" dirty="0"/>
              <a:t>13/05/2025</a:t>
            </a:r>
          </a:p>
        </p:txBody>
      </p:sp>
      <p:cxnSp>
        <p:nvCxnSpPr>
          <p:cNvPr id="11" name="Straight Connector 10">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600200"/>
            <a:ext cx="0" cy="3657600"/>
          </a:xfrm>
          <a:prstGeom prst="line">
            <a:avLst/>
          </a:prstGeom>
          <a:ln w="31750"/>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par>
                                <p:cTn id="11" presetID="10" presetClass="entr" presetSubtype="0" fill="hold" grpId="0" nodeType="withEffect">
                                  <p:stCondLst>
                                    <p:cond delay="100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150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088456" y="1055811"/>
            <a:ext cx="2454070" cy="2674198"/>
          </a:xfrm>
        </p:spPr>
        <p:txBody>
          <a:bodyPr anchor="t">
            <a:normAutofit/>
          </a:bodyPr>
          <a:lstStyle/>
          <a:p>
            <a:r>
              <a:rPr dirty="0"/>
              <a:t>Executive Summary</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2146542"/>
            <a:ext cx="245407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685" y="3122496"/>
            <a:ext cx="264761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F3607F1-5FB7-178E-1394-26BEFC0E1F64}"/>
              </a:ext>
            </a:extLst>
          </p:cNvPr>
          <p:cNvGraphicFramePr>
            <a:graphicFrameLocks noGrp="1"/>
          </p:cNvGraphicFramePr>
          <p:nvPr>
            <p:ph idx="1"/>
            <p:extLst>
              <p:ext uri="{D42A27DB-BD31-4B8C-83A1-F6EECF244321}">
                <p14:modId xmlns:p14="http://schemas.microsoft.com/office/powerpoint/2010/main" val="778193959"/>
              </p:ext>
            </p:extLst>
          </p:nvPr>
        </p:nvGraphicFramePr>
        <p:xfrm>
          <a:off x="3856433" y="292333"/>
          <a:ext cx="5156938" cy="56603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08627" y="1093204"/>
            <a:ext cx="7202456" cy="1049235"/>
          </a:xfrm>
        </p:spPr>
        <p:txBody>
          <a:bodyPr>
            <a:normAutofit/>
          </a:bodyPr>
          <a:lstStyle/>
          <a:p>
            <a:r>
              <a:rPr dirty="0"/>
              <a:t>Key Threats to FSL</a:t>
            </a:r>
          </a:p>
        </p:txBody>
      </p:sp>
      <p:graphicFrame>
        <p:nvGraphicFramePr>
          <p:cNvPr id="15" name="Content Placeholder 2">
            <a:extLst>
              <a:ext uri="{FF2B5EF4-FFF2-40B4-BE49-F238E27FC236}">
                <a16:creationId xmlns:a16="http://schemas.microsoft.com/office/drawing/2014/main" id="{28C1053F-56FA-0D0D-A704-4DDA76B43777}"/>
              </a:ext>
            </a:extLst>
          </p:cNvPr>
          <p:cNvGraphicFramePr>
            <a:graphicFrameLocks noGrp="1"/>
          </p:cNvGraphicFramePr>
          <p:nvPr>
            <p:ph idx="1"/>
            <p:extLst>
              <p:ext uri="{D42A27DB-BD31-4B8C-83A1-F6EECF244321}">
                <p14:modId xmlns:p14="http://schemas.microsoft.com/office/powerpoint/2010/main" val="2034437495"/>
              </p:ext>
            </p:extLst>
          </p:nvPr>
        </p:nvGraphicFramePr>
        <p:xfrm>
          <a:off x="195943" y="2177143"/>
          <a:ext cx="8795657" cy="34877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3CB32872-7583-628D-8FBA-44F50DA757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7F2050-41C7-0619-529B-FC0A21035E79}"/>
              </a:ext>
            </a:extLst>
          </p:cNvPr>
          <p:cNvSpPr>
            <a:spLocks noGrp="1"/>
          </p:cNvSpPr>
          <p:nvPr>
            <p:ph type="title"/>
          </p:nvPr>
        </p:nvSpPr>
        <p:spPr>
          <a:xfrm>
            <a:off x="1778258" y="1086523"/>
            <a:ext cx="7202456" cy="1049235"/>
          </a:xfrm>
        </p:spPr>
        <p:txBody>
          <a:bodyPr>
            <a:normAutofit/>
          </a:bodyPr>
          <a:lstStyle/>
          <a:p>
            <a:r>
              <a:rPr lang="en-GB" dirty="0"/>
              <a:t>Security Policies Overview</a:t>
            </a:r>
            <a:endParaRPr dirty="0"/>
          </a:p>
        </p:txBody>
      </p:sp>
      <p:graphicFrame>
        <p:nvGraphicFramePr>
          <p:cNvPr id="5" name="Content Placeholder 2">
            <a:extLst>
              <a:ext uri="{FF2B5EF4-FFF2-40B4-BE49-F238E27FC236}">
                <a16:creationId xmlns:a16="http://schemas.microsoft.com/office/drawing/2014/main" id="{CF3DF53F-6AA3-2C10-4F54-68280DCC2A15}"/>
              </a:ext>
            </a:extLst>
          </p:cNvPr>
          <p:cNvGraphicFramePr>
            <a:graphicFrameLocks/>
          </p:cNvGraphicFramePr>
          <p:nvPr>
            <p:extLst>
              <p:ext uri="{D42A27DB-BD31-4B8C-83A1-F6EECF244321}">
                <p14:modId xmlns:p14="http://schemas.microsoft.com/office/powerpoint/2010/main" val="3769562032"/>
              </p:ext>
            </p:extLst>
          </p:nvPr>
        </p:nvGraphicFramePr>
        <p:xfrm>
          <a:off x="277472" y="1867077"/>
          <a:ext cx="8589055" cy="41547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688838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2ADF9C3F-2841-F1AA-F9D5-E27DE1A3EB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719835-BC7F-99BC-96AA-30935260BC74}"/>
              </a:ext>
            </a:extLst>
          </p:cNvPr>
          <p:cNvSpPr>
            <a:spLocks noGrp="1"/>
          </p:cNvSpPr>
          <p:nvPr>
            <p:ph type="title"/>
          </p:nvPr>
        </p:nvSpPr>
        <p:spPr>
          <a:xfrm>
            <a:off x="1375487" y="1073591"/>
            <a:ext cx="7202456" cy="1049235"/>
          </a:xfrm>
        </p:spPr>
        <p:txBody>
          <a:bodyPr>
            <a:normAutofit/>
          </a:bodyPr>
          <a:lstStyle/>
          <a:p>
            <a:r>
              <a:rPr lang="en-GB" dirty="0"/>
              <a:t>Threat mitigation technology</a:t>
            </a:r>
            <a:endParaRPr dirty="0"/>
          </a:p>
        </p:txBody>
      </p:sp>
      <p:graphicFrame>
        <p:nvGraphicFramePr>
          <p:cNvPr id="5" name="Content Placeholder 2">
            <a:extLst>
              <a:ext uri="{FF2B5EF4-FFF2-40B4-BE49-F238E27FC236}">
                <a16:creationId xmlns:a16="http://schemas.microsoft.com/office/drawing/2014/main" id="{E3F2FB51-3ABE-D30D-3192-84915E8CDF9F}"/>
              </a:ext>
            </a:extLst>
          </p:cNvPr>
          <p:cNvGraphicFramePr>
            <a:graphicFrameLocks noGrp="1"/>
          </p:cNvGraphicFramePr>
          <p:nvPr>
            <p:ph idx="1"/>
            <p:extLst>
              <p:ext uri="{D42A27DB-BD31-4B8C-83A1-F6EECF244321}">
                <p14:modId xmlns:p14="http://schemas.microsoft.com/office/powerpoint/2010/main" val="1024173512"/>
              </p:ext>
            </p:extLst>
          </p:nvPr>
        </p:nvGraphicFramePr>
        <p:xfrm>
          <a:off x="948176" y="1780564"/>
          <a:ext cx="7203281"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51003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AC2AB393-D88A-9B36-3A55-1131AAA8E3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DE990C-C5A3-71DE-062E-4E276915E764}"/>
              </a:ext>
            </a:extLst>
          </p:cNvPr>
          <p:cNvSpPr>
            <a:spLocks noGrp="1"/>
          </p:cNvSpPr>
          <p:nvPr>
            <p:ph type="title"/>
          </p:nvPr>
        </p:nvSpPr>
        <p:spPr>
          <a:xfrm>
            <a:off x="2126602" y="1097191"/>
            <a:ext cx="7202456" cy="1049235"/>
          </a:xfrm>
        </p:spPr>
        <p:txBody>
          <a:bodyPr>
            <a:normAutofit/>
          </a:bodyPr>
          <a:lstStyle/>
          <a:p>
            <a:r>
              <a:rPr lang="en-GB" dirty="0"/>
              <a:t>Monitoring &amp; Response</a:t>
            </a:r>
            <a:endParaRPr dirty="0"/>
          </a:p>
        </p:txBody>
      </p:sp>
      <p:graphicFrame>
        <p:nvGraphicFramePr>
          <p:cNvPr id="8" name="Content Placeholder 2">
            <a:extLst>
              <a:ext uri="{FF2B5EF4-FFF2-40B4-BE49-F238E27FC236}">
                <a16:creationId xmlns:a16="http://schemas.microsoft.com/office/drawing/2014/main" id="{64F19C75-D567-9ED9-251A-4E6F50EC2B8C}"/>
              </a:ext>
            </a:extLst>
          </p:cNvPr>
          <p:cNvGraphicFramePr>
            <a:graphicFrameLocks noGrp="1"/>
          </p:cNvGraphicFramePr>
          <p:nvPr>
            <p:ph idx="1"/>
            <p:extLst>
              <p:ext uri="{D42A27DB-BD31-4B8C-83A1-F6EECF244321}">
                <p14:modId xmlns:p14="http://schemas.microsoft.com/office/powerpoint/2010/main" val="159828787"/>
              </p:ext>
            </p:extLst>
          </p:nvPr>
        </p:nvGraphicFramePr>
        <p:xfrm>
          <a:off x="1088231" y="2037582"/>
          <a:ext cx="7203281"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79377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8"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34FC93-7350-99A4-BDCA-DE63CBDAA6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669DE4-F1C4-33D2-3F4D-CBC1ED6575D8}"/>
              </a:ext>
            </a:extLst>
          </p:cNvPr>
          <p:cNvSpPr>
            <a:spLocks noGrp="1"/>
          </p:cNvSpPr>
          <p:nvPr>
            <p:ph type="title"/>
          </p:nvPr>
        </p:nvSpPr>
        <p:spPr>
          <a:xfrm>
            <a:off x="751116" y="1084039"/>
            <a:ext cx="8839200" cy="829581"/>
          </a:xfrm>
        </p:spPr>
        <p:txBody>
          <a:bodyPr>
            <a:normAutofit/>
          </a:bodyPr>
          <a:lstStyle/>
          <a:p>
            <a:r>
              <a:rPr lang="en-GB" dirty="0"/>
              <a:t>Education, TRAINING AND awareness</a:t>
            </a:r>
            <a:endParaRPr dirty="0"/>
          </a:p>
        </p:txBody>
      </p:sp>
      <p:graphicFrame>
        <p:nvGraphicFramePr>
          <p:cNvPr id="8" name="Content Placeholder 2">
            <a:extLst>
              <a:ext uri="{FF2B5EF4-FFF2-40B4-BE49-F238E27FC236}">
                <a16:creationId xmlns:a16="http://schemas.microsoft.com/office/drawing/2014/main" id="{670449E6-636E-2D72-75AC-9CEF83DC0A03}"/>
              </a:ext>
            </a:extLst>
          </p:cNvPr>
          <p:cNvGraphicFramePr>
            <a:graphicFrameLocks noGrp="1"/>
          </p:cNvGraphicFramePr>
          <p:nvPr>
            <p:ph idx="1"/>
            <p:extLst>
              <p:ext uri="{D42A27DB-BD31-4B8C-83A1-F6EECF244321}">
                <p14:modId xmlns:p14="http://schemas.microsoft.com/office/powerpoint/2010/main" val="716500928"/>
              </p:ext>
            </p:extLst>
          </p:nvPr>
        </p:nvGraphicFramePr>
        <p:xfrm>
          <a:off x="369773" y="2037582"/>
          <a:ext cx="8589170"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76921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8"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A44AF3-9CED-1C8E-418D-1C1B011737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D7F6B0-83FD-ADA7-1A83-694ACF77E03C}"/>
              </a:ext>
            </a:extLst>
          </p:cNvPr>
          <p:cNvSpPr>
            <a:spLocks noGrp="1"/>
          </p:cNvSpPr>
          <p:nvPr>
            <p:ph type="title"/>
          </p:nvPr>
        </p:nvSpPr>
        <p:spPr>
          <a:xfrm>
            <a:off x="1088231" y="791257"/>
            <a:ext cx="8839200" cy="829581"/>
          </a:xfrm>
        </p:spPr>
        <p:txBody>
          <a:bodyPr>
            <a:normAutofit fontScale="90000"/>
          </a:bodyPr>
          <a:lstStyle/>
          <a:p>
            <a:r>
              <a:rPr lang="en-GB" dirty="0"/>
              <a:t>Example – phishing policy, mitigation, training and awareness</a:t>
            </a:r>
            <a:endParaRPr dirty="0"/>
          </a:p>
        </p:txBody>
      </p:sp>
      <p:graphicFrame>
        <p:nvGraphicFramePr>
          <p:cNvPr id="8" name="Content Placeholder 2">
            <a:extLst>
              <a:ext uri="{FF2B5EF4-FFF2-40B4-BE49-F238E27FC236}">
                <a16:creationId xmlns:a16="http://schemas.microsoft.com/office/drawing/2014/main" id="{076FE11F-033E-F01A-11D0-299870535D21}"/>
              </a:ext>
            </a:extLst>
          </p:cNvPr>
          <p:cNvGraphicFramePr>
            <a:graphicFrameLocks noGrp="1"/>
          </p:cNvGraphicFramePr>
          <p:nvPr>
            <p:ph idx="1"/>
            <p:extLst>
              <p:ext uri="{D42A27DB-BD31-4B8C-83A1-F6EECF244321}">
                <p14:modId xmlns:p14="http://schemas.microsoft.com/office/powerpoint/2010/main" val="314255356"/>
              </p:ext>
            </p:extLst>
          </p:nvPr>
        </p:nvGraphicFramePr>
        <p:xfrm>
          <a:off x="1088231" y="1928725"/>
          <a:ext cx="7203281"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63974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8"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B11473-17A5-209D-B906-FBDAFD08BC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0328D4-4C65-DDDC-AF36-4E1FDC2B48B9}"/>
              </a:ext>
            </a:extLst>
          </p:cNvPr>
          <p:cNvSpPr>
            <a:spLocks noGrp="1"/>
          </p:cNvSpPr>
          <p:nvPr>
            <p:ph type="title"/>
          </p:nvPr>
        </p:nvSpPr>
        <p:spPr>
          <a:xfrm>
            <a:off x="1501889" y="1099144"/>
            <a:ext cx="8839200" cy="829581"/>
          </a:xfrm>
        </p:spPr>
        <p:txBody>
          <a:bodyPr>
            <a:normAutofit/>
          </a:bodyPr>
          <a:lstStyle/>
          <a:p>
            <a:r>
              <a:rPr lang="en-GB" dirty="0"/>
              <a:t>What are the benefits to FSL?</a:t>
            </a:r>
            <a:endParaRPr dirty="0"/>
          </a:p>
        </p:txBody>
      </p:sp>
      <p:graphicFrame>
        <p:nvGraphicFramePr>
          <p:cNvPr id="8" name="Content Placeholder 2">
            <a:extLst>
              <a:ext uri="{FF2B5EF4-FFF2-40B4-BE49-F238E27FC236}">
                <a16:creationId xmlns:a16="http://schemas.microsoft.com/office/drawing/2014/main" id="{29632024-17C6-9734-262B-3EE10A4239FE}"/>
              </a:ext>
            </a:extLst>
          </p:cNvPr>
          <p:cNvGraphicFramePr>
            <a:graphicFrameLocks noGrp="1"/>
          </p:cNvGraphicFramePr>
          <p:nvPr>
            <p:ph idx="1"/>
            <p:extLst>
              <p:ext uri="{D42A27DB-BD31-4B8C-83A1-F6EECF244321}">
                <p14:modId xmlns:p14="http://schemas.microsoft.com/office/powerpoint/2010/main" val="1801915648"/>
              </p:ext>
            </p:extLst>
          </p:nvPr>
        </p:nvGraphicFramePr>
        <p:xfrm>
          <a:off x="1088231" y="1808982"/>
          <a:ext cx="7203281"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83083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8"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84831" y="2310014"/>
            <a:ext cx="4835758" cy="2674198"/>
          </a:xfrm>
        </p:spPr>
        <p:txBody>
          <a:bodyPr anchor="t">
            <a:normAutofit/>
          </a:bodyPr>
          <a:lstStyle/>
          <a:p>
            <a:r>
              <a:rPr lang="en-GB" sz="2800" dirty="0"/>
              <a:t>Summary of</a:t>
            </a:r>
            <a:br>
              <a:rPr lang="en-GB" sz="2800" dirty="0"/>
            </a:br>
            <a:r>
              <a:rPr lang="en-GB" sz="2800" dirty="0"/>
              <a:t>Recommendations</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2146542"/>
            <a:ext cx="245407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685" y="3122496"/>
            <a:ext cx="264761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8C401FB-1387-3F63-7EAF-6CD2FC959E03}"/>
              </a:ext>
            </a:extLst>
          </p:cNvPr>
          <p:cNvGraphicFramePr>
            <a:graphicFrameLocks noGrp="1"/>
          </p:cNvGraphicFramePr>
          <p:nvPr>
            <p:ph idx="1"/>
            <p:extLst>
              <p:ext uri="{D42A27DB-BD31-4B8C-83A1-F6EECF244321}">
                <p14:modId xmlns:p14="http://schemas.microsoft.com/office/powerpoint/2010/main" val="2942129802"/>
              </p:ext>
            </p:extLst>
          </p:nvPr>
        </p:nvGraphicFramePr>
        <p:xfrm>
          <a:off x="3856433" y="337461"/>
          <a:ext cx="4710623" cy="5878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048CE7D-167F-60AE-CFB7-CBABDFB8F27E}"/>
              </a:ext>
            </a:extLst>
          </p:cNvPr>
          <p:cNvSpPr txBox="1"/>
          <p:nvPr/>
        </p:nvSpPr>
        <p:spPr>
          <a:xfrm>
            <a:off x="4109745" y="5113927"/>
            <a:ext cx="4577442" cy="923330"/>
          </a:xfrm>
          <a:prstGeom prst="rect">
            <a:avLst/>
          </a:prstGeom>
          <a:noFill/>
        </p:spPr>
        <p:txBody>
          <a:bodyPr wrap="square">
            <a:spAutoFit/>
          </a:bodyPr>
          <a:lstStyle/>
          <a:p>
            <a:r>
              <a:rPr lang="en-GB" dirty="0"/>
              <a:t>Questions welcome!</a:t>
            </a:r>
          </a:p>
          <a:p>
            <a:r>
              <a:rPr lang="en-GB" dirty="0"/>
              <a:t>Luke Davies, Cybersecurity Co-Ordinator</a:t>
            </a:r>
          </a:p>
          <a:p>
            <a:r>
              <a:rPr lang="en-GB" dirty="0"/>
              <a:t>2315714@student.uwtsd.ac.uk</a:t>
            </a:r>
          </a:p>
        </p:txBody>
      </p:sp>
      <p:sp>
        <p:nvSpPr>
          <p:cNvPr id="7" name="TextBox 6">
            <a:extLst>
              <a:ext uri="{FF2B5EF4-FFF2-40B4-BE49-F238E27FC236}">
                <a16:creationId xmlns:a16="http://schemas.microsoft.com/office/drawing/2014/main" id="{88953971-76E4-EEDE-0C21-0AE71561C50A}"/>
              </a:ext>
            </a:extLst>
          </p:cNvPr>
          <p:cNvSpPr txBox="1"/>
          <p:nvPr/>
        </p:nvSpPr>
        <p:spPr>
          <a:xfrm>
            <a:off x="851808" y="5390926"/>
            <a:ext cx="4577442" cy="369332"/>
          </a:xfrm>
          <a:prstGeom prst="rect">
            <a:avLst/>
          </a:prstGeom>
          <a:noFill/>
        </p:spPr>
        <p:txBody>
          <a:bodyPr wrap="square">
            <a:spAutoFit/>
          </a:bodyPr>
          <a:lstStyle/>
          <a:p>
            <a:r>
              <a:rPr lang="en-GB" b="1" dirty="0"/>
              <a:t>Thank You / Any Questions?</a:t>
            </a: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P spid="4" grpId="0"/>
      <p:bldP spid="7" grpId="0"/>
    </p:bld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137</TotalTime>
  <Words>654</Words>
  <Application>Microsoft Office PowerPoint</Application>
  <PresentationFormat>On-screen Show (4:3)</PresentationFormat>
  <Paragraphs>53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Abadi</vt:lpstr>
      <vt:lpstr>Arial</vt:lpstr>
      <vt:lpstr>Gill Sans MT</vt:lpstr>
      <vt:lpstr>Gallery</vt:lpstr>
      <vt:lpstr>Cybersecurity Strategy for FinSecure Ltd</vt:lpstr>
      <vt:lpstr>Executive Summary</vt:lpstr>
      <vt:lpstr>Key Threats to FSL</vt:lpstr>
      <vt:lpstr>Security Policies Overview</vt:lpstr>
      <vt:lpstr>Threat mitigation technology</vt:lpstr>
      <vt:lpstr>Monitoring &amp; Response</vt:lpstr>
      <vt:lpstr>Education, TRAINING AND awareness</vt:lpstr>
      <vt:lpstr>Example – phishing policy, mitigation, training and awareness</vt:lpstr>
      <vt:lpstr>What are the benefits to FSL?</vt:lpstr>
      <vt:lpstr>Summary of Recommendations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Luke Davies</dc:creator>
  <cp:keywords/>
  <dc:description>generated using python-pptx</dc:description>
  <cp:lastModifiedBy>Luke Davies</cp:lastModifiedBy>
  <cp:revision>11</cp:revision>
  <dcterms:created xsi:type="dcterms:W3CDTF">2013-01-27T09:14:16Z</dcterms:created>
  <dcterms:modified xsi:type="dcterms:W3CDTF">2025-05-10T13:46:49Z</dcterms:modified>
  <cp:category/>
</cp:coreProperties>
</file>