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1"/>
  </p:sldMasterIdLst>
  <p:notesMasterIdLst>
    <p:notesMasterId r:id="rId16"/>
  </p:notesMasterIdLst>
  <p:sldIdLst>
    <p:sldId id="271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0" r:id="rId1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68" d="100"/>
          <a:sy n="68" d="100"/>
        </p:scale>
        <p:origin x="528" y="2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12" Type="http://schemas.openxmlformats.org/officeDocument/2006/relationships/image" Target="../media/image38.sv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11" Type="http://schemas.openxmlformats.org/officeDocument/2006/relationships/image" Target="../media/image37.png"/><Relationship Id="rId5" Type="http://schemas.openxmlformats.org/officeDocument/2006/relationships/image" Target="../media/image31.png"/><Relationship Id="rId10" Type="http://schemas.openxmlformats.org/officeDocument/2006/relationships/image" Target="../media/image36.svg"/><Relationship Id="rId4" Type="http://schemas.openxmlformats.org/officeDocument/2006/relationships/image" Target="../media/image30.svg"/><Relationship Id="rId9" Type="http://schemas.openxmlformats.org/officeDocument/2006/relationships/image" Target="../media/image35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12" Type="http://schemas.openxmlformats.org/officeDocument/2006/relationships/image" Target="../media/image38.sv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11" Type="http://schemas.openxmlformats.org/officeDocument/2006/relationships/image" Target="../media/image37.png"/><Relationship Id="rId5" Type="http://schemas.openxmlformats.org/officeDocument/2006/relationships/image" Target="../media/image31.png"/><Relationship Id="rId10" Type="http://schemas.openxmlformats.org/officeDocument/2006/relationships/image" Target="../media/image36.svg"/><Relationship Id="rId4" Type="http://schemas.openxmlformats.org/officeDocument/2006/relationships/image" Target="../media/image30.svg"/><Relationship Id="rId9" Type="http://schemas.openxmlformats.org/officeDocument/2006/relationships/image" Target="../media/image3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F4B12AF-8447-422A-B770-CE2A4A854D1F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AC50C94-3D4C-4A58-9B3D-F800DEC3CB1F}">
      <dgm:prSet/>
      <dgm:spPr/>
      <dgm:t>
        <a:bodyPr/>
        <a:lstStyle/>
        <a:p>
          <a:r>
            <a:rPr lang="en-US"/>
            <a:t>1. Introduction to TeamProtect Services Ltd</a:t>
          </a:r>
        </a:p>
      </dgm:t>
    </dgm:pt>
    <dgm:pt modelId="{A7C54A54-32DA-4C7B-AD83-37BD1D9D3C16}" type="parTrans" cxnId="{DCEBB898-2C48-42E8-A43C-7747A572861A}">
      <dgm:prSet/>
      <dgm:spPr/>
      <dgm:t>
        <a:bodyPr/>
        <a:lstStyle/>
        <a:p>
          <a:endParaRPr lang="en-US"/>
        </a:p>
      </dgm:t>
    </dgm:pt>
    <dgm:pt modelId="{B4772F9C-DECC-48D5-B7EB-B350295CC53A}" type="sibTrans" cxnId="{DCEBB898-2C48-42E8-A43C-7747A572861A}">
      <dgm:prSet/>
      <dgm:spPr/>
      <dgm:t>
        <a:bodyPr/>
        <a:lstStyle/>
        <a:p>
          <a:endParaRPr lang="en-US"/>
        </a:p>
      </dgm:t>
    </dgm:pt>
    <dgm:pt modelId="{D0D6BC8D-FB37-4D2B-93AA-C9BF9003994E}">
      <dgm:prSet/>
      <dgm:spPr/>
      <dgm:t>
        <a:bodyPr/>
        <a:lstStyle/>
        <a:p>
          <a:r>
            <a:rPr lang="en-US"/>
            <a:t>2. Recruitment Process Overview</a:t>
          </a:r>
        </a:p>
      </dgm:t>
    </dgm:pt>
    <dgm:pt modelId="{E0FEE792-3625-4151-BCB5-9ABE4D595073}" type="parTrans" cxnId="{BA02EA9B-9049-4697-877C-BFC3BC945B7C}">
      <dgm:prSet/>
      <dgm:spPr/>
      <dgm:t>
        <a:bodyPr/>
        <a:lstStyle/>
        <a:p>
          <a:endParaRPr lang="en-US"/>
        </a:p>
      </dgm:t>
    </dgm:pt>
    <dgm:pt modelId="{AA7CD7C9-4DFE-47CE-A7C4-8CF0DEBB86AA}" type="sibTrans" cxnId="{BA02EA9B-9049-4697-877C-BFC3BC945B7C}">
      <dgm:prSet/>
      <dgm:spPr/>
      <dgm:t>
        <a:bodyPr/>
        <a:lstStyle/>
        <a:p>
          <a:endParaRPr lang="en-US"/>
        </a:p>
      </dgm:t>
    </dgm:pt>
    <dgm:pt modelId="{7C103B2B-06AD-41B5-9A91-A9B9C3DF8348}">
      <dgm:prSet/>
      <dgm:spPr/>
      <dgm:t>
        <a:bodyPr/>
        <a:lstStyle/>
        <a:p>
          <a:r>
            <a:rPr lang="en-US"/>
            <a:t>3. Job Analysis, Description &amp; Person Specification</a:t>
          </a:r>
        </a:p>
      </dgm:t>
    </dgm:pt>
    <dgm:pt modelId="{97A764C4-56E4-4CB2-9C25-F2C407ECD964}" type="parTrans" cxnId="{E99672D3-1848-4FC2-AA2A-E42D8D2AA3B4}">
      <dgm:prSet/>
      <dgm:spPr/>
      <dgm:t>
        <a:bodyPr/>
        <a:lstStyle/>
        <a:p>
          <a:endParaRPr lang="en-US"/>
        </a:p>
      </dgm:t>
    </dgm:pt>
    <dgm:pt modelId="{0674A495-1E98-4647-B430-EEA26C99ECB1}" type="sibTrans" cxnId="{E99672D3-1848-4FC2-AA2A-E42D8D2AA3B4}">
      <dgm:prSet/>
      <dgm:spPr/>
      <dgm:t>
        <a:bodyPr/>
        <a:lstStyle/>
        <a:p>
          <a:endParaRPr lang="en-US"/>
        </a:p>
      </dgm:t>
    </dgm:pt>
    <dgm:pt modelId="{DE2A169B-7F8D-4102-926F-4B3DE090ECA2}">
      <dgm:prSet/>
      <dgm:spPr/>
      <dgm:t>
        <a:bodyPr/>
        <a:lstStyle/>
        <a:p>
          <a:r>
            <a:rPr lang="en-US"/>
            <a:t>4. Types of Interviews (3 Slides)</a:t>
          </a:r>
        </a:p>
      </dgm:t>
    </dgm:pt>
    <dgm:pt modelId="{E221CF1D-7C60-4519-A433-359F3B3FB7F3}" type="parTrans" cxnId="{3BEB1820-640B-4551-9256-ABA79D0CECE2}">
      <dgm:prSet/>
      <dgm:spPr/>
      <dgm:t>
        <a:bodyPr/>
        <a:lstStyle/>
        <a:p>
          <a:endParaRPr lang="en-US"/>
        </a:p>
      </dgm:t>
    </dgm:pt>
    <dgm:pt modelId="{66DDE575-5482-40D5-8D28-B11DEBE3B846}" type="sibTrans" cxnId="{3BEB1820-640B-4551-9256-ABA79D0CECE2}">
      <dgm:prSet/>
      <dgm:spPr/>
      <dgm:t>
        <a:bodyPr/>
        <a:lstStyle/>
        <a:p>
          <a:endParaRPr lang="en-US"/>
        </a:p>
      </dgm:t>
    </dgm:pt>
    <dgm:pt modelId="{9DC7DEE2-1A8A-46CB-8532-F13E124B4482}">
      <dgm:prSet/>
      <dgm:spPr/>
      <dgm:t>
        <a:bodyPr/>
        <a:lstStyle/>
        <a:p>
          <a:r>
            <a:rPr lang="en-US"/>
            <a:t>5. Questioning Techniques</a:t>
          </a:r>
        </a:p>
      </dgm:t>
    </dgm:pt>
    <dgm:pt modelId="{D632E69C-C91C-4B9E-A73B-17D877C9551F}" type="parTrans" cxnId="{639A9794-D949-433E-B385-5002484532D1}">
      <dgm:prSet/>
      <dgm:spPr/>
      <dgm:t>
        <a:bodyPr/>
        <a:lstStyle/>
        <a:p>
          <a:endParaRPr lang="en-US"/>
        </a:p>
      </dgm:t>
    </dgm:pt>
    <dgm:pt modelId="{AFE24517-A70A-4178-896F-1B9C358F1B2A}" type="sibTrans" cxnId="{639A9794-D949-433E-B385-5002484532D1}">
      <dgm:prSet/>
      <dgm:spPr/>
      <dgm:t>
        <a:bodyPr/>
        <a:lstStyle/>
        <a:p>
          <a:endParaRPr lang="en-US"/>
        </a:p>
      </dgm:t>
    </dgm:pt>
    <dgm:pt modelId="{637EA2E5-A0E8-4C2A-9163-CEDCBE6C9E63}">
      <dgm:prSet/>
      <dgm:spPr/>
      <dgm:t>
        <a:bodyPr/>
        <a:lstStyle/>
        <a:p>
          <a:r>
            <a:rPr lang="en-US"/>
            <a:t>6. Face-to-Face vs Online Interview</a:t>
          </a:r>
        </a:p>
      </dgm:t>
    </dgm:pt>
    <dgm:pt modelId="{6430C55B-3AD9-4657-A4EF-9064EAAC5436}" type="parTrans" cxnId="{535BEB42-9DDC-4A8E-8F6A-14EAA7C9AD71}">
      <dgm:prSet/>
      <dgm:spPr/>
      <dgm:t>
        <a:bodyPr/>
        <a:lstStyle/>
        <a:p>
          <a:endParaRPr lang="en-US"/>
        </a:p>
      </dgm:t>
    </dgm:pt>
    <dgm:pt modelId="{7E17D6C2-3E73-407E-905C-09E8011E6294}" type="sibTrans" cxnId="{535BEB42-9DDC-4A8E-8F6A-14EAA7C9AD71}">
      <dgm:prSet/>
      <dgm:spPr/>
      <dgm:t>
        <a:bodyPr/>
        <a:lstStyle/>
        <a:p>
          <a:endParaRPr lang="en-US"/>
        </a:p>
      </dgm:t>
    </dgm:pt>
    <dgm:pt modelId="{3DC168E1-A1D8-4BD6-B24F-EE937AD230F5}">
      <dgm:prSet/>
      <dgm:spPr/>
      <dgm:t>
        <a:bodyPr/>
        <a:lstStyle/>
        <a:p>
          <a:r>
            <a:rPr lang="en-US"/>
            <a:t>7. Conclusion</a:t>
          </a:r>
        </a:p>
      </dgm:t>
    </dgm:pt>
    <dgm:pt modelId="{C5E1816C-AB5D-430B-B589-3645DD214B1E}" type="parTrans" cxnId="{56A8E373-57B0-4CE2-9591-7E4562979CFD}">
      <dgm:prSet/>
      <dgm:spPr/>
      <dgm:t>
        <a:bodyPr/>
        <a:lstStyle/>
        <a:p>
          <a:endParaRPr lang="en-US"/>
        </a:p>
      </dgm:t>
    </dgm:pt>
    <dgm:pt modelId="{581BB0F7-47B4-4279-98FB-75C5B5177AAE}" type="sibTrans" cxnId="{56A8E373-57B0-4CE2-9591-7E4562979CFD}">
      <dgm:prSet/>
      <dgm:spPr/>
      <dgm:t>
        <a:bodyPr/>
        <a:lstStyle/>
        <a:p>
          <a:endParaRPr lang="en-US"/>
        </a:p>
      </dgm:t>
    </dgm:pt>
    <dgm:pt modelId="{5F5B8F14-1271-46CC-A02C-43211E5C165A}">
      <dgm:prSet/>
      <dgm:spPr/>
      <dgm:t>
        <a:bodyPr/>
        <a:lstStyle/>
        <a:p>
          <a:r>
            <a:rPr lang="en-US"/>
            <a:t>8. References</a:t>
          </a:r>
        </a:p>
      </dgm:t>
    </dgm:pt>
    <dgm:pt modelId="{3404E187-88CF-4E97-B5BA-71F32DDCD2AA}" type="parTrans" cxnId="{EFC77C02-E5A0-40AA-93A2-4879B331D85B}">
      <dgm:prSet/>
      <dgm:spPr/>
      <dgm:t>
        <a:bodyPr/>
        <a:lstStyle/>
        <a:p>
          <a:endParaRPr lang="en-US"/>
        </a:p>
      </dgm:t>
    </dgm:pt>
    <dgm:pt modelId="{1A09ABDF-388A-4B9F-A706-E2C7E5E6F2C3}" type="sibTrans" cxnId="{EFC77C02-E5A0-40AA-93A2-4879B331D85B}">
      <dgm:prSet/>
      <dgm:spPr/>
      <dgm:t>
        <a:bodyPr/>
        <a:lstStyle/>
        <a:p>
          <a:endParaRPr lang="en-US"/>
        </a:p>
      </dgm:t>
    </dgm:pt>
    <dgm:pt modelId="{8BFBC55E-EA69-4D16-91F8-BB219271F917}" type="pres">
      <dgm:prSet presAssocID="{BF4B12AF-8447-422A-B770-CE2A4A854D1F}" presName="diagram" presStyleCnt="0">
        <dgm:presLayoutVars>
          <dgm:dir/>
          <dgm:resizeHandles val="exact"/>
        </dgm:presLayoutVars>
      </dgm:prSet>
      <dgm:spPr/>
    </dgm:pt>
    <dgm:pt modelId="{FDE31EC4-31DA-442E-A290-C2D5B7737CB9}" type="pres">
      <dgm:prSet presAssocID="{FAC50C94-3D4C-4A58-9B3D-F800DEC3CB1F}" presName="node" presStyleLbl="node1" presStyleIdx="0" presStyleCnt="8">
        <dgm:presLayoutVars>
          <dgm:bulletEnabled val="1"/>
        </dgm:presLayoutVars>
      </dgm:prSet>
      <dgm:spPr/>
    </dgm:pt>
    <dgm:pt modelId="{AEE64DBF-9AC7-4AEB-BC01-82A559AC67D8}" type="pres">
      <dgm:prSet presAssocID="{B4772F9C-DECC-48D5-B7EB-B350295CC53A}" presName="sibTrans" presStyleCnt="0"/>
      <dgm:spPr/>
    </dgm:pt>
    <dgm:pt modelId="{40CBB294-2BCC-4891-9293-CF3CA873D5F9}" type="pres">
      <dgm:prSet presAssocID="{D0D6BC8D-FB37-4D2B-93AA-C9BF9003994E}" presName="node" presStyleLbl="node1" presStyleIdx="1" presStyleCnt="8">
        <dgm:presLayoutVars>
          <dgm:bulletEnabled val="1"/>
        </dgm:presLayoutVars>
      </dgm:prSet>
      <dgm:spPr/>
    </dgm:pt>
    <dgm:pt modelId="{6682266C-21F9-44AB-B108-5074939484FA}" type="pres">
      <dgm:prSet presAssocID="{AA7CD7C9-4DFE-47CE-A7C4-8CF0DEBB86AA}" presName="sibTrans" presStyleCnt="0"/>
      <dgm:spPr/>
    </dgm:pt>
    <dgm:pt modelId="{BA02199E-8BEC-4C64-9A30-DF94A3030470}" type="pres">
      <dgm:prSet presAssocID="{7C103B2B-06AD-41B5-9A91-A9B9C3DF8348}" presName="node" presStyleLbl="node1" presStyleIdx="2" presStyleCnt="8">
        <dgm:presLayoutVars>
          <dgm:bulletEnabled val="1"/>
        </dgm:presLayoutVars>
      </dgm:prSet>
      <dgm:spPr/>
    </dgm:pt>
    <dgm:pt modelId="{89A7A0D3-FFA9-4E39-AD32-492082BDDC45}" type="pres">
      <dgm:prSet presAssocID="{0674A495-1E98-4647-B430-EEA26C99ECB1}" presName="sibTrans" presStyleCnt="0"/>
      <dgm:spPr/>
    </dgm:pt>
    <dgm:pt modelId="{1F50397B-77B2-4FBC-9490-CC53FCEEFEF3}" type="pres">
      <dgm:prSet presAssocID="{DE2A169B-7F8D-4102-926F-4B3DE090ECA2}" presName="node" presStyleLbl="node1" presStyleIdx="3" presStyleCnt="8">
        <dgm:presLayoutVars>
          <dgm:bulletEnabled val="1"/>
        </dgm:presLayoutVars>
      </dgm:prSet>
      <dgm:spPr/>
    </dgm:pt>
    <dgm:pt modelId="{C8FE8C17-2291-43D1-830E-AC72E4671E18}" type="pres">
      <dgm:prSet presAssocID="{66DDE575-5482-40D5-8D28-B11DEBE3B846}" presName="sibTrans" presStyleCnt="0"/>
      <dgm:spPr/>
    </dgm:pt>
    <dgm:pt modelId="{91928C25-5A87-44BC-96BA-D75EE046435A}" type="pres">
      <dgm:prSet presAssocID="{9DC7DEE2-1A8A-46CB-8532-F13E124B4482}" presName="node" presStyleLbl="node1" presStyleIdx="4" presStyleCnt="8">
        <dgm:presLayoutVars>
          <dgm:bulletEnabled val="1"/>
        </dgm:presLayoutVars>
      </dgm:prSet>
      <dgm:spPr/>
    </dgm:pt>
    <dgm:pt modelId="{0CC8806B-5658-4623-92EC-7500FC4CDB37}" type="pres">
      <dgm:prSet presAssocID="{AFE24517-A70A-4178-896F-1B9C358F1B2A}" presName="sibTrans" presStyleCnt="0"/>
      <dgm:spPr/>
    </dgm:pt>
    <dgm:pt modelId="{2270018E-87B4-4A1F-B98D-79ABCE5DBA00}" type="pres">
      <dgm:prSet presAssocID="{637EA2E5-A0E8-4C2A-9163-CEDCBE6C9E63}" presName="node" presStyleLbl="node1" presStyleIdx="5" presStyleCnt="8">
        <dgm:presLayoutVars>
          <dgm:bulletEnabled val="1"/>
        </dgm:presLayoutVars>
      </dgm:prSet>
      <dgm:spPr/>
    </dgm:pt>
    <dgm:pt modelId="{6979BAC7-DBB3-44B4-A760-A0D1E3AF3C7B}" type="pres">
      <dgm:prSet presAssocID="{7E17D6C2-3E73-407E-905C-09E8011E6294}" presName="sibTrans" presStyleCnt="0"/>
      <dgm:spPr/>
    </dgm:pt>
    <dgm:pt modelId="{9FA282C9-7970-4F9B-AFE5-1A27ECEEE9C3}" type="pres">
      <dgm:prSet presAssocID="{3DC168E1-A1D8-4BD6-B24F-EE937AD230F5}" presName="node" presStyleLbl="node1" presStyleIdx="6" presStyleCnt="8">
        <dgm:presLayoutVars>
          <dgm:bulletEnabled val="1"/>
        </dgm:presLayoutVars>
      </dgm:prSet>
      <dgm:spPr/>
    </dgm:pt>
    <dgm:pt modelId="{9E82699F-69DD-433A-A800-4BFD5EC415EC}" type="pres">
      <dgm:prSet presAssocID="{581BB0F7-47B4-4279-98FB-75C5B5177AAE}" presName="sibTrans" presStyleCnt="0"/>
      <dgm:spPr/>
    </dgm:pt>
    <dgm:pt modelId="{2E943699-0D21-4B33-9158-7C1C748AE231}" type="pres">
      <dgm:prSet presAssocID="{5F5B8F14-1271-46CC-A02C-43211E5C165A}" presName="node" presStyleLbl="node1" presStyleIdx="7" presStyleCnt="8">
        <dgm:presLayoutVars>
          <dgm:bulletEnabled val="1"/>
        </dgm:presLayoutVars>
      </dgm:prSet>
      <dgm:spPr/>
    </dgm:pt>
  </dgm:ptLst>
  <dgm:cxnLst>
    <dgm:cxn modelId="{EFC77C02-E5A0-40AA-93A2-4879B331D85B}" srcId="{BF4B12AF-8447-422A-B770-CE2A4A854D1F}" destId="{5F5B8F14-1271-46CC-A02C-43211E5C165A}" srcOrd="7" destOrd="0" parTransId="{3404E187-88CF-4E97-B5BA-71F32DDCD2AA}" sibTransId="{1A09ABDF-388A-4B9F-A706-E2C7E5E6F2C3}"/>
    <dgm:cxn modelId="{D26D8702-EC2B-40F1-803C-051538F64B91}" type="presOf" srcId="{BF4B12AF-8447-422A-B770-CE2A4A854D1F}" destId="{8BFBC55E-EA69-4D16-91F8-BB219271F917}" srcOrd="0" destOrd="0" presId="urn:microsoft.com/office/officeart/2005/8/layout/default"/>
    <dgm:cxn modelId="{1D3C790C-AE48-4F15-9A0C-8C96DF7271CE}" type="presOf" srcId="{D0D6BC8D-FB37-4D2B-93AA-C9BF9003994E}" destId="{40CBB294-2BCC-4891-9293-CF3CA873D5F9}" srcOrd="0" destOrd="0" presId="urn:microsoft.com/office/officeart/2005/8/layout/default"/>
    <dgm:cxn modelId="{35C04A0F-A66B-4073-9F46-B3978B27CB10}" type="presOf" srcId="{637EA2E5-A0E8-4C2A-9163-CEDCBE6C9E63}" destId="{2270018E-87B4-4A1F-B98D-79ABCE5DBA00}" srcOrd="0" destOrd="0" presId="urn:microsoft.com/office/officeart/2005/8/layout/default"/>
    <dgm:cxn modelId="{0FC12310-B4ED-417F-B739-2E638E6A2BDB}" type="presOf" srcId="{7C103B2B-06AD-41B5-9A91-A9B9C3DF8348}" destId="{BA02199E-8BEC-4C64-9A30-DF94A3030470}" srcOrd="0" destOrd="0" presId="urn:microsoft.com/office/officeart/2005/8/layout/default"/>
    <dgm:cxn modelId="{3BEB1820-640B-4551-9256-ABA79D0CECE2}" srcId="{BF4B12AF-8447-422A-B770-CE2A4A854D1F}" destId="{DE2A169B-7F8D-4102-926F-4B3DE090ECA2}" srcOrd="3" destOrd="0" parTransId="{E221CF1D-7C60-4519-A433-359F3B3FB7F3}" sibTransId="{66DDE575-5482-40D5-8D28-B11DEBE3B846}"/>
    <dgm:cxn modelId="{F578F42D-03E4-4C1E-B7AD-0F7B27234E81}" type="presOf" srcId="{5F5B8F14-1271-46CC-A02C-43211E5C165A}" destId="{2E943699-0D21-4B33-9158-7C1C748AE231}" srcOrd="0" destOrd="0" presId="urn:microsoft.com/office/officeart/2005/8/layout/default"/>
    <dgm:cxn modelId="{168FC13A-5B95-442F-9E17-64DFA413DF60}" type="presOf" srcId="{3DC168E1-A1D8-4BD6-B24F-EE937AD230F5}" destId="{9FA282C9-7970-4F9B-AFE5-1A27ECEEE9C3}" srcOrd="0" destOrd="0" presId="urn:microsoft.com/office/officeart/2005/8/layout/default"/>
    <dgm:cxn modelId="{535BEB42-9DDC-4A8E-8F6A-14EAA7C9AD71}" srcId="{BF4B12AF-8447-422A-B770-CE2A4A854D1F}" destId="{637EA2E5-A0E8-4C2A-9163-CEDCBE6C9E63}" srcOrd="5" destOrd="0" parTransId="{6430C55B-3AD9-4657-A4EF-9064EAAC5436}" sibTransId="{7E17D6C2-3E73-407E-905C-09E8011E6294}"/>
    <dgm:cxn modelId="{51BB5150-8804-4867-949E-3C97AB9BCE17}" type="presOf" srcId="{9DC7DEE2-1A8A-46CB-8532-F13E124B4482}" destId="{91928C25-5A87-44BC-96BA-D75EE046435A}" srcOrd="0" destOrd="0" presId="urn:microsoft.com/office/officeart/2005/8/layout/default"/>
    <dgm:cxn modelId="{56A8E373-57B0-4CE2-9591-7E4562979CFD}" srcId="{BF4B12AF-8447-422A-B770-CE2A4A854D1F}" destId="{3DC168E1-A1D8-4BD6-B24F-EE937AD230F5}" srcOrd="6" destOrd="0" parTransId="{C5E1816C-AB5D-430B-B589-3645DD214B1E}" sibTransId="{581BB0F7-47B4-4279-98FB-75C5B5177AAE}"/>
    <dgm:cxn modelId="{639A9794-D949-433E-B385-5002484532D1}" srcId="{BF4B12AF-8447-422A-B770-CE2A4A854D1F}" destId="{9DC7DEE2-1A8A-46CB-8532-F13E124B4482}" srcOrd="4" destOrd="0" parTransId="{D632E69C-C91C-4B9E-A73B-17D877C9551F}" sibTransId="{AFE24517-A70A-4178-896F-1B9C358F1B2A}"/>
    <dgm:cxn modelId="{DCEBB898-2C48-42E8-A43C-7747A572861A}" srcId="{BF4B12AF-8447-422A-B770-CE2A4A854D1F}" destId="{FAC50C94-3D4C-4A58-9B3D-F800DEC3CB1F}" srcOrd="0" destOrd="0" parTransId="{A7C54A54-32DA-4C7B-AD83-37BD1D9D3C16}" sibTransId="{B4772F9C-DECC-48D5-B7EB-B350295CC53A}"/>
    <dgm:cxn modelId="{BA02EA9B-9049-4697-877C-BFC3BC945B7C}" srcId="{BF4B12AF-8447-422A-B770-CE2A4A854D1F}" destId="{D0D6BC8D-FB37-4D2B-93AA-C9BF9003994E}" srcOrd="1" destOrd="0" parTransId="{E0FEE792-3625-4151-BCB5-9ABE4D595073}" sibTransId="{AA7CD7C9-4DFE-47CE-A7C4-8CF0DEBB86AA}"/>
    <dgm:cxn modelId="{A33CCAC5-0678-4F50-9403-D5EB4A3948C5}" type="presOf" srcId="{DE2A169B-7F8D-4102-926F-4B3DE090ECA2}" destId="{1F50397B-77B2-4FBC-9490-CC53FCEEFEF3}" srcOrd="0" destOrd="0" presId="urn:microsoft.com/office/officeart/2005/8/layout/default"/>
    <dgm:cxn modelId="{E99672D3-1848-4FC2-AA2A-E42D8D2AA3B4}" srcId="{BF4B12AF-8447-422A-B770-CE2A4A854D1F}" destId="{7C103B2B-06AD-41B5-9A91-A9B9C3DF8348}" srcOrd="2" destOrd="0" parTransId="{97A764C4-56E4-4CB2-9C25-F2C407ECD964}" sibTransId="{0674A495-1E98-4647-B430-EEA26C99ECB1}"/>
    <dgm:cxn modelId="{254EEAFD-4C80-4A4F-B774-999047927EFF}" type="presOf" srcId="{FAC50C94-3D4C-4A58-9B3D-F800DEC3CB1F}" destId="{FDE31EC4-31DA-442E-A290-C2D5B7737CB9}" srcOrd="0" destOrd="0" presId="urn:microsoft.com/office/officeart/2005/8/layout/default"/>
    <dgm:cxn modelId="{D04D5F22-8EC2-4A45-AE71-ED42C82EFF40}" type="presParOf" srcId="{8BFBC55E-EA69-4D16-91F8-BB219271F917}" destId="{FDE31EC4-31DA-442E-A290-C2D5B7737CB9}" srcOrd="0" destOrd="0" presId="urn:microsoft.com/office/officeart/2005/8/layout/default"/>
    <dgm:cxn modelId="{5BCE0AE4-A519-4215-A13A-8F809812D369}" type="presParOf" srcId="{8BFBC55E-EA69-4D16-91F8-BB219271F917}" destId="{AEE64DBF-9AC7-4AEB-BC01-82A559AC67D8}" srcOrd="1" destOrd="0" presId="urn:microsoft.com/office/officeart/2005/8/layout/default"/>
    <dgm:cxn modelId="{7DA65F35-4B73-485B-9E51-DD94CFE0434A}" type="presParOf" srcId="{8BFBC55E-EA69-4D16-91F8-BB219271F917}" destId="{40CBB294-2BCC-4891-9293-CF3CA873D5F9}" srcOrd="2" destOrd="0" presId="urn:microsoft.com/office/officeart/2005/8/layout/default"/>
    <dgm:cxn modelId="{37A464E8-E105-4753-8CCA-9F7A5D139182}" type="presParOf" srcId="{8BFBC55E-EA69-4D16-91F8-BB219271F917}" destId="{6682266C-21F9-44AB-B108-5074939484FA}" srcOrd="3" destOrd="0" presId="urn:microsoft.com/office/officeart/2005/8/layout/default"/>
    <dgm:cxn modelId="{EBBF179B-FAA4-4A49-81BA-5DBFC89DBCC4}" type="presParOf" srcId="{8BFBC55E-EA69-4D16-91F8-BB219271F917}" destId="{BA02199E-8BEC-4C64-9A30-DF94A3030470}" srcOrd="4" destOrd="0" presId="urn:microsoft.com/office/officeart/2005/8/layout/default"/>
    <dgm:cxn modelId="{04B0C239-4180-4131-9AA4-8BB619481973}" type="presParOf" srcId="{8BFBC55E-EA69-4D16-91F8-BB219271F917}" destId="{89A7A0D3-FFA9-4E39-AD32-492082BDDC45}" srcOrd="5" destOrd="0" presId="urn:microsoft.com/office/officeart/2005/8/layout/default"/>
    <dgm:cxn modelId="{373C91C3-AA4C-4936-82DB-36C60EE383D3}" type="presParOf" srcId="{8BFBC55E-EA69-4D16-91F8-BB219271F917}" destId="{1F50397B-77B2-4FBC-9490-CC53FCEEFEF3}" srcOrd="6" destOrd="0" presId="urn:microsoft.com/office/officeart/2005/8/layout/default"/>
    <dgm:cxn modelId="{91E26113-52E7-4F5A-B461-33983C09AABE}" type="presParOf" srcId="{8BFBC55E-EA69-4D16-91F8-BB219271F917}" destId="{C8FE8C17-2291-43D1-830E-AC72E4671E18}" srcOrd="7" destOrd="0" presId="urn:microsoft.com/office/officeart/2005/8/layout/default"/>
    <dgm:cxn modelId="{39F155BB-0309-4C72-8B46-3557ABBCDC90}" type="presParOf" srcId="{8BFBC55E-EA69-4D16-91F8-BB219271F917}" destId="{91928C25-5A87-44BC-96BA-D75EE046435A}" srcOrd="8" destOrd="0" presId="urn:microsoft.com/office/officeart/2005/8/layout/default"/>
    <dgm:cxn modelId="{F7BB2DD2-F5BE-4B4D-849C-8D296A1F74EB}" type="presParOf" srcId="{8BFBC55E-EA69-4D16-91F8-BB219271F917}" destId="{0CC8806B-5658-4623-92EC-7500FC4CDB37}" srcOrd="9" destOrd="0" presId="urn:microsoft.com/office/officeart/2005/8/layout/default"/>
    <dgm:cxn modelId="{157F0C6D-CE39-4E80-86DF-3077FB5B218A}" type="presParOf" srcId="{8BFBC55E-EA69-4D16-91F8-BB219271F917}" destId="{2270018E-87B4-4A1F-B98D-79ABCE5DBA00}" srcOrd="10" destOrd="0" presId="urn:microsoft.com/office/officeart/2005/8/layout/default"/>
    <dgm:cxn modelId="{81A45A11-1AAE-4622-972E-0FBE3C44457E}" type="presParOf" srcId="{8BFBC55E-EA69-4D16-91F8-BB219271F917}" destId="{6979BAC7-DBB3-44B4-A760-A0D1E3AF3C7B}" srcOrd="11" destOrd="0" presId="urn:microsoft.com/office/officeart/2005/8/layout/default"/>
    <dgm:cxn modelId="{3F42F191-31B7-423B-82B2-231E72725AB2}" type="presParOf" srcId="{8BFBC55E-EA69-4D16-91F8-BB219271F917}" destId="{9FA282C9-7970-4F9B-AFE5-1A27ECEEE9C3}" srcOrd="12" destOrd="0" presId="urn:microsoft.com/office/officeart/2005/8/layout/default"/>
    <dgm:cxn modelId="{863304FD-2801-4130-97CE-890F2C6F21C7}" type="presParOf" srcId="{8BFBC55E-EA69-4D16-91F8-BB219271F917}" destId="{9E82699F-69DD-433A-A800-4BFD5EC415EC}" srcOrd="13" destOrd="0" presId="urn:microsoft.com/office/officeart/2005/8/layout/default"/>
    <dgm:cxn modelId="{57529374-F074-4C3A-B335-3E8537984A55}" type="presParOf" srcId="{8BFBC55E-EA69-4D16-91F8-BB219271F917}" destId="{2E943699-0D21-4B33-9158-7C1C748AE231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F2119A5-FF60-4851-A020-58A640E6718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6DAC6A3-D3F6-4CEE-A1C2-FFAF4EF7CD2A}">
      <dgm:prSet/>
      <dgm:spPr/>
      <dgm:t>
        <a:bodyPr/>
        <a:lstStyle/>
        <a:p>
          <a:r>
            <a:rPr lang="en-US" dirty="0"/>
            <a:t>Company: </a:t>
          </a:r>
          <a:r>
            <a:rPr lang="en-US" b="1" dirty="0" err="1"/>
            <a:t>TeamProtect</a:t>
          </a:r>
          <a:r>
            <a:rPr lang="en-US" b="1" dirty="0"/>
            <a:t> Services Ltd</a:t>
          </a:r>
        </a:p>
      </dgm:t>
    </dgm:pt>
    <dgm:pt modelId="{4CA337D9-14F5-4A37-8CF5-9D9588802412}" type="parTrans" cxnId="{8AF6DA39-1E2F-4E1B-99BE-46615EAD473F}">
      <dgm:prSet/>
      <dgm:spPr/>
      <dgm:t>
        <a:bodyPr/>
        <a:lstStyle/>
        <a:p>
          <a:endParaRPr lang="en-US"/>
        </a:p>
      </dgm:t>
    </dgm:pt>
    <dgm:pt modelId="{9F094766-E18B-4B20-9D5B-B2BE6A615043}" type="sibTrans" cxnId="{8AF6DA39-1E2F-4E1B-99BE-46615EAD473F}">
      <dgm:prSet/>
      <dgm:spPr/>
      <dgm:t>
        <a:bodyPr/>
        <a:lstStyle/>
        <a:p>
          <a:endParaRPr lang="en-US"/>
        </a:p>
      </dgm:t>
    </dgm:pt>
    <dgm:pt modelId="{A3B17B48-1485-4EC4-BD1B-7E8E158DAA23}">
      <dgm:prSet/>
      <dgm:spPr/>
      <dgm:t>
        <a:bodyPr/>
        <a:lstStyle/>
        <a:p>
          <a:r>
            <a:rPr lang="en-US"/>
            <a:t>Location: London, UK</a:t>
          </a:r>
        </a:p>
      </dgm:t>
    </dgm:pt>
    <dgm:pt modelId="{D06CA702-6B89-4D97-8A16-EB3AD6DE0417}" type="parTrans" cxnId="{44D09722-5783-490A-B109-2C5BE1A84C84}">
      <dgm:prSet/>
      <dgm:spPr/>
      <dgm:t>
        <a:bodyPr/>
        <a:lstStyle/>
        <a:p>
          <a:endParaRPr lang="en-US"/>
        </a:p>
      </dgm:t>
    </dgm:pt>
    <dgm:pt modelId="{8A7F13B1-2863-45F1-B631-7B97D8DEAD9A}" type="sibTrans" cxnId="{44D09722-5783-490A-B109-2C5BE1A84C84}">
      <dgm:prSet/>
      <dgm:spPr/>
      <dgm:t>
        <a:bodyPr/>
        <a:lstStyle/>
        <a:p>
          <a:endParaRPr lang="en-US"/>
        </a:p>
      </dgm:t>
    </dgm:pt>
    <dgm:pt modelId="{5F936FDF-1011-42C5-B38C-EC4F39EB3865}">
      <dgm:prSet/>
      <dgm:spPr/>
      <dgm:t>
        <a:bodyPr/>
        <a:lstStyle/>
        <a:p>
          <a:r>
            <a:rPr lang="en-US"/>
            <a:t>Industry: Concierge &amp; Professional Support Services</a:t>
          </a:r>
        </a:p>
      </dgm:t>
    </dgm:pt>
    <dgm:pt modelId="{29F7E3FE-346F-43E3-8A61-9E36AEC61912}" type="parTrans" cxnId="{6765FFEB-5727-4371-935E-F048365AF8CA}">
      <dgm:prSet/>
      <dgm:spPr/>
      <dgm:t>
        <a:bodyPr/>
        <a:lstStyle/>
        <a:p>
          <a:endParaRPr lang="en-US"/>
        </a:p>
      </dgm:t>
    </dgm:pt>
    <dgm:pt modelId="{22D82D98-D2BC-44DA-BFC2-55612069760F}" type="sibTrans" cxnId="{6765FFEB-5727-4371-935E-F048365AF8CA}">
      <dgm:prSet/>
      <dgm:spPr/>
      <dgm:t>
        <a:bodyPr/>
        <a:lstStyle/>
        <a:p>
          <a:endParaRPr lang="en-US"/>
        </a:p>
      </dgm:t>
    </dgm:pt>
    <dgm:pt modelId="{A3B93314-3502-4359-8AAA-5D635A636F20}">
      <dgm:prSet/>
      <dgm:spPr/>
      <dgm:t>
        <a:bodyPr/>
        <a:lstStyle/>
        <a:p>
          <a:r>
            <a:rPr lang="en-US"/>
            <a:t>Project: Business Transformation Project to digitalise operations</a:t>
          </a:r>
        </a:p>
      </dgm:t>
    </dgm:pt>
    <dgm:pt modelId="{FE8F6F9E-4428-4184-8B9A-94D906171289}" type="parTrans" cxnId="{626B0BD4-AD1D-4F6F-BA30-69C431D50454}">
      <dgm:prSet/>
      <dgm:spPr/>
      <dgm:t>
        <a:bodyPr/>
        <a:lstStyle/>
        <a:p>
          <a:endParaRPr lang="en-US"/>
        </a:p>
      </dgm:t>
    </dgm:pt>
    <dgm:pt modelId="{006AC7C1-F96E-4C8F-8FCB-94D2CE0B1B89}" type="sibTrans" cxnId="{626B0BD4-AD1D-4F6F-BA30-69C431D50454}">
      <dgm:prSet/>
      <dgm:spPr/>
      <dgm:t>
        <a:bodyPr/>
        <a:lstStyle/>
        <a:p>
          <a:endParaRPr lang="en-US"/>
        </a:p>
      </dgm:t>
    </dgm:pt>
    <dgm:pt modelId="{BD0BDA05-C82A-41D7-9327-EC1C7B6C1DDC}">
      <dgm:prSet/>
      <dgm:spPr/>
      <dgm:t>
        <a:bodyPr/>
        <a:lstStyle/>
        <a:p>
          <a:r>
            <a:rPr lang="en-US" dirty="0"/>
            <a:t>Recruiting for: </a:t>
          </a:r>
          <a:r>
            <a:rPr lang="en-US" b="1" dirty="0"/>
            <a:t>Change Manager</a:t>
          </a:r>
        </a:p>
      </dgm:t>
    </dgm:pt>
    <dgm:pt modelId="{16EB278F-2B15-4CA2-8C6C-9FAA39383D09}" type="parTrans" cxnId="{4CAAB3DA-2B51-4C2C-808E-54A831C7FE78}">
      <dgm:prSet/>
      <dgm:spPr/>
      <dgm:t>
        <a:bodyPr/>
        <a:lstStyle/>
        <a:p>
          <a:endParaRPr lang="en-US"/>
        </a:p>
      </dgm:t>
    </dgm:pt>
    <dgm:pt modelId="{39225D3D-946B-428A-AE40-C25E875DAA64}" type="sibTrans" cxnId="{4CAAB3DA-2B51-4C2C-808E-54A831C7FE78}">
      <dgm:prSet/>
      <dgm:spPr/>
      <dgm:t>
        <a:bodyPr/>
        <a:lstStyle/>
        <a:p>
          <a:endParaRPr lang="en-US"/>
        </a:p>
      </dgm:t>
    </dgm:pt>
    <dgm:pt modelId="{68988374-091D-434E-A645-F0FBE7C30530}" type="pres">
      <dgm:prSet presAssocID="{5F2119A5-FF60-4851-A020-58A640E67180}" presName="root" presStyleCnt="0">
        <dgm:presLayoutVars>
          <dgm:dir/>
          <dgm:resizeHandles val="exact"/>
        </dgm:presLayoutVars>
      </dgm:prSet>
      <dgm:spPr/>
    </dgm:pt>
    <dgm:pt modelId="{1AC14C62-FCBE-478B-A1F6-31BE303126AA}" type="pres">
      <dgm:prSet presAssocID="{86DAC6A3-D3F6-4CEE-A1C2-FFAF4EF7CD2A}" presName="compNode" presStyleCnt="0"/>
      <dgm:spPr/>
    </dgm:pt>
    <dgm:pt modelId="{3A692ADF-3F66-4DA3-A053-3EE0A6EA0110}" type="pres">
      <dgm:prSet presAssocID="{86DAC6A3-D3F6-4CEE-A1C2-FFAF4EF7CD2A}" presName="bgRect" presStyleLbl="bgShp" presStyleIdx="0" presStyleCnt="5"/>
      <dgm:spPr/>
    </dgm:pt>
    <dgm:pt modelId="{8AF7636B-916F-4F01-9D6F-057F8479A659}" type="pres">
      <dgm:prSet presAssocID="{86DAC6A3-D3F6-4CEE-A1C2-FFAF4EF7CD2A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8700A52D-7611-4D4F-AB0C-BC1049FDED42}" type="pres">
      <dgm:prSet presAssocID="{86DAC6A3-D3F6-4CEE-A1C2-FFAF4EF7CD2A}" presName="spaceRect" presStyleCnt="0"/>
      <dgm:spPr/>
    </dgm:pt>
    <dgm:pt modelId="{7C5AE0AF-A9F3-48DB-BC4D-BA5175C9B305}" type="pres">
      <dgm:prSet presAssocID="{86DAC6A3-D3F6-4CEE-A1C2-FFAF4EF7CD2A}" presName="parTx" presStyleLbl="revTx" presStyleIdx="0" presStyleCnt="5">
        <dgm:presLayoutVars>
          <dgm:chMax val="0"/>
          <dgm:chPref val="0"/>
        </dgm:presLayoutVars>
      </dgm:prSet>
      <dgm:spPr/>
    </dgm:pt>
    <dgm:pt modelId="{22760457-6DAC-4DD4-A96B-88EF673D81C4}" type="pres">
      <dgm:prSet presAssocID="{9F094766-E18B-4B20-9D5B-B2BE6A615043}" presName="sibTrans" presStyleCnt="0"/>
      <dgm:spPr/>
    </dgm:pt>
    <dgm:pt modelId="{C235AEAE-EC3B-43B5-9D95-C60D8C083579}" type="pres">
      <dgm:prSet presAssocID="{A3B17B48-1485-4EC4-BD1B-7E8E158DAA23}" presName="compNode" presStyleCnt="0"/>
      <dgm:spPr/>
    </dgm:pt>
    <dgm:pt modelId="{518CF015-66D3-47C6-A0EB-F86524BBA063}" type="pres">
      <dgm:prSet presAssocID="{A3B17B48-1485-4EC4-BD1B-7E8E158DAA23}" presName="bgRect" presStyleLbl="bgShp" presStyleIdx="1" presStyleCnt="5"/>
      <dgm:spPr/>
    </dgm:pt>
    <dgm:pt modelId="{03EE6512-26A6-4CC4-94A7-1B5BCB0626FE}" type="pres">
      <dgm:prSet presAssocID="{A3B17B48-1485-4EC4-BD1B-7E8E158DAA23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94A0B01C-E4B2-4100-83F4-B0D3A57EAD54}" type="pres">
      <dgm:prSet presAssocID="{A3B17B48-1485-4EC4-BD1B-7E8E158DAA23}" presName="spaceRect" presStyleCnt="0"/>
      <dgm:spPr/>
    </dgm:pt>
    <dgm:pt modelId="{A41FE143-9480-436A-8236-8B80B06098F2}" type="pres">
      <dgm:prSet presAssocID="{A3B17B48-1485-4EC4-BD1B-7E8E158DAA23}" presName="parTx" presStyleLbl="revTx" presStyleIdx="1" presStyleCnt="5">
        <dgm:presLayoutVars>
          <dgm:chMax val="0"/>
          <dgm:chPref val="0"/>
        </dgm:presLayoutVars>
      </dgm:prSet>
      <dgm:spPr/>
    </dgm:pt>
    <dgm:pt modelId="{9EA90CE0-05CC-4ADA-8D6C-47F79F6B6446}" type="pres">
      <dgm:prSet presAssocID="{8A7F13B1-2863-45F1-B631-7B97D8DEAD9A}" presName="sibTrans" presStyleCnt="0"/>
      <dgm:spPr/>
    </dgm:pt>
    <dgm:pt modelId="{96E42CBB-66C6-4575-A162-A699FF0EE06B}" type="pres">
      <dgm:prSet presAssocID="{5F936FDF-1011-42C5-B38C-EC4F39EB3865}" presName="compNode" presStyleCnt="0"/>
      <dgm:spPr/>
    </dgm:pt>
    <dgm:pt modelId="{CB49E73B-8556-43CC-BBF9-9186406A7ABF}" type="pres">
      <dgm:prSet presAssocID="{5F936FDF-1011-42C5-B38C-EC4F39EB3865}" presName="bgRect" presStyleLbl="bgShp" presStyleIdx="2" presStyleCnt="5"/>
      <dgm:spPr/>
    </dgm:pt>
    <dgm:pt modelId="{2443FD5F-03CA-4C42-846E-DDCB847FB6B4}" type="pres">
      <dgm:prSet presAssocID="{5F936FDF-1011-42C5-B38C-EC4F39EB3865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F8DE5DE8-0404-4779-8EF1-65DC4F3404F7}" type="pres">
      <dgm:prSet presAssocID="{5F936FDF-1011-42C5-B38C-EC4F39EB3865}" presName="spaceRect" presStyleCnt="0"/>
      <dgm:spPr/>
    </dgm:pt>
    <dgm:pt modelId="{7571B72F-DAB0-4B32-91DD-1A9CB58A7428}" type="pres">
      <dgm:prSet presAssocID="{5F936FDF-1011-42C5-B38C-EC4F39EB3865}" presName="parTx" presStyleLbl="revTx" presStyleIdx="2" presStyleCnt="5">
        <dgm:presLayoutVars>
          <dgm:chMax val="0"/>
          <dgm:chPref val="0"/>
        </dgm:presLayoutVars>
      </dgm:prSet>
      <dgm:spPr/>
    </dgm:pt>
    <dgm:pt modelId="{E529A4E2-775D-4ABE-B9CB-DCA7A79EEBBD}" type="pres">
      <dgm:prSet presAssocID="{22D82D98-D2BC-44DA-BFC2-55612069760F}" presName="sibTrans" presStyleCnt="0"/>
      <dgm:spPr/>
    </dgm:pt>
    <dgm:pt modelId="{82E8950F-6457-4E30-9DA3-6F6A1992288C}" type="pres">
      <dgm:prSet presAssocID="{A3B93314-3502-4359-8AAA-5D635A636F20}" presName="compNode" presStyleCnt="0"/>
      <dgm:spPr/>
    </dgm:pt>
    <dgm:pt modelId="{97CFA949-0AE9-4105-905D-3A170FD34F1B}" type="pres">
      <dgm:prSet presAssocID="{A3B93314-3502-4359-8AAA-5D635A636F20}" presName="bgRect" presStyleLbl="bgShp" presStyleIdx="3" presStyleCnt="5"/>
      <dgm:spPr/>
    </dgm:pt>
    <dgm:pt modelId="{8072C43F-AB92-42A7-BCB4-C20BF3B1FDCB}" type="pres">
      <dgm:prSet presAssocID="{A3B93314-3502-4359-8AAA-5D635A636F20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B8A1A0B2-4CC6-43EE-9912-9862BBA8CE47}" type="pres">
      <dgm:prSet presAssocID="{A3B93314-3502-4359-8AAA-5D635A636F20}" presName="spaceRect" presStyleCnt="0"/>
      <dgm:spPr/>
    </dgm:pt>
    <dgm:pt modelId="{51699180-EDA0-4CC2-BA51-8A06ED42F7AE}" type="pres">
      <dgm:prSet presAssocID="{A3B93314-3502-4359-8AAA-5D635A636F20}" presName="parTx" presStyleLbl="revTx" presStyleIdx="3" presStyleCnt="5">
        <dgm:presLayoutVars>
          <dgm:chMax val="0"/>
          <dgm:chPref val="0"/>
        </dgm:presLayoutVars>
      </dgm:prSet>
      <dgm:spPr/>
    </dgm:pt>
    <dgm:pt modelId="{05DB4101-5E57-4233-814E-3976E7BF9A7F}" type="pres">
      <dgm:prSet presAssocID="{006AC7C1-F96E-4C8F-8FCB-94D2CE0B1B89}" presName="sibTrans" presStyleCnt="0"/>
      <dgm:spPr/>
    </dgm:pt>
    <dgm:pt modelId="{5A55F044-B410-4BC4-8E5A-BE417C337184}" type="pres">
      <dgm:prSet presAssocID="{BD0BDA05-C82A-41D7-9327-EC1C7B6C1DDC}" presName="compNode" presStyleCnt="0"/>
      <dgm:spPr/>
    </dgm:pt>
    <dgm:pt modelId="{ED5FFF85-A0CA-48E3-AA9C-6E55B2B392F1}" type="pres">
      <dgm:prSet presAssocID="{BD0BDA05-C82A-41D7-9327-EC1C7B6C1DDC}" presName="bgRect" presStyleLbl="bgShp" presStyleIdx="4" presStyleCnt="5"/>
      <dgm:spPr/>
    </dgm:pt>
    <dgm:pt modelId="{E9999E27-984A-46FA-9988-EA4C1E9E7588}" type="pres">
      <dgm:prSet presAssocID="{BD0BDA05-C82A-41D7-9327-EC1C7B6C1DDC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ycle with People"/>
        </a:ext>
      </dgm:extLst>
    </dgm:pt>
    <dgm:pt modelId="{45145D4E-8877-41B5-B283-6834616B940F}" type="pres">
      <dgm:prSet presAssocID="{BD0BDA05-C82A-41D7-9327-EC1C7B6C1DDC}" presName="spaceRect" presStyleCnt="0"/>
      <dgm:spPr/>
    </dgm:pt>
    <dgm:pt modelId="{63F228B0-4980-4558-9EB2-197CDBC50A41}" type="pres">
      <dgm:prSet presAssocID="{BD0BDA05-C82A-41D7-9327-EC1C7B6C1DDC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3635750C-4AA4-4EA9-B4EA-1F5F5DEBE6FE}" type="presOf" srcId="{A3B93314-3502-4359-8AAA-5D635A636F20}" destId="{51699180-EDA0-4CC2-BA51-8A06ED42F7AE}" srcOrd="0" destOrd="0" presId="urn:microsoft.com/office/officeart/2018/2/layout/IconVerticalSolidList"/>
    <dgm:cxn modelId="{6B62821A-2C30-4709-892C-086584F1DAF1}" type="presOf" srcId="{A3B17B48-1485-4EC4-BD1B-7E8E158DAA23}" destId="{A41FE143-9480-436A-8236-8B80B06098F2}" srcOrd="0" destOrd="0" presId="urn:microsoft.com/office/officeart/2018/2/layout/IconVerticalSolidList"/>
    <dgm:cxn modelId="{44D09722-5783-490A-B109-2C5BE1A84C84}" srcId="{5F2119A5-FF60-4851-A020-58A640E67180}" destId="{A3B17B48-1485-4EC4-BD1B-7E8E158DAA23}" srcOrd="1" destOrd="0" parTransId="{D06CA702-6B89-4D97-8A16-EB3AD6DE0417}" sibTransId="{8A7F13B1-2863-45F1-B631-7B97D8DEAD9A}"/>
    <dgm:cxn modelId="{5085622C-A26C-404D-AFBC-9BE57056DA31}" type="presOf" srcId="{5F2119A5-FF60-4851-A020-58A640E67180}" destId="{68988374-091D-434E-A645-F0FBE7C30530}" srcOrd="0" destOrd="0" presId="urn:microsoft.com/office/officeart/2018/2/layout/IconVerticalSolidList"/>
    <dgm:cxn modelId="{8AF6DA39-1E2F-4E1B-99BE-46615EAD473F}" srcId="{5F2119A5-FF60-4851-A020-58A640E67180}" destId="{86DAC6A3-D3F6-4CEE-A1C2-FFAF4EF7CD2A}" srcOrd="0" destOrd="0" parTransId="{4CA337D9-14F5-4A37-8CF5-9D9588802412}" sibTransId="{9F094766-E18B-4B20-9D5B-B2BE6A615043}"/>
    <dgm:cxn modelId="{E3223E71-D0ED-4A5B-8C2E-B8EB44FD5032}" type="presOf" srcId="{BD0BDA05-C82A-41D7-9327-EC1C7B6C1DDC}" destId="{63F228B0-4980-4558-9EB2-197CDBC50A41}" srcOrd="0" destOrd="0" presId="urn:microsoft.com/office/officeart/2018/2/layout/IconVerticalSolidList"/>
    <dgm:cxn modelId="{626B0BD4-AD1D-4F6F-BA30-69C431D50454}" srcId="{5F2119A5-FF60-4851-A020-58A640E67180}" destId="{A3B93314-3502-4359-8AAA-5D635A636F20}" srcOrd="3" destOrd="0" parTransId="{FE8F6F9E-4428-4184-8B9A-94D906171289}" sibTransId="{006AC7C1-F96E-4C8F-8FCB-94D2CE0B1B89}"/>
    <dgm:cxn modelId="{2BAD87D6-60BA-413E-817B-452185CA05AD}" type="presOf" srcId="{5F936FDF-1011-42C5-B38C-EC4F39EB3865}" destId="{7571B72F-DAB0-4B32-91DD-1A9CB58A7428}" srcOrd="0" destOrd="0" presId="urn:microsoft.com/office/officeart/2018/2/layout/IconVerticalSolidList"/>
    <dgm:cxn modelId="{A1038FDA-D349-4FCE-9459-62DDB5ACE6E6}" type="presOf" srcId="{86DAC6A3-D3F6-4CEE-A1C2-FFAF4EF7CD2A}" destId="{7C5AE0AF-A9F3-48DB-BC4D-BA5175C9B305}" srcOrd="0" destOrd="0" presId="urn:microsoft.com/office/officeart/2018/2/layout/IconVerticalSolidList"/>
    <dgm:cxn modelId="{4CAAB3DA-2B51-4C2C-808E-54A831C7FE78}" srcId="{5F2119A5-FF60-4851-A020-58A640E67180}" destId="{BD0BDA05-C82A-41D7-9327-EC1C7B6C1DDC}" srcOrd="4" destOrd="0" parTransId="{16EB278F-2B15-4CA2-8C6C-9FAA39383D09}" sibTransId="{39225D3D-946B-428A-AE40-C25E875DAA64}"/>
    <dgm:cxn modelId="{6765FFEB-5727-4371-935E-F048365AF8CA}" srcId="{5F2119A5-FF60-4851-A020-58A640E67180}" destId="{5F936FDF-1011-42C5-B38C-EC4F39EB3865}" srcOrd="2" destOrd="0" parTransId="{29F7E3FE-346F-43E3-8A61-9E36AEC61912}" sibTransId="{22D82D98-D2BC-44DA-BFC2-55612069760F}"/>
    <dgm:cxn modelId="{4579419A-DC27-4565-8B64-2CCD06AC457F}" type="presParOf" srcId="{68988374-091D-434E-A645-F0FBE7C30530}" destId="{1AC14C62-FCBE-478B-A1F6-31BE303126AA}" srcOrd="0" destOrd="0" presId="urn:microsoft.com/office/officeart/2018/2/layout/IconVerticalSolidList"/>
    <dgm:cxn modelId="{9A0580F5-3FB0-48B7-9E59-CF1A5962347D}" type="presParOf" srcId="{1AC14C62-FCBE-478B-A1F6-31BE303126AA}" destId="{3A692ADF-3F66-4DA3-A053-3EE0A6EA0110}" srcOrd="0" destOrd="0" presId="urn:microsoft.com/office/officeart/2018/2/layout/IconVerticalSolidList"/>
    <dgm:cxn modelId="{F9830DC0-4492-4530-B0F8-AE6EC8D595B1}" type="presParOf" srcId="{1AC14C62-FCBE-478B-A1F6-31BE303126AA}" destId="{8AF7636B-916F-4F01-9D6F-057F8479A659}" srcOrd="1" destOrd="0" presId="urn:microsoft.com/office/officeart/2018/2/layout/IconVerticalSolidList"/>
    <dgm:cxn modelId="{5B445038-E670-406E-AD1C-759E7A7092E6}" type="presParOf" srcId="{1AC14C62-FCBE-478B-A1F6-31BE303126AA}" destId="{8700A52D-7611-4D4F-AB0C-BC1049FDED42}" srcOrd="2" destOrd="0" presId="urn:microsoft.com/office/officeart/2018/2/layout/IconVerticalSolidList"/>
    <dgm:cxn modelId="{70CB1E3B-F845-482F-BEC6-96CAC942BCBA}" type="presParOf" srcId="{1AC14C62-FCBE-478B-A1F6-31BE303126AA}" destId="{7C5AE0AF-A9F3-48DB-BC4D-BA5175C9B305}" srcOrd="3" destOrd="0" presId="urn:microsoft.com/office/officeart/2018/2/layout/IconVerticalSolidList"/>
    <dgm:cxn modelId="{0381A91A-BC40-4609-B2D9-405B80426249}" type="presParOf" srcId="{68988374-091D-434E-A645-F0FBE7C30530}" destId="{22760457-6DAC-4DD4-A96B-88EF673D81C4}" srcOrd="1" destOrd="0" presId="urn:microsoft.com/office/officeart/2018/2/layout/IconVerticalSolidList"/>
    <dgm:cxn modelId="{120C748E-73DD-4DAD-A691-EAEFE6D49854}" type="presParOf" srcId="{68988374-091D-434E-A645-F0FBE7C30530}" destId="{C235AEAE-EC3B-43B5-9D95-C60D8C083579}" srcOrd="2" destOrd="0" presId="urn:microsoft.com/office/officeart/2018/2/layout/IconVerticalSolidList"/>
    <dgm:cxn modelId="{1B2436BA-AFEC-4A5C-A456-A49168B29A09}" type="presParOf" srcId="{C235AEAE-EC3B-43B5-9D95-C60D8C083579}" destId="{518CF015-66D3-47C6-A0EB-F86524BBA063}" srcOrd="0" destOrd="0" presId="urn:microsoft.com/office/officeart/2018/2/layout/IconVerticalSolidList"/>
    <dgm:cxn modelId="{831AB1FF-A449-45A2-A7BD-7C809400329D}" type="presParOf" srcId="{C235AEAE-EC3B-43B5-9D95-C60D8C083579}" destId="{03EE6512-26A6-4CC4-94A7-1B5BCB0626FE}" srcOrd="1" destOrd="0" presId="urn:microsoft.com/office/officeart/2018/2/layout/IconVerticalSolidList"/>
    <dgm:cxn modelId="{A981BE5A-2FF3-4EEA-A169-A82F3646D324}" type="presParOf" srcId="{C235AEAE-EC3B-43B5-9D95-C60D8C083579}" destId="{94A0B01C-E4B2-4100-83F4-B0D3A57EAD54}" srcOrd="2" destOrd="0" presId="urn:microsoft.com/office/officeart/2018/2/layout/IconVerticalSolidList"/>
    <dgm:cxn modelId="{33D1EF30-3AF3-4307-923C-BF424B90C17E}" type="presParOf" srcId="{C235AEAE-EC3B-43B5-9D95-C60D8C083579}" destId="{A41FE143-9480-436A-8236-8B80B06098F2}" srcOrd="3" destOrd="0" presId="urn:microsoft.com/office/officeart/2018/2/layout/IconVerticalSolidList"/>
    <dgm:cxn modelId="{225997E6-FC42-49D8-B3BD-7DBAD592B2BE}" type="presParOf" srcId="{68988374-091D-434E-A645-F0FBE7C30530}" destId="{9EA90CE0-05CC-4ADA-8D6C-47F79F6B6446}" srcOrd="3" destOrd="0" presId="urn:microsoft.com/office/officeart/2018/2/layout/IconVerticalSolidList"/>
    <dgm:cxn modelId="{E7A7B52F-69E3-46B1-872C-86A3B322E80B}" type="presParOf" srcId="{68988374-091D-434E-A645-F0FBE7C30530}" destId="{96E42CBB-66C6-4575-A162-A699FF0EE06B}" srcOrd="4" destOrd="0" presId="urn:microsoft.com/office/officeart/2018/2/layout/IconVerticalSolidList"/>
    <dgm:cxn modelId="{8724E9B5-F877-4CAA-B9CA-E1429BC48B05}" type="presParOf" srcId="{96E42CBB-66C6-4575-A162-A699FF0EE06B}" destId="{CB49E73B-8556-43CC-BBF9-9186406A7ABF}" srcOrd="0" destOrd="0" presId="urn:microsoft.com/office/officeart/2018/2/layout/IconVerticalSolidList"/>
    <dgm:cxn modelId="{6019F46E-DC63-4E8A-8F1A-1B781C8E2125}" type="presParOf" srcId="{96E42CBB-66C6-4575-A162-A699FF0EE06B}" destId="{2443FD5F-03CA-4C42-846E-DDCB847FB6B4}" srcOrd="1" destOrd="0" presId="urn:microsoft.com/office/officeart/2018/2/layout/IconVerticalSolidList"/>
    <dgm:cxn modelId="{69296E8B-993B-45E2-800F-02D1CE2942DB}" type="presParOf" srcId="{96E42CBB-66C6-4575-A162-A699FF0EE06B}" destId="{F8DE5DE8-0404-4779-8EF1-65DC4F3404F7}" srcOrd="2" destOrd="0" presId="urn:microsoft.com/office/officeart/2018/2/layout/IconVerticalSolidList"/>
    <dgm:cxn modelId="{2C600B3C-4763-44A7-A163-C00B299910D6}" type="presParOf" srcId="{96E42CBB-66C6-4575-A162-A699FF0EE06B}" destId="{7571B72F-DAB0-4B32-91DD-1A9CB58A7428}" srcOrd="3" destOrd="0" presId="urn:microsoft.com/office/officeart/2018/2/layout/IconVerticalSolidList"/>
    <dgm:cxn modelId="{8F3FFC6C-05A0-4E51-9244-9E8A306198AD}" type="presParOf" srcId="{68988374-091D-434E-A645-F0FBE7C30530}" destId="{E529A4E2-775D-4ABE-B9CB-DCA7A79EEBBD}" srcOrd="5" destOrd="0" presId="urn:microsoft.com/office/officeart/2018/2/layout/IconVerticalSolidList"/>
    <dgm:cxn modelId="{F6142072-8EAA-469E-B9E0-0A3DD4AA520C}" type="presParOf" srcId="{68988374-091D-434E-A645-F0FBE7C30530}" destId="{82E8950F-6457-4E30-9DA3-6F6A1992288C}" srcOrd="6" destOrd="0" presId="urn:microsoft.com/office/officeart/2018/2/layout/IconVerticalSolidList"/>
    <dgm:cxn modelId="{FDEC9EEF-E1A0-4977-ADC7-96AD9D0381A5}" type="presParOf" srcId="{82E8950F-6457-4E30-9DA3-6F6A1992288C}" destId="{97CFA949-0AE9-4105-905D-3A170FD34F1B}" srcOrd="0" destOrd="0" presId="urn:microsoft.com/office/officeart/2018/2/layout/IconVerticalSolidList"/>
    <dgm:cxn modelId="{EBE54BB8-CF76-42BE-9D15-CE6F9198209B}" type="presParOf" srcId="{82E8950F-6457-4E30-9DA3-6F6A1992288C}" destId="{8072C43F-AB92-42A7-BCB4-C20BF3B1FDCB}" srcOrd="1" destOrd="0" presId="urn:microsoft.com/office/officeart/2018/2/layout/IconVerticalSolidList"/>
    <dgm:cxn modelId="{0E8210E4-CE81-4327-8939-CB93756107BF}" type="presParOf" srcId="{82E8950F-6457-4E30-9DA3-6F6A1992288C}" destId="{B8A1A0B2-4CC6-43EE-9912-9862BBA8CE47}" srcOrd="2" destOrd="0" presId="urn:microsoft.com/office/officeart/2018/2/layout/IconVerticalSolidList"/>
    <dgm:cxn modelId="{F9CC7376-B37A-403E-BE91-F6E7B9CE5312}" type="presParOf" srcId="{82E8950F-6457-4E30-9DA3-6F6A1992288C}" destId="{51699180-EDA0-4CC2-BA51-8A06ED42F7AE}" srcOrd="3" destOrd="0" presId="urn:microsoft.com/office/officeart/2018/2/layout/IconVerticalSolidList"/>
    <dgm:cxn modelId="{FB98E22C-1DD5-45FE-B11D-E56FCFC7D377}" type="presParOf" srcId="{68988374-091D-434E-A645-F0FBE7C30530}" destId="{05DB4101-5E57-4233-814E-3976E7BF9A7F}" srcOrd="7" destOrd="0" presId="urn:microsoft.com/office/officeart/2018/2/layout/IconVerticalSolidList"/>
    <dgm:cxn modelId="{B7F535C8-E319-4A30-BE65-B6764D5D8603}" type="presParOf" srcId="{68988374-091D-434E-A645-F0FBE7C30530}" destId="{5A55F044-B410-4BC4-8E5A-BE417C337184}" srcOrd="8" destOrd="0" presId="urn:microsoft.com/office/officeart/2018/2/layout/IconVerticalSolidList"/>
    <dgm:cxn modelId="{60884C59-F8D7-4175-B8D2-2DDF9A226E3A}" type="presParOf" srcId="{5A55F044-B410-4BC4-8E5A-BE417C337184}" destId="{ED5FFF85-A0CA-48E3-AA9C-6E55B2B392F1}" srcOrd="0" destOrd="0" presId="urn:microsoft.com/office/officeart/2018/2/layout/IconVerticalSolidList"/>
    <dgm:cxn modelId="{67BAF615-FE66-4DBF-B074-3EE958E704DC}" type="presParOf" srcId="{5A55F044-B410-4BC4-8E5A-BE417C337184}" destId="{E9999E27-984A-46FA-9988-EA4C1E9E7588}" srcOrd="1" destOrd="0" presId="urn:microsoft.com/office/officeart/2018/2/layout/IconVerticalSolidList"/>
    <dgm:cxn modelId="{255201BE-032E-4E0D-90E0-F913C14006F0}" type="presParOf" srcId="{5A55F044-B410-4BC4-8E5A-BE417C337184}" destId="{45145D4E-8877-41B5-B283-6834616B940F}" srcOrd="2" destOrd="0" presId="urn:microsoft.com/office/officeart/2018/2/layout/IconVerticalSolidList"/>
    <dgm:cxn modelId="{47B2E24F-FEFA-4C80-9C97-1CC735E50AF7}" type="presParOf" srcId="{5A55F044-B410-4BC4-8E5A-BE417C337184}" destId="{63F228B0-4980-4558-9EB2-197CDBC50A4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24AE82A-931B-42B9-8F51-A8DCC5DC2A93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0819E3B-F560-47A1-8A39-2D475454EC1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/>
            <a:t>Definition: Assesses key skills &amp; </a:t>
          </a:r>
          <a:r>
            <a:rPr lang="en-US" sz="1800" dirty="0" err="1"/>
            <a:t>behaviours</a:t>
          </a:r>
          <a:r>
            <a:rPr lang="en-US" sz="1800" dirty="0"/>
            <a:t> using STAR (Situation, Task, Action, Result).</a:t>
          </a:r>
        </a:p>
      </dgm:t>
    </dgm:pt>
    <dgm:pt modelId="{AB29106D-E5EE-4B4C-AED1-72AE244333D2}" type="parTrans" cxnId="{8C0BC046-B635-4E61-8CA7-634FD4115EC6}">
      <dgm:prSet/>
      <dgm:spPr/>
      <dgm:t>
        <a:bodyPr/>
        <a:lstStyle/>
        <a:p>
          <a:endParaRPr lang="en-US"/>
        </a:p>
      </dgm:t>
    </dgm:pt>
    <dgm:pt modelId="{53FCEF0C-ED49-4992-BDFE-2E585F9CDC01}" type="sibTrans" cxnId="{8C0BC046-B635-4E61-8CA7-634FD4115EC6}">
      <dgm:prSet/>
      <dgm:spPr/>
      <dgm:t>
        <a:bodyPr/>
        <a:lstStyle/>
        <a:p>
          <a:endParaRPr lang="en-US"/>
        </a:p>
      </dgm:t>
    </dgm:pt>
    <dgm:pt modelId="{2E735987-D298-4509-8716-92E93583593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/>
            <a:t>Example: Tell me about a time you improved a process under pressure.</a:t>
          </a:r>
        </a:p>
      </dgm:t>
    </dgm:pt>
    <dgm:pt modelId="{04FCE689-4459-415F-86D4-335BDFD8B6EA}" type="parTrans" cxnId="{1D4479DE-F4FE-4C44-9147-3CA6D5291C69}">
      <dgm:prSet/>
      <dgm:spPr/>
      <dgm:t>
        <a:bodyPr/>
        <a:lstStyle/>
        <a:p>
          <a:endParaRPr lang="en-US"/>
        </a:p>
      </dgm:t>
    </dgm:pt>
    <dgm:pt modelId="{9BC548BC-B116-400E-9F3F-BBE358AF450B}" type="sibTrans" cxnId="{1D4479DE-F4FE-4C44-9147-3CA6D5291C69}">
      <dgm:prSet/>
      <dgm:spPr/>
      <dgm:t>
        <a:bodyPr/>
        <a:lstStyle/>
        <a:p>
          <a:endParaRPr lang="en-US"/>
        </a:p>
      </dgm:t>
    </dgm:pt>
    <dgm:pt modelId="{4DAD2A00-B2E3-41C3-9418-9EC003F8C4B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Benefit: Measures real-world performance indicators.</a:t>
          </a:r>
        </a:p>
      </dgm:t>
    </dgm:pt>
    <dgm:pt modelId="{840841BF-49C7-45C5-8EBF-C5B9051528C1}" type="parTrans" cxnId="{0C5B14BA-48E5-431A-98C5-C558F2DF26ED}">
      <dgm:prSet/>
      <dgm:spPr/>
      <dgm:t>
        <a:bodyPr/>
        <a:lstStyle/>
        <a:p>
          <a:endParaRPr lang="en-US"/>
        </a:p>
      </dgm:t>
    </dgm:pt>
    <dgm:pt modelId="{FD937C52-9C66-4769-ACF8-05CF498E4F17}" type="sibTrans" cxnId="{0C5B14BA-48E5-431A-98C5-C558F2DF26ED}">
      <dgm:prSet/>
      <dgm:spPr/>
      <dgm:t>
        <a:bodyPr/>
        <a:lstStyle/>
        <a:p>
          <a:endParaRPr lang="en-US"/>
        </a:p>
      </dgm:t>
    </dgm:pt>
    <dgm:pt modelId="{C2C40DB8-9589-416A-B0CD-8B37AED2D62A}" type="pres">
      <dgm:prSet presAssocID="{424AE82A-931B-42B9-8F51-A8DCC5DC2A93}" presName="root" presStyleCnt="0">
        <dgm:presLayoutVars>
          <dgm:dir/>
          <dgm:resizeHandles val="exact"/>
        </dgm:presLayoutVars>
      </dgm:prSet>
      <dgm:spPr/>
    </dgm:pt>
    <dgm:pt modelId="{5698547D-ACEA-4919-892B-D25C227B0BF7}" type="pres">
      <dgm:prSet presAssocID="{10819E3B-F560-47A1-8A39-2D475454EC11}" presName="compNode" presStyleCnt="0"/>
      <dgm:spPr/>
    </dgm:pt>
    <dgm:pt modelId="{E761681C-A322-4556-8E8B-C1D95B3D7ABB}" type="pres">
      <dgm:prSet presAssocID="{10819E3B-F560-47A1-8A39-2D475454EC1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pper board"/>
        </a:ext>
      </dgm:extLst>
    </dgm:pt>
    <dgm:pt modelId="{1EB5FC2B-7808-4385-B042-9EF97308DE57}" type="pres">
      <dgm:prSet presAssocID="{10819E3B-F560-47A1-8A39-2D475454EC11}" presName="spaceRect" presStyleCnt="0"/>
      <dgm:spPr/>
    </dgm:pt>
    <dgm:pt modelId="{892B57CA-5ED6-49BF-A11C-9947762617E1}" type="pres">
      <dgm:prSet presAssocID="{10819E3B-F560-47A1-8A39-2D475454EC11}" presName="textRect" presStyleLbl="revTx" presStyleIdx="0" presStyleCnt="3" custScaleY="130596" custLinFactNeighborX="-437" custLinFactNeighborY="29389">
        <dgm:presLayoutVars>
          <dgm:chMax val="1"/>
          <dgm:chPref val="1"/>
        </dgm:presLayoutVars>
      </dgm:prSet>
      <dgm:spPr/>
    </dgm:pt>
    <dgm:pt modelId="{588C04A1-581A-4644-A386-B223D747A7CF}" type="pres">
      <dgm:prSet presAssocID="{53FCEF0C-ED49-4992-BDFE-2E585F9CDC01}" presName="sibTrans" presStyleCnt="0"/>
      <dgm:spPr/>
    </dgm:pt>
    <dgm:pt modelId="{FE9A2BE1-E8F0-45CF-B4E3-886E25F68536}" type="pres">
      <dgm:prSet presAssocID="{2E735987-D298-4509-8716-92E93583593B}" presName="compNode" presStyleCnt="0"/>
      <dgm:spPr/>
    </dgm:pt>
    <dgm:pt modelId="{8793DDCE-83D2-4792-BC59-9671FA62312C}" type="pres">
      <dgm:prSet presAssocID="{2E735987-D298-4509-8716-92E93583593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BA63A7C8-891D-4506-B8AA-E57435300D5C}" type="pres">
      <dgm:prSet presAssocID="{2E735987-D298-4509-8716-92E93583593B}" presName="spaceRect" presStyleCnt="0"/>
      <dgm:spPr/>
    </dgm:pt>
    <dgm:pt modelId="{4CF98F03-6E1B-4367-866E-B4B19EB5E687}" type="pres">
      <dgm:prSet presAssocID="{2E735987-D298-4509-8716-92E93583593B}" presName="textRect" presStyleLbl="revTx" presStyleIdx="1" presStyleCnt="3">
        <dgm:presLayoutVars>
          <dgm:chMax val="1"/>
          <dgm:chPref val="1"/>
        </dgm:presLayoutVars>
      </dgm:prSet>
      <dgm:spPr/>
    </dgm:pt>
    <dgm:pt modelId="{6BBFB738-6229-4F74-8B2F-F431380A7408}" type="pres">
      <dgm:prSet presAssocID="{9BC548BC-B116-400E-9F3F-BBE358AF450B}" presName="sibTrans" presStyleCnt="0"/>
      <dgm:spPr/>
    </dgm:pt>
    <dgm:pt modelId="{B3FBFA9F-8EC3-49B1-B7DA-E0E6941F3F5F}" type="pres">
      <dgm:prSet presAssocID="{4DAD2A00-B2E3-41C3-9418-9EC003F8C4B0}" presName="compNode" presStyleCnt="0"/>
      <dgm:spPr/>
    </dgm:pt>
    <dgm:pt modelId="{C4380540-6AEE-4C2A-AD6D-3F2B7C3FE2E0}" type="pres">
      <dgm:prSet presAssocID="{4DAD2A00-B2E3-41C3-9418-9EC003F8C4B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1CBEAA37-A16F-4A8F-82D3-EDBCB252A31B}" type="pres">
      <dgm:prSet presAssocID="{4DAD2A00-B2E3-41C3-9418-9EC003F8C4B0}" presName="spaceRect" presStyleCnt="0"/>
      <dgm:spPr/>
    </dgm:pt>
    <dgm:pt modelId="{923E0BA8-613A-4D35-8F56-31CF379881CD}" type="pres">
      <dgm:prSet presAssocID="{4DAD2A00-B2E3-41C3-9418-9EC003F8C4B0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04C8B407-3084-4055-8349-C9EEC4AA0FDF}" type="presOf" srcId="{424AE82A-931B-42B9-8F51-A8DCC5DC2A93}" destId="{C2C40DB8-9589-416A-B0CD-8B37AED2D62A}" srcOrd="0" destOrd="0" presId="urn:microsoft.com/office/officeart/2018/2/layout/IconLabelList"/>
    <dgm:cxn modelId="{4FD4C915-6800-4DEC-AD5B-FB73CD96E769}" type="presOf" srcId="{2E735987-D298-4509-8716-92E93583593B}" destId="{4CF98F03-6E1B-4367-866E-B4B19EB5E687}" srcOrd="0" destOrd="0" presId="urn:microsoft.com/office/officeart/2018/2/layout/IconLabelList"/>
    <dgm:cxn modelId="{8C0BC046-B635-4E61-8CA7-634FD4115EC6}" srcId="{424AE82A-931B-42B9-8F51-A8DCC5DC2A93}" destId="{10819E3B-F560-47A1-8A39-2D475454EC11}" srcOrd="0" destOrd="0" parTransId="{AB29106D-E5EE-4B4C-AED1-72AE244333D2}" sibTransId="{53FCEF0C-ED49-4992-BDFE-2E585F9CDC01}"/>
    <dgm:cxn modelId="{0C5B14BA-48E5-431A-98C5-C558F2DF26ED}" srcId="{424AE82A-931B-42B9-8F51-A8DCC5DC2A93}" destId="{4DAD2A00-B2E3-41C3-9418-9EC003F8C4B0}" srcOrd="2" destOrd="0" parTransId="{840841BF-49C7-45C5-8EBF-C5B9051528C1}" sibTransId="{FD937C52-9C66-4769-ACF8-05CF498E4F17}"/>
    <dgm:cxn modelId="{BBA2E7DC-0C79-4856-B4A9-64BAF53E1B1E}" type="presOf" srcId="{4DAD2A00-B2E3-41C3-9418-9EC003F8C4B0}" destId="{923E0BA8-613A-4D35-8F56-31CF379881CD}" srcOrd="0" destOrd="0" presId="urn:microsoft.com/office/officeart/2018/2/layout/IconLabelList"/>
    <dgm:cxn modelId="{E6B3CFDD-6CC9-4B7C-AF00-20C5807A757F}" type="presOf" srcId="{10819E3B-F560-47A1-8A39-2D475454EC11}" destId="{892B57CA-5ED6-49BF-A11C-9947762617E1}" srcOrd="0" destOrd="0" presId="urn:microsoft.com/office/officeart/2018/2/layout/IconLabelList"/>
    <dgm:cxn modelId="{1D4479DE-F4FE-4C44-9147-3CA6D5291C69}" srcId="{424AE82A-931B-42B9-8F51-A8DCC5DC2A93}" destId="{2E735987-D298-4509-8716-92E93583593B}" srcOrd="1" destOrd="0" parTransId="{04FCE689-4459-415F-86D4-335BDFD8B6EA}" sibTransId="{9BC548BC-B116-400E-9F3F-BBE358AF450B}"/>
    <dgm:cxn modelId="{E90CE6B7-92D2-4EF9-85B2-4F094FC77E67}" type="presParOf" srcId="{C2C40DB8-9589-416A-B0CD-8B37AED2D62A}" destId="{5698547D-ACEA-4919-892B-D25C227B0BF7}" srcOrd="0" destOrd="0" presId="urn:microsoft.com/office/officeart/2018/2/layout/IconLabelList"/>
    <dgm:cxn modelId="{26A27D0B-7D6A-48D7-BE61-BA48E5517C98}" type="presParOf" srcId="{5698547D-ACEA-4919-892B-D25C227B0BF7}" destId="{E761681C-A322-4556-8E8B-C1D95B3D7ABB}" srcOrd="0" destOrd="0" presId="urn:microsoft.com/office/officeart/2018/2/layout/IconLabelList"/>
    <dgm:cxn modelId="{15C9A2B6-1309-470C-A853-9D347E00ACD0}" type="presParOf" srcId="{5698547D-ACEA-4919-892B-D25C227B0BF7}" destId="{1EB5FC2B-7808-4385-B042-9EF97308DE57}" srcOrd="1" destOrd="0" presId="urn:microsoft.com/office/officeart/2018/2/layout/IconLabelList"/>
    <dgm:cxn modelId="{1B9E01DE-5039-4B41-A83C-6D46F968A88B}" type="presParOf" srcId="{5698547D-ACEA-4919-892B-D25C227B0BF7}" destId="{892B57CA-5ED6-49BF-A11C-9947762617E1}" srcOrd="2" destOrd="0" presId="urn:microsoft.com/office/officeart/2018/2/layout/IconLabelList"/>
    <dgm:cxn modelId="{0446B1EC-08FF-4766-8C8B-916A1E132A3B}" type="presParOf" srcId="{C2C40DB8-9589-416A-B0CD-8B37AED2D62A}" destId="{588C04A1-581A-4644-A386-B223D747A7CF}" srcOrd="1" destOrd="0" presId="urn:microsoft.com/office/officeart/2018/2/layout/IconLabelList"/>
    <dgm:cxn modelId="{E02F6DC1-7CF4-4845-8483-B7EBEF964F6B}" type="presParOf" srcId="{C2C40DB8-9589-416A-B0CD-8B37AED2D62A}" destId="{FE9A2BE1-E8F0-45CF-B4E3-886E25F68536}" srcOrd="2" destOrd="0" presId="urn:microsoft.com/office/officeart/2018/2/layout/IconLabelList"/>
    <dgm:cxn modelId="{513AB0EA-DAAB-41BE-856C-E553E655619A}" type="presParOf" srcId="{FE9A2BE1-E8F0-45CF-B4E3-886E25F68536}" destId="{8793DDCE-83D2-4792-BC59-9671FA62312C}" srcOrd="0" destOrd="0" presId="urn:microsoft.com/office/officeart/2018/2/layout/IconLabelList"/>
    <dgm:cxn modelId="{F532D0D0-B455-4F8B-AC68-BBE30A7BEF4E}" type="presParOf" srcId="{FE9A2BE1-E8F0-45CF-B4E3-886E25F68536}" destId="{BA63A7C8-891D-4506-B8AA-E57435300D5C}" srcOrd="1" destOrd="0" presId="urn:microsoft.com/office/officeart/2018/2/layout/IconLabelList"/>
    <dgm:cxn modelId="{2C27F0D5-1C73-4229-8C18-72834B177802}" type="presParOf" srcId="{FE9A2BE1-E8F0-45CF-B4E3-886E25F68536}" destId="{4CF98F03-6E1B-4367-866E-B4B19EB5E687}" srcOrd="2" destOrd="0" presId="urn:microsoft.com/office/officeart/2018/2/layout/IconLabelList"/>
    <dgm:cxn modelId="{DEF4D1D8-A393-4F76-8982-6564F6EBEAA7}" type="presParOf" srcId="{C2C40DB8-9589-416A-B0CD-8B37AED2D62A}" destId="{6BBFB738-6229-4F74-8B2F-F431380A7408}" srcOrd="3" destOrd="0" presId="urn:microsoft.com/office/officeart/2018/2/layout/IconLabelList"/>
    <dgm:cxn modelId="{82F69769-8B20-4CF7-91AB-9FE8C101CF6F}" type="presParOf" srcId="{C2C40DB8-9589-416A-B0CD-8B37AED2D62A}" destId="{B3FBFA9F-8EC3-49B1-B7DA-E0E6941F3F5F}" srcOrd="4" destOrd="0" presId="urn:microsoft.com/office/officeart/2018/2/layout/IconLabelList"/>
    <dgm:cxn modelId="{7E473AE2-87DC-47B1-B6F0-7745C8018D60}" type="presParOf" srcId="{B3FBFA9F-8EC3-49B1-B7DA-E0E6941F3F5F}" destId="{C4380540-6AEE-4C2A-AD6D-3F2B7C3FE2E0}" srcOrd="0" destOrd="0" presId="urn:microsoft.com/office/officeart/2018/2/layout/IconLabelList"/>
    <dgm:cxn modelId="{4260741A-085A-41A8-A53A-846BA18512C8}" type="presParOf" srcId="{B3FBFA9F-8EC3-49B1-B7DA-E0E6941F3F5F}" destId="{1CBEAA37-A16F-4A8F-82D3-EDBCB252A31B}" srcOrd="1" destOrd="0" presId="urn:microsoft.com/office/officeart/2018/2/layout/IconLabelList"/>
    <dgm:cxn modelId="{CAF383C6-FEBA-48DE-A209-162CF50DC8EC}" type="presParOf" srcId="{B3FBFA9F-8EC3-49B1-B7DA-E0E6941F3F5F}" destId="{923E0BA8-613A-4D35-8F56-31CF379881CD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02D9F76-3DF3-4D97-BE32-5A256378489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3E2BE61-C348-470D-AB8F-3F2B4FA1064D}">
      <dgm:prSet custT="1"/>
      <dgm:spPr/>
      <dgm:t>
        <a:bodyPr/>
        <a:lstStyle/>
        <a:p>
          <a:r>
            <a:rPr lang="en-US" sz="2200" dirty="0"/>
            <a:t>1. Probing – Explore deeper details.</a:t>
          </a:r>
        </a:p>
      </dgm:t>
    </dgm:pt>
    <dgm:pt modelId="{BE2F9BEF-4702-4056-90EF-347A1713C9F0}" type="parTrans" cxnId="{0F05A607-3C41-4945-A498-DA9C8A3BAE66}">
      <dgm:prSet/>
      <dgm:spPr/>
      <dgm:t>
        <a:bodyPr/>
        <a:lstStyle/>
        <a:p>
          <a:endParaRPr lang="en-US"/>
        </a:p>
      </dgm:t>
    </dgm:pt>
    <dgm:pt modelId="{132B8061-0ABF-47BB-8E77-C4B3CD948CFC}" type="sibTrans" cxnId="{0F05A607-3C41-4945-A498-DA9C8A3BAE66}">
      <dgm:prSet/>
      <dgm:spPr/>
      <dgm:t>
        <a:bodyPr/>
        <a:lstStyle/>
        <a:p>
          <a:endParaRPr lang="en-US"/>
        </a:p>
      </dgm:t>
    </dgm:pt>
    <dgm:pt modelId="{327859F2-8FF8-46D7-B945-1B0C90B72B5D}">
      <dgm:prSet custT="1"/>
      <dgm:spPr/>
      <dgm:t>
        <a:bodyPr/>
        <a:lstStyle/>
        <a:p>
          <a:r>
            <a:rPr lang="en-US" sz="2200" dirty="0"/>
            <a:t>2. Leading – Guide responses (use cautiously).</a:t>
          </a:r>
        </a:p>
      </dgm:t>
    </dgm:pt>
    <dgm:pt modelId="{D07EC346-CFD5-47EB-A5A0-00EFE8E4F679}" type="parTrans" cxnId="{3D2C4AE5-BBE8-466B-BB0F-D9988450F9EB}">
      <dgm:prSet/>
      <dgm:spPr/>
      <dgm:t>
        <a:bodyPr/>
        <a:lstStyle/>
        <a:p>
          <a:endParaRPr lang="en-US"/>
        </a:p>
      </dgm:t>
    </dgm:pt>
    <dgm:pt modelId="{F60B1CCD-E114-4F3C-B4C3-BD4BCAD199A5}" type="sibTrans" cxnId="{3D2C4AE5-BBE8-466B-BB0F-D9988450F9EB}">
      <dgm:prSet/>
      <dgm:spPr/>
      <dgm:t>
        <a:bodyPr/>
        <a:lstStyle/>
        <a:p>
          <a:endParaRPr lang="en-US"/>
        </a:p>
      </dgm:t>
    </dgm:pt>
    <dgm:pt modelId="{7566AB0D-F905-479C-8A55-BEEBBFF17EA9}">
      <dgm:prSet custT="1"/>
      <dgm:spPr/>
      <dgm:t>
        <a:bodyPr/>
        <a:lstStyle/>
        <a:p>
          <a:r>
            <a:rPr lang="en-US" sz="2200" dirty="0"/>
            <a:t>3. Socratic – Test reasoning and alternatives.</a:t>
          </a:r>
        </a:p>
      </dgm:t>
    </dgm:pt>
    <dgm:pt modelId="{9010A723-6D24-45E0-B188-5008D5D45081}" type="parTrans" cxnId="{00A15FFE-6E1B-40C3-BDA9-83BB0599ED5D}">
      <dgm:prSet/>
      <dgm:spPr/>
      <dgm:t>
        <a:bodyPr/>
        <a:lstStyle/>
        <a:p>
          <a:endParaRPr lang="en-US"/>
        </a:p>
      </dgm:t>
    </dgm:pt>
    <dgm:pt modelId="{298D1C65-C6A3-490C-96BC-13EB4471BE7D}" type="sibTrans" cxnId="{00A15FFE-6E1B-40C3-BDA9-83BB0599ED5D}">
      <dgm:prSet/>
      <dgm:spPr/>
      <dgm:t>
        <a:bodyPr/>
        <a:lstStyle/>
        <a:p>
          <a:endParaRPr lang="en-US"/>
        </a:p>
      </dgm:t>
    </dgm:pt>
    <dgm:pt modelId="{4EB04563-A835-4C5E-A1FA-AD60E6E78EBA}">
      <dgm:prSet custT="1"/>
      <dgm:spPr/>
      <dgm:t>
        <a:bodyPr/>
        <a:lstStyle/>
        <a:p>
          <a:r>
            <a:rPr lang="en-US" sz="2200" dirty="0"/>
            <a:t>4. </a:t>
          </a:r>
          <a:r>
            <a:rPr lang="en-US" sz="2200" dirty="0" err="1"/>
            <a:t>Behavioural</a:t>
          </a:r>
          <a:r>
            <a:rPr lang="en-US" sz="2200" dirty="0"/>
            <a:t> – Predict future performance.</a:t>
          </a:r>
        </a:p>
      </dgm:t>
    </dgm:pt>
    <dgm:pt modelId="{4B790784-1839-427D-B125-15B81356FB0D}" type="parTrans" cxnId="{47DE73B2-035C-46A6-924B-AA39CD54B25F}">
      <dgm:prSet/>
      <dgm:spPr/>
      <dgm:t>
        <a:bodyPr/>
        <a:lstStyle/>
        <a:p>
          <a:endParaRPr lang="en-US"/>
        </a:p>
      </dgm:t>
    </dgm:pt>
    <dgm:pt modelId="{6F5A8306-BAA7-4548-9188-22EC8AC24FA1}" type="sibTrans" cxnId="{47DE73B2-035C-46A6-924B-AA39CD54B25F}">
      <dgm:prSet/>
      <dgm:spPr/>
      <dgm:t>
        <a:bodyPr/>
        <a:lstStyle/>
        <a:p>
          <a:endParaRPr lang="en-US"/>
        </a:p>
      </dgm:t>
    </dgm:pt>
    <dgm:pt modelId="{47A2703F-E087-4B4C-A3F2-BE0BCAD1683C}">
      <dgm:prSet/>
      <dgm:spPr/>
      <dgm:t>
        <a:bodyPr/>
        <a:lstStyle/>
        <a:p>
          <a:r>
            <a:rPr lang="en-US"/>
            <a:t>(Source: Sparrow, 2019)</a:t>
          </a:r>
        </a:p>
      </dgm:t>
    </dgm:pt>
    <dgm:pt modelId="{4C8B765B-70B5-40F1-98D2-921148DD4586}" type="parTrans" cxnId="{F5A5A284-93C2-43A8-AE50-8096EA6E4714}">
      <dgm:prSet/>
      <dgm:spPr/>
      <dgm:t>
        <a:bodyPr/>
        <a:lstStyle/>
        <a:p>
          <a:endParaRPr lang="en-US"/>
        </a:p>
      </dgm:t>
    </dgm:pt>
    <dgm:pt modelId="{1AAC9C59-8E73-42E1-8393-CA9FD8F800A7}" type="sibTrans" cxnId="{F5A5A284-93C2-43A8-AE50-8096EA6E4714}">
      <dgm:prSet/>
      <dgm:spPr/>
      <dgm:t>
        <a:bodyPr/>
        <a:lstStyle/>
        <a:p>
          <a:endParaRPr lang="en-US"/>
        </a:p>
      </dgm:t>
    </dgm:pt>
    <dgm:pt modelId="{9CD78020-B17A-4073-AD37-321D633874F7}" type="pres">
      <dgm:prSet presAssocID="{E02D9F76-3DF3-4D97-BE32-5A2563784896}" presName="root" presStyleCnt="0">
        <dgm:presLayoutVars>
          <dgm:dir/>
          <dgm:resizeHandles val="exact"/>
        </dgm:presLayoutVars>
      </dgm:prSet>
      <dgm:spPr/>
    </dgm:pt>
    <dgm:pt modelId="{D928DAFA-78A9-413F-94F2-BBFBC9FA1CFD}" type="pres">
      <dgm:prSet presAssocID="{33E2BE61-C348-470D-AB8F-3F2B4FA1064D}" presName="compNode" presStyleCnt="0"/>
      <dgm:spPr/>
    </dgm:pt>
    <dgm:pt modelId="{ECE83EC4-2119-4593-80FD-F51E7A66D8E1}" type="pres">
      <dgm:prSet presAssocID="{33E2BE61-C348-470D-AB8F-3F2B4FA1064D}" presName="bgRect" presStyleLbl="bgShp" presStyleIdx="0" presStyleCnt="5"/>
      <dgm:spPr/>
    </dgm:pt>
    <dgm:pt modelId="{1681558E-D4EF-48AE-8FE6-1F5672DA8C1C}" type="pres">
      <dgm:prSet presAssocID="{33E2BE61-C348-470D-AB8F-3F2B4FA1064D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B90F7B74-4C0A-4F41-BB83-C899B68D6304}" type="pres">
      <dgm:prSet presAssocID="{33E2BE61-C348-470D-AB8F-3F2B4FA1064D}" presName="spaceRect" presStyleCnt="0"/>
      <dgm:spPr/>
    </dgm:pt>
    <dgm:pt modelId="{199A5540-5B5E-4D41-846E-1DD0D06F8DE2}" type="pres">
      <dgm:prSet presAssocID="{33E2BE61-C348-470D-AB8F-3F2B4FA1064D}" presName="parTx" presStyleLbl="revTx" presStyleIdx="0" presStyleCnt="5">
        <dgm:presLayoutVars>
          <dgm:chMax val="0"/>
          <dgm:chPref val="0"/>
        </dgm:presLayoutVars>
      </dgm:prSet>
      <dgm:spPr/>
    </dgm:pt>
    <dgm:pt modelId="{833C1C27-59AE-4709-B71D-818CF4D02EBE}" type="pres">
      <dgm:prSet presAssocID="{132B8061-0ABF-47BB-8E77-C4B3CD948CFC}" presName="sibTrans" presStyleCnt="0"/>
      <dgm:spPr/>
    </dgm:pt>
    <dgm:pt modelId="{6A5685FC-2A7A-4433-A9DF-7A319D807A5D}" type="pres">
      <dgm:prSet presAssocID="{327859F2-8FF8-46D7-B945-1B0C90B72B5D}" presName="compNode" presStyleCnt="0"/>
      <dgm:spPr/>
    </dgm:pt>
    <dgm:pt modelId="{FB458B88-AE51-4B5A-B66F-B61FF7EF019D}" type="pres">
      <dgm:prSet presAssocID="{327859F2-8FF8-46D7-B945-1B0C90B72B5D}" presName="bgRect" presStyleLbl="bgShp" presStyleIdx="1" presStyleCnt="5"/>
      <dgm:spPr/>
    </dgm:pt>
    <dgm:pt modelId="{7AA87E1E-280A-4DAF-90A2-FA39B93120B0}" type="pres">
      <dgm:prSet presAssocID="{327859F2-8FF8-46D7-B945-1B0C90B72B5D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8F1FC24E-2834-4561-AF10-B7FD2183B13D}" type="pres">
      <dgm:prSet presAssocID="{327859F2-8FF8-46D7-B945-1B0C90B72B5D}" presName="spaceRect" presStyleCnt="0"/>
      <dgm:spPr/>
    </dgm:pt>
    <dgm:pt modelId="{235D9AD3-808A-4E9F-AF65-0CA17B41F66F}" type="pres">
      <dgm:prSet presAssocID="{327859F2-8FF8-46D7-B945-1B0C90B72B5D}" presName="parTx" presStyleLbl="revTx" presStyleIdx="1" presStyleCnt="5">
        <dgm:presLayoutVars>
          <dgm:chMax val="0"/>
          <dgm:chPref val="0"/>
        </dgm:presLayoutVars>
      </dgm:prSet>
      <dgm:spPr/>
    </dgm:pt>
    <dgm:pt modelId="{C50EFB65-9A5B-401A-90DB-32C1BF8DBECC}" type="pres">
      <dgm:prSet presAssocID="{F60B1CCD-E114-4F3C-B4C3-BD4BCAD199A5}" presName="sibTrans" presStyleCnt="0"/>
      <dgm:spPr/>
    </dgm:pt>
    <dgm:pt modelId="{CB7D8836-86C9-4D0B-8FE5-621D8C6016EB}" type="pres">
      <dgm:prSet presAssocID="{7566AB0D-F905-479C-8A55-BEEBBFF17EA9}" presName="compNode" presStyleCnt="0"/>
      <dgm:spPr/>
    </dgm:pt>
    <dgm:pt modelId="{19AFCCBF-21EC-41B0-83DA-E8B42CE8446A}" type="pres">
      <dgm:prSet presAssocID="{7566AB0D-F905-479C-8A55-BEEBBFF17EA9}" presName="bgRect" presStyleLbl="bgShp" presStyleIdx="2" presStyleCnt="5"/>
      <dgm:spPr/>
    </dgm:pt>
    <dgm:pt modelId="{C7A8AD8E-00C4-4E6F-A52D-1B14194987B7}" type="pres">
      <dgm:prSet presAssocID="{7566AB0D-F905-479C-8A55-BEEBBFF17EA9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EDDF2863-726F-4563-921B-E80603320593}" type="pres">
      <dgm:prSet presAssocID="{7566AB0D-F905-479C-8A55-BEEBBFF17EA9}" presName="spaceRect" presStyleCnt="0"/>
      <dgm:spPr/>
    </dgm:pt>
    <dgm:pt modelId="{6AF78E2F-34FC-489A-B795-55E9CAEF9EAA}" type="pres">
      <dgm:prSet presAssocID="{7566AB0D-F905-479C-8A55-BEEBBFF17EA9}" presName="parTx" presStyleLbl="revTx" presStyleIdx="2" presStyleCnt="5">
        <dgm:presLayoutVars>
          <dgm:chMax val="0"/>
          <dgm:chPref val="0"/>
        </dgm:presLayoutVars>
      </dgm:prSet>
      <dgm:spPr/>
    </dgm:pt>
    <dgm:pt modelId="{D0C7F8CF-F454-48BA-BBF4-B58295FF1B51}" type="pres">
      <dgm:prSet presAssocID="{298D1C65-C6A3-490C-96BC-13EB4471BE7D}" presName="sibTrans" presStyleCnt="0"/>
      <dgm:spPr/>
    </dgm:pt>
    <dgm:pt modelId="{310FF038-B1B7-471D-8EFE-6372E5524741}" type="pres">
      <dgm:prSet presAssocID="{4EB04563-A835-4C5E-A1FA-AD60E6E78EBA}" presName="compNode" presStyleCnt="0"/>
      <dgm:spPr/>
    </dgm:pt>
    <dgm:pt modelId="{3D34F570-26BE-448F-81C4-D74D7E4E6F80}" type="pres">
      <dgm:prSet presAssocID="{4EB04563-A835-4C5E-A1FA-AD60E6E78EBA}" presName="bgRect" presStyleLbl="bgShp" presStyleIdx="3" presStyleCnt="5"/>
      <dgm:spPr/>
    </dgm:pt>
    <dgm:pt modelId="{56D4EF5D-8D3B-4E28-A249-E74168B83C95}" type="pres">
      <dgm:prSet presAssocID="{4EB04563-A835-4C5E-A1FA-AD60E6E78EBA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ce"/>
        </a:ext>
      </dgm:extLst>
    </dgm:pt>
    <dgm:pt modelId="{2A73B725-B91F-4323-8DCE-A98637DA44DA}" type="pres">
      <dgm:prSet presAssocID="{4EB04563-A835-4C5E-A1FA-AD60E6E78EBA}" presName="spaceRect" presStyleCnt="0"/>
      <dgm:spPr/>
    </dgm:pt>
    <dgm:pt modelId="{0C2B99B9-563E-4A56-A3EF-8A8C9253E283}" type="pres">
      <dgm:prSet presAssocID="{4EB04563-A835-4C5E-A1FA-AD60E6E78EBA}" presName="parTx" presStyleLbl="revTx" presStyleIdx="3" presStyleCnt="5">
        <dgm:presLayoutVars>
          <dgm:chMax val="0"/>
          <dgm:chPref val="0"/>
        </dgm:presLayoutVars>
      </dgm:prSet>
      <dgm:spPr/>
    </dgm:pt>
    <dgm:pt modelId="{5DB975BE-51D4-4B04-822F-355C1CCECD4B}" type="pres">
      <dgm:prSet presAssocID="{6F5A8306-BAA7-4548-9188-22EC8AC24FA1}" presName="sibTrans" presStyleCnt="0"/>
      <dgm:spPr/>
    </dgm:pt>
    <dgm:pt modelId="{7F28A9F0-E05B-4FA4-952C-7375A97686E4}" type="pres">
      <dgm:prSet presAssocID="{47A2703F-E087-4B4C-A3F2-BE0BCAD1683C}" presName="compNode" presStyleCnt="0"/>
      <dgm:spPr/>
    </dgm:pt>
    <dgm:pt modelId="{61F64A04-8232-401F-8CE4-3B78526890E2}" type="pres">
      <dgm:prSet presAssocID="{47A2703F-E087-4B4C-A3F2-BE0BCAD1683C}" presName="bgRect" presStyleLbl="bgShp" presStyleIdx="4" presStyleCnt="5"/>
      <dgm:spPr/>
    </dgm:pt>
    <dgm:pt modelId="{5AAB2713-8295-40FE-AFF3-5D08F162455C}" type="pres">
      <dgm:prSet presAssocID="{47A2703F-E087-4B4C-A3F2-BE0BCAD1683C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parrow"/>
        </a:ext>
      </dgm:extLst>
    </dgm:pt>
    <dgm:pt modelId="{3FD85DE9-74FB-4FC8-8536-14C97576FF0C}" type="pres">
      <dgm:prSet presAssocID="{47A2703F-E087-4B4C-A3F2-BE0BCAD1683C}" presName="spaceRect" presStyleCnt="0"/>
      <dgm:spPr/>
    </dgm:pt>
    <dgm:pt modelId="{919B9C60-8A54-4803-983E-A3CCF6350028}" type="pres">
      <dgm:prSet presAssocID="{47A2703F-E087-4B4C-A3F2-BE0BCAD1683C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0F05A607-3C41-4945-A498-DA9C8A3BAE66}" srcId="{E02D9F76-3DF3-4D97-BE32-5A2563784896}" destId="{33E2BE61-C348-470D-AB8F-3F2B4FA1064D}" srcOrd="0" destOrd="0" parTransId="{BE2F9BEF-4702-4056-90EF-347A1713C9F0}" sibTransId="{132B8061-0ABF-47BB-8E77-C4B3CD948CFC}"/>
    <dgm:cxn modelId="{D8190929-169A-484C-B512-7AFA53322202}" type="presOf" srcId="{E02D9F76-3DF3-4D97-BE32-5A2563784896}" destId="{9CD78020-B17A-4073-AD37-321D633874F7}" srcOrd="0" destOrd="0" presId="urn:microsoft.com/office/officeart/2018/2/layout/IconVerticalSolidList"/>
    <dgm:cxn modelId="{F5A5A284-93C2-43A8-AE50-8096EA6E4714}" srcId="{E02D9F76-3DF3-4D97-BE32-5A2563784896}" destId="{47A2703F-E087-4B4C-A3F2-BE0BCAD1683C}" srcOrd="4" destOrd="0" parTransId="{4C8B765B-70B5-40F1-98D2-921148DD4586}" sibTransId="{1AAC9C59-8E73-42E1-8393-CA9FD8F800A7}"/>
    <dgm:cxn modelId="{0102E4A0-5A8A-419A-B719-249001977CF5}" type="presOf" srcId="{47A2703F-E087-4B4C-A3F2-BE0BCAD1683C}" destId="{919B9C60-8A54-4803-983E-A3CCF6350028}" srcOrd="0" destOrd="0" presId="urn:microsoft.com/office/officeart/2018/2/layout/IconVerticalSolidList"/>
    <dgm:cxn modelId="{47DE73B2-035C-46A6-924B-AA39CD54B25F}" srcId="{E02D9F76-3DF3-4D97-BE32-5A2563784896}" destId="{4EB04563-A835-4C5E-A1FA-AD60E6E78EBA}" srcOrd="3" destOrd="0" parTransId="{4B790784-1839-427D-B125-15B81356FB0D}" sibTransId="{6F5A8306-BAA7-4548-9188-22EC8AC24FA1}"/>
    <dgm:cxn modelId="{DA3EDBB2-CAA2-41FE-8F80-EDB4BBFCC0BA}" type="presOf" srcId="{33E2BE61-C348-470D-AB8F-3F2B4FA1064D}" destId="{199A5540-5B5E-4D41-846E-1DD0D06F8DE2}" srcOrd="0" destOrd="0" presId="urn:microsoft.com/office/officeart/2018/2/layout/IconVerticalSolidList"/>
    <dgm:cxn modelId="{56B8A7B5-D541-4F4D-8BB5-F45D947FE440}" type="presOf" srcId="{7566AB0D-F905-479C-8A55-BEEBBFF17EA9}" destId="{6AF78E2F-34FC-489A-B795-55E9CAEF9EAA}" srcOrd="0" destOrd="0" presId="urn:microsoft.com/office/officeart/2018/2/layout/IconVerticalSolidList"/>
    <dgm:cxn modelId="{3B8233C5-4A70-458F-B2C7-D031AF0650E8}" type="presOf" srcId="{4EB04563-A835-4C5E-A1FA-AD60E6E78EBA}" destId="{0C2B99B9-563E-4A56-A3EF-8A8C9253E283}" srcOrd="0" destOrd="0" presId="urn:microsoft.com/office/officeart/2018/2/layout/IconVerticalSolidList"/>
    <dgm:cxn modelId="{3D2C4AE5-BBE8-466B-BB0F-D9988450F9EB}" srcId="{E02D9F76-3DF3-4D97-BE32-5A2563784896}" destId="{327859F2-8FF8-46D7-B945-1B0C90B72B5D}" srcOrd="1" destOrd="0" parTransId="{D07EC346-CFD5-47EB-A5A0-00EFE8E4F679}" sibTransId="{F60B1CCD-E114-4F3C-B4C3-BD4BCAD199A5}"/>
    <dgm:cxn modelId="{3A69C1E6-346C-4A58-B060-BE3A73942580}" type="presOf" srcId="{327859F2-8FF8-46D7-B945-1B0C90B72B5D}" destId="{235D9AD3-808A-4E9F-AF65-0CA17B41F66F}" srcOrd="0" destOrd="0" presId="urn:microsoft.com/office/officeart/2018/2/layout/IconVerticalSolidList"/>
    <dgm:cxn modelId="{00A15FFE-6E1B-40C3-BDA9-83BB0599ED5D}" srcId="{E02D9F76-3DF3-4D97-BE32-5A2563784896}" destId="{7566AB0D-F905-479C-8A55-BEEBBFF17EA9}" srcOrd="2" destOrd="0" parTransId="{9010A723-6D24-45E0-B188-5008D5D45081}" sibTransId="{298D1C65-C6A3-490C-96BC-13EB4471BE7D}"/>
    <dgm:cxn modelId="{25A25B51-DEFA-4CC3-A87A-85540DAB3712}" type="presParOf" srcId="{9CD78020-B17A-4073-AD37-321D633874F7}" destId="{D928DAFA-78A9-413F-94F2-BBFBC9FA1CFD}" srcOrd="0" destOrd="0" presId="urn:microsoft.com/office/officeart/2018/2/layout/IconVerticalSolidList"/>
    <dgm:cxn modelId="{7C431E22-3F18-4B8E-B38B-6AACE2BF143C}" type="presParOf" srcId="{D928DAFA-78A9-413F-94F2-BBFBC9FA1CFD}" destId="{ECE83EC4-2119-4593-80FD-F51E7A66D8E1}" srcOrd="0" destOrd="0" presId="urn:microsoft.com/office/officeart/2018/2/layout/IconVerticalSolidList"/>
    <dgm:cxn modelId="{1513DE85-9103-4007-9A9F-E4769D99BD09}" type="presParOf" srcId="{D928DAFA-78A9-413F-94F2-BBFBC9FA1CFD}" destId="{1681558E-D4EF-48AE-8FE6-1F5672DA8C1C}" srcOrd="1" destOrd="0" presId="urn:microsoft.com/office/officeart/2018/2/layout/IconVerticalSolidList"/>
    <dgm:cxn modelId="{1626FF58-3ED9-486D-AE40-B2ECA72E875F}" type="presParOf" srcId="{D928DAFA-78A9-413F-94F2-BBFBC9FA1CFD}" destId="{B90F7B74-4C0A-4F41-BB83-C899B68D6304}" srcOrd="2" destOrd="0" presId="urn:microsoft.com/office/officeart/2018/2/layout/IconVerticalSolidList"/>
    <dgm:cxn modelId="{DA0098D4-6199-4D5A-B792-8B7D96D25738}" type="presParOf" srcId="{D928DAFA-78A9-413F-94F2-BBFBC9FA1CFD}" destId="{199A5540-5B5E-4D41-846E-1DD0D06F8DE2}" srcOrd="3" destOrd="0" presId="urn:microsoft.com/office/officeart/2018/2/layout/IconVerticalSolidList"/>
    <dgm:cxn modelId="{5A1D98CD-87FC-46BA-AEC9-6E887A2F95DD}" type="presParOf" srcId="{9CD78020-B17A-4073-AD37-321D633874F7}" destId="{833C1C27-59AE-4709-B71D-818CF4D02EBE}" srcOrd="1" destOrd="0" presId="urn:microsoft.com/office/officeart/2018/2/layout/IconVerticalSolidList"/>
    <dgm:cxn modelId="{4A68779E-16E6-46C6-A57F-1B64CBCC6A86}" type="presParOf" srcId="{9CD78020-B17A-4073-AD37-321D633874F7}" destId="{6A5685FC-2A7A-4433-A9DF-7A319D807A5D}" srcOrd="2" destOrd="0" presId="urn:microsoft.com/office/officeart/2018/2/layout/IconVerticalSolidList"/>
    <dgm:cxn modelId="{E0AB89BA-0378-4AC4-920B-0228A95BC639}" type="presParOf" srcId="{6A5685FC-2A7A-4433-A9DF-7A319D807A5D}" destId="{FB458B88-AE51-4B5A-B66F-B61FF7EF019D}" srcOrd="0" destOrd="0" presId="urn:microsoft.com/office/officeart/2018/2/layout/IconVerticalSolidList"/>
    <dgm:cxn modelId="{4CFB275E-8422-454D-B452-C60088A91665}" type="presParOf" srcId="{6A5685FC-2A7A-4433-A9DF-7A319D807A5D}" destId="{7AA87E1E-280A-4DAF-90A2-FA39B93120B0}" srcOrd="1" destOrd="0" presId="urn:microsoft.com/office/officeart/2018/2/layout/IconVerticalSolidList"/>
    <dgm:cxn modelId="{15E2764E-5DD5-4A37-A595-4516E6F227D2}" type="presParOf" srcId="{6A5685FC-2A7A-4433-A9DF-7A319D807A5D}" destId="{8F1FC24E-2834-4561-AF10-B7FD2183B13D}" srcOrd="2" destOrd="0" presId="urn:microsoft.com/office/officeart/2018/2/layout/IconVerticalSolidList"/>
    <dgm:cxn modelId="{676F73B8-2ED4-4B5D-A43D-2313231EAFD1}" type="presParOf" srcId="{6A5685FC-2A7A-4433-A9DF-7A319D807A5D}" destId="{235D9AD3-808A-4E9F-AF65-0CA17B41F66F}" srcOrd="3" destOrd="0" presId="urn:microsoft.com/office/officeart/2018/2/layout/IconVerticalSolidList"/>
    <dgm:cxn modelId="{01AE9BA5-3E29-45BA-BD92-15721968EEAF}" type="presParOf" srcId="{9CD78020-B17A-4073-AD37-321D633874F7}" destId="{C50EFB65-9A5B-401A-90DB-32C1BF8DBECC}" srcOrd="3" destOrd="0" presId="urn:microsoft.com/office/officeart/2018/2/layout/IconVerticalSolidList"/>
    <dgm:cxn modelId="{58BC4597-FC60-4848-8DB2-107204234243}" type="presParOf" srcId="{9CD78020-B17A-4073-AD37-321D633874F7}" destId="{CB7D8836-86C9-4D0B-8FE5-621D8C6016EB}" srcOrd="4" destOrd="0" presId="urn:microsoft.com/office/officeart/2018/2/layout/IconVerticalSolidList"/>
    <dgm:cxn modelId="{243F9A08-19CA-4BA7-A0AB-078DED4C5FA6}" type="presParOf" srcId="{CB7D8836-86C9-4D0B-8FE5-621D8C6016EB}" destId="{19AFCCBF-21EC-41B0-83DA-E8B42CE8446A}" srcOrd="0" destOrd="0" presId="urn:microsoft.com/office/officeart/2018/2/layout/IconVerticalSolidList"/>
    <dgm:cxn modelId="{466517FD-6FCE-4D68-BEB2-D6696F9DC9C2}" type="presParOf" srcId="{CB7D8836-86C9-4D0B-8FE5-621D8C6016EB}" destId="{C7A8AD8E-00C4-4E6F-A52D-1B14194987B7}" srcOrd="1" destOrd="0" presId="urn:microsoft.com/office/officeart/2018/2/layout/IconVerticalSolidList"/>
    <dgm:cxn modelId="{45B57715-A12B-4AFE-BEFC-838D6181CD46}" type="presParOf" srcId="{CB7D8836-86C9-4D0B-8FE5-621D8C6016EB}" destId="{EDDF2863-726F-4563-921B-E80603320593}" srcOrd="2" destOrd="0" presId="urn:microsoft.com/office/officeart/2018/2/layout/IconVerticalSolidList"/>
    <dgm:cxn modelId="{01CDB570-621E-4341-87C7-BE96D24FD4A3}" type="presParOf" srcId="{CB7D8836-86C9-4D0B-8FE5-621D8C6016EB}" destId="{6AF78E2F-34FC-489A-B795-55E9CAEF9EAA}" srcOrd="3" destOrd="0" presId="urn:microsoft.com/office/officeart/2018/2/layout/IconVerticalSolidList"/>
    <dgm:cxn modelId="{B75B79E7-66FB-400E-B0EF-1435792A2903}" type="presParOf" srcId="{9CD78020-B17A-4073-AD37-321D633874F7}" destId="{D0C7F8CF-F454-48BA-BBF4-B58295FF1B51}" srcOrd="5" destOrd="0" presId="urn:microsoft.com/office/officeart/2018/2/layout/IconVerticalSolidList"/>
    <dgm:cxn modelId="{FF3B535E-4676-4B18-AE6D-E6B7876AC70A}" type="presParOf" srcId="{9CD78020-B17A-4073-AD37-321D633874F7}" destId="{310FF038-B1B7-471D-8EFE-6372E5524741}" srcOrd="6" destOrd="0" presId="urn:microsoft.com/office/officeart/2018/2/layout/IconVerticalSolidList"/>
    <dgm:cxn modelId="{8C1B1F60-7944-40C0-948D-DF92C8216B6A}" type="presParOf" srcId="{310FF038-B1B7-471D-8EFE-6372E5524741}" destId="{3D34F570-26BE-448F-81C4-D74D7E4E6F80}" srcOrd="0" destOrd="0" presId="urn:microsoft.com/office/officeart/2018/2/layout/IconVerticalSolidList"/>
    <dgm:cxn modelId="{ED40DD57-0665-42D0-8133-38B5D18D7B88}" type="presParOf" srcId="{310FF038-B1B7-471D-8EFE-6372E5524741}" destId="{56D4EF5D-8D3B-4E28-A249-E74168B83C95}" srcOrd="1" destOrd="0" presId="urn:microsoft.com/office/officeart/2018/2/layout/IconVerticalSolidList"/>
    <dgm:cxn modelId="{E2632F66-9421-45FE-AE2E-80BAAC994F10}" type="presParOf" srcId="{310FF038-B1B7-471D-8EFE-6372E5524741}" destId="{2A73B725-B91F-4323-8DCE-A98637DA44DA}" srcOrd="2" destOrd="0" presId="urn:microsoft.com/office/officeart/2018/2/layout/IconVerticalSolidList"/>
    <dgm:cxn modelId="{59853FE6-C45C-485C-925F-B9D1AD478F08}" type="presParOf" srcId="{310FF038-B1B7-471D-8EFE-6372E5524741}" destId="{0C2B99B9-563E-4A56-A3EF-8A8C9253E283}" srcOrd="3" destOrd="0" presId="urn:microsoft.com/office/officeart/2018/2/layout/IconVerticalSolidList"/>
    <dgm:cxn modelId="{41F566E5-61D8-4CA7-92D0-C8960C1E531A}" type="presParOf" srcId="{9CD78020-B17A-4073-AD37-321D633874F7}" destId="{5DB975BE-51D4-4B04-822F-355C1CCECD4B}" srcOrd="7" destOrd="0" presId="urn:microsoft.com/office/officeart/2018/2/layout/IconVerticalSolidList"/>
    <dgm:cxn modelId="{EC23DF3B-202D-465F-AF6D-A362AFFA2BED}" type="presParOf" srcId="{9CD78020-B17A-4073-AD37-321D633874F7}" destId="{7F28A9F0-E05B-4FA4-952C-7375A97686E4}" srcOrd="8" destOrd="0" presId="urn:microsoft.com/office/officeart/2018/2/layout/IconVerticalSolidList"/>
    <dgm:cxn modelId="{E78A2102-2B16-41CD-8A1A-C9023CD1E2AE}" type="presParOf" srcId="{7F28A9F0-E05B-4FA4-952C-7375A97686E4}" destId="{61F64A04-8232-401F-8CE4-3B78526890E2}" srcOrd="0" destOrd="0" presId="urn:microsoft.com/office/officeart/2018/2/layout/IconVerticalSolidList"/>
    <dgm:cxn modelId="{476242F9-3AE4-4FE5-A547-453A7377535A}" type="presParOf" srcId="{7F28A9F0-E05B-4FA4-952C-7375A97686E4}" destId="{5AAB2713-8295-40FE-AFF3-5D08F162455C}" srcOrd="1" destOrd="0" presId="urn:microsoft.com/office/officeart/2018/2/layout/IconVerticalSolidList"/>
    <dgm:cxn modelId="{722BC2BC-9674-41FB-9BFA-A81B64896339}" type="presParOf" srcId="{7F28A9F0-E05B-4FA4-952C-7375A97686E4}" destId="{3FD85DE9-74FB-4FC8-8536-14C97576FF0C}" srcOrd="2" destOrd="0" presId="urn:microsoft.com/office/officeart/2018/2/layout/IconVerticalSolidList"/>
    <dgm:cxn modelId="{75FB090F-F949-40CE-BA13-C23C25D3F360}" type="presParOf" srcId="{7F28A9F0-E05B-4FA4-952C-7375A97686E4}" destId="{919B9C60-8A54-4803-983E-A3CCF635002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2A0ECB6-4BD0-4727-BA53-1A8CA464E602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B5EA0F8-4E3F-4F06-B3B6-C769C7C28DDA}">
      <dgm:prSet/>
      <dgm:spPr/>
      <dgm:t>
        <a:bodyPr/>
        <a:lstStyle/>
        <a:p>
          <a:pPr>
            <a:defRPr cap="all"/>
          </a:pPr>
          <a:r>
            <a:rPr lang="en-US"/>
            <a:t>Advantages:</a:t>
          </a:r>
        </a:p>
      </dgm:t>
    </dgm:pt>
    <dgm:pt modelId="{FE9504E3-4D59-44F0-9C2C-BA10A0CF9D5E}" type="parTrans" cxnId="{1066D840-E4CE-4FBF-B29C-5EEE44D801EB}">
      <dgm:prSet/>
      <dgm:spPr/>
      <dgm:t>
        <a:bodyPr/>
        <a:lstStyle/>
        <a:p>
          <a:endParaRPr lang="en-US"/>
        </a:p>
      </dgm:t>
    </dgm:pt>
    <dgm:pt modelId="{D6C9A494-4969-4B39-9831-D72CFCB22FC2}" type="sibTrans" cxnId="{1066D840-E4CE-4FBF-B29C-5EEE44D801EB}">
      <dgm:prSet/>
      <dgm:spPr/>
      <dgm:t>
        <a:bodyPr/>
        <a:lstStyle/>
        <a:p>
          <a:endParaRPr lang="en-US"/>
        </a:p>
      </dgm:t>
    </dgm:pt>
    <dgm:pt modelId="{3A17B0E8-76A6-4625-9FDA-78C9F2926786}">
      <dgm:prSet/>
      <dgm:spPr/>
      <dgm:t>
        <a:bodyPr/>
        <a:lstStyle/>
        <a:p>
          <a:pPr>
            <a:defRPr cap="all"/>
          </a:pPr>
          <a:r>
            <a:rPr lang="en-US"/>
            <a:t>- Personal interaction &amp; rapport</a:t>
          </a:r>
        </a:p>
      </dgm:t>
    </dgm:pt>
    <dgm:pt modelId="{75BB8D58-6A10-4175-B038-96F2E7EF4E44}" type="parTrans" cxnId="{99F40CF8-DE41-4B0C-B342-F3F8B79B59B1}">
      <dgm:prSet/>
      <dgm:spPr/>
      <dgm:t>
        <a:bodyPr/>
        <a:lstStyle/>
        <a:p>
          <a:endParaRPr lang="en-US"/>
        </a:p>
      </dgm:t>
    </dgm:pt>
    <dgm:pt modelId="{AF98EFA0-474B-4CFB-A323-0A813D1CA48C}" type="sibTrans" cxnId="{99F40CF8-DE41-4B0C-B342-F3F8B79B59B1}">
      <dgm:prSet/>
      <dgm:spPr/>
      <dgm:t>
        <a:bodyPr/>
        <a:lstStyle/>
        <a:p>
          <a:endParaRPr lang="en-US"/>
        </a:p>
      </dgm:t>
    </dgm:pt>
    <dgm:pt modelId="{2619EB16-1ACB-4241-AB6B-7677594BCA9F}">
      <dgm:prSet/>
      <dgm:spPr/>
      <dgm:t>
        <a:bodyPr/>
        <a:lstStyle/>
        <a:p>
          <a:pPr>
            <a:defRPr cap="all"/>
          </a:pPr>
          <a:r>
            <a:rPr lang="en-US"/>
            <a:t>- Easier non-verbal assessment</a:t>
          </a:r>
        </a:p>
      </dgm:t>
    </dgm:pt>
    <dgm:pt modelId="{A148E44C-9856-4EF9-992C-DD472887B607}" type="parTrans" cxnId="{F9D067A4-A0A9-4163-B949-164F7626AE0D}">
      <dgm:prSet/>
      <dgm:spPr/>
      <dgm:t>
        <a:bodyPr/>
        <a:lstStyle/>
        <a:p>
          <a:endParaRPr lang="en-US"/>
        </a:p>
      </dgm:t>
    </dgm:pt>
    <dgm:pt modelId="{B201508F-022E-40E3-96EB-96A234EA34DC}" type="sibTrans" cxnId="{F9D067A4-A0A9-4163-B949-164F7626AE0D}">
      <dgm:prSet/>
      <dgm:spPr/>
      <dgm:t>
        <a:bodyPr/>
        <a:lstStyle/>
        <a:p>
          <a:endParaRPr lang="en-US"/>
        </a:p>
      </dgm:t>
    </dgm:pt>
    <dgm:pt modelId="{6FBCED10-1FC3-4024-A0F4-C1BE896FD034}">
      <dgm:prSet/>
      <dgm:spPr/>
      <dgm:t>
        <a:bodyPr/>
        <a:lstStyle/>
        <a:p>
          <a:pPr>
            <a:defRPr cap="all"/>
          </a:pPr>
          <a:r>
            <a:rPr lang="en-US"/>
            <a:t>Disadvantages:</a:t>
          </a:r>
        </a:p>
      </dgm:t>
    </dgm:pt>
    <dgm:pt modelId="{72B3FFEE-2850-403D-95AA-D5D1F815E6F4}" type="parTrans" cxnId="{CCF3EA33-C201-4529-B51C-AA5E4AF00687}">
      <dgm:prSet/>
      <dgm:spPr/>
      <dgm:t>
        <a:bodyPr/>
        <a:lstStyle/>
        <a:p>
          <a:endParaRPr lang="en-US"/>
        </a:p>
      </dgm:t>
    </dgm:pt>
    <dgm:pt modelId="{DC4A8DA0-C583-4C70-BB6F-36D1DD5EDDEB}" type="sibTrans" cxnId="{CCF3EA33-C201-4529-B51C-AA5E4AF00687}">
      <dgm:prSet/>
      <dgm:spPr/>
      <dgm:t>
        <a:bodyPr/>
        <a:lstStyle/>
        <a:p>
          <a:endParaRPr lang="en-US"/>
        </a:p>
      </dgm:t>
    </dgm:pt>
    <dgm:pt modelId="{4E5D38ED-7150-45CD-B555-36BAE433536A}">
      <dgm:prSet/>
      <dgm:spPr/>
      <dgm:t>
        <a:bodyPr/>
        <a:lstStyle/>
        <a:p>
          <a:pPr>
            <a:defRPr cap="all"/>
          </a:pPr>
          <a:r>
            <a:rPr lang="en-US"/>
            <a:t>- Time &amp; cost</a:t>
          </a:r>
        </a:p>
      </dgm:t>
    </dgm:pt>
    <dgm:pt modelId="{A0B4EF6F-023B-497A-9E7C-E19C57A5498A}" type="parTrans" cxnId="{9B227942-4932-484A-B535-65FE6D4D22C6}">
      <dgm:prSet/>
      <dgm:spPr/>
      <dgm:t>
        <a:bodyPr/>
        <a:lstStyle/>
        <a:p>
          <a:endParaRPr lang="en-US"/>
        </a:p>
      </dgm:t>
    </dgm:pt>
    <dgm:pt modelId="{302B4278-98DE-4B0F-BB26-599B6B8EF164}" type="sibTrans" cxnId="{9B227942-4932-484A-B535-65FE6D4D22C6}">
      <dgm:prSet/>
      <dgm:spPr/>
      <dgm:t>
        <a:bodyPr/>
        <a:lstStyle/>
        <a:p>
          <a:endParaRPr lang="en-US"/>
        </a:p>
      </dgm:t>
    </dgm:pt>
    <dgm:pt modelId="{07B1A78A-B2D7-49A0-87EF-AE8CDC9B31C1}">
      <dgm:prSet/>
      <dgm:spPr/>
      <dgm:t>
        <a:bodyPr/>
        <a:lstStyle/>
        <a:p>
          <a:pPr>
            <a:defRPr cap="all"/>
          </a:pPr>
          <a:r>
            <a:rPr lang="en-US"/>
            <a:t>- Limited candidate reach</a:t>
          </a:r>
        </a:p>
      </dgm:t>
    </dgm:pt>
    <dgm:pt modelId="{BAEC952A-CB94-4467-BADF-809159A0CD37}" type="parTrans" cxnId="{87B3CC63-A425-4331-90A9-6F2C5DE7596A}">
      <dgm:prSet/>
      <dgm:spPr/>
      <dgm:t>
        <a:bodyPr/>
        <a:lstStyle/>
        <a:p>
          <a:endParaRPr lang="en-US"/>
        </a:p>
      </dgm:t>
    </dgm:pt>
    <dgm:pt modelId="{2DE22402-F5E2-4D5E-8DB5-08A59E6F3396}" type="sibTrans" cxnId="{87B3CC63-A425-4331-90A9-6F2C5DE7596A}">
      <dgm:prSet/>
      <dgm:spPr/>
      <dgm:t>
        <a:bodyPr/>
        <a:lstStyle/>
        <a:p>
          <a:endParaRPr lang="en-US"/>
        </a:p>
      </dgm:t>
    </dgm:pt>
    <dgm:pt modelId="{7078CCF8-8FB1-467B-A9ED-542EA36A9BAF}" type="pres">
      <dgm:prSet presAssocID="{32A0ECB6-4BD0-4727-BA53-1A8CA464E602}" presName="root" presStyleCnt="0">
        <dgm:presLayoutVars>
          <dgm:dir/>
          <dgm:resizeHandles val="exact"/>
        </dgm:presLayoutVars>
      </dgm:prSet>
      <dgm:spPr/>
    </dgm:pt>
    <dgm:pt modelId="{37FCDD71-1F6B-478B-9455-4A91121E49A3}" type="pres">
      <dgm:prSet presAssocID="{4B5EA0F8-4E3F-4F06-B3B6-C769C7C28DDA}" presName="compNode" presStyleCnt="0"/>
      <dgm:spPr/>
    </dgm:pt>
    <dgm:pt modelId="{4F012466-169C-4DC5-92F6-EDC7C3B7E1CE}" type="pres">
      <dgm:prSet presAssocID="{4B5EA0F8-4E3F-4F06-B3B6-C769C7C28DDA}" presName="iconBgRect" presStyleLbl="bgShp" presStyleIdx="0" presStyleCnt="6"/>
      <dgm:spPr/>
    </dgm:pt>
    <dgm:pt modelId="{827C8A77-7507-4FE5-8DF7-C1FCF62CD80C}" type="pres">
      <dgm:prSet presAssocID="{4B5EA0F8-4E3F-4F06-B3B6-C769C7C28DDA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2AEB3243-559D-49E0-931A-E1952880F9F1}" type="pres">
      <dgm:prSet presAssocID="{4B5EA0F8-4E3F-4F06-B3B6-C769C7C28DDA}" presName="spaceRect" presStyleCnt="0"/>
      <dgm:spPr/>
    </dgm:pt>
    <dgm:pt modelId="{C23864B5-0BC7-41A8-9E2C-ADB3E2ECFD5B}" type="pres">
      <dgm:prSet presAssocID="{4B5EA0F8-4E3F-4F06-B3B6-C769C7C28DDA}" presName="textRect" presStyleLbl="revTx" presStyleIdx="0" presStyleCnt="6">
        <dgm:presLayoutVars>
          <dgm:chMax val="1"/>
          <dgm:chPref val="1"/>
        </dgm:presLayoutVars>
      </dgm:prSet>
      <dgm:spPr/>
    </dgm:pt>
    <dgm:pt modelId="{4549AEEE-187F-4A98-BD21-C99255FF7427}" type="pres">
      <dgm:prSet presAssocID="{D6C9A494-4969-4B39-9831-D72CFCB22FC2}" presName="sibTrans" presStyleCnt="0"/>
      <dgm:spPr/>
    </dgm:pt>
    <dgm:pt modelId="{EFA0EE89-E1EC-4A0E-BFC7-79814AA1330D}" type="pres">
      <dgm:prSet presAssocID="{3A17B0E8-76A6-4625-9FDA-78C9F2926786}" presName="compNode" presStyleCnt="0"/>
      <dgm:spPr/>
    </dgm:pt>
    <dgm:pt modelId="{176A8618-2865-4191-B9EE-F29D28144492}" type="pres">
      <dgm:prSet presAssocID="{3A17B0E8-76A6-4625-9FDA-78C9F2926786}" presName="iconBgRect" presStyleLbl="bgShp" presStyleIdx="1" presStyleCnt="6"/>
      <dgm:spPr/>
    </dgm:pt>
    <dgm:pt modelId="{23DDD248-2B6C-4942-8AA2-6675077E1386}" type="pres">
      <dgm:prSet presAssocID="{3A17B0E8-76A6-4625-9FDA-78C9F2926786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5CB7139C-A77B-4CC2-A957-4BC17939D55E}" type="pres">
      <dgm:prSet presAssocID="{3A17B0E8-76A6-4625-9FDA-78C9F2926786}" presName="spaceRect" presStyleCnt="0"/>
      <dgm:spPr/>
    </dgm:pt>
    <dgm:pt modelId="{BD360362-9A26-4F02-8F3F-4D8AFA3FBA10}" type="pres">
      <dgm:prSet presAssocID="{3A17B0E8-76A6-4625-9FDA-78C9F2926786}" presName="textRect" presStyleLbl="revTx" presStyleIdx="1" presStyleCnt="6">
        <dgm:presLayoutVars>
          <dgm:chMax val="1"/>
          <dgm:chPref val="1"/>
        </dgm:presLayoutVars>
      </dgm:prSet>
      <dgm:spPr/>
    </dgm:pt>
    <dgm:pt modelId="{69D47330-3605-4961-888F-208877B3110C}" type="pres">
      <dgm:prSet presAssocID="{AF98EFA0-474B-4CFB-A323-0A813D1CA48C}" presName="sibTrans" presStyleCnt="0"/>
      <dgm:spPr/>
    </dgm:pt>
    <dgm:pt modelId="{73EC3207-A320-4FAE-8B48-A66301AA0D80}" type="pres">
      <dgm:prSet presAssocID="{2619EB16-1ACB-4241-AB6B-7677594BCA9F}" presName="compNode" presStyleCnt="0"/>
      <dgm:spPr/>
    </dgm:pt>
    <dgm:pt modelId="{852D7F86-7B48-4E6B-A636-7B3D8E4000A8}" type="pres">
      <dgm:prSet presAssocID="{2619EB16-1ACB-4241-AB6B-7677594BCA9F}" presName="iconBgRect" presStyleLbl="bgShp" presStyleIdx="2" presStyleCnt="6"/>
      <dgm:spPr/>
    </dgm:pt>
    <dgm:pt modelId="{E6BA1620-0584-495F-A51B-234A9AE62CAA}" type="pres">
      <dgm:prSet presAssocID="{2619EB16-1ACB-4241-AB6B-7677594BCA9F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ngue"/>
        </a:ext>
      </dgm:extLst>
    </dgm:pt>
    <dgm:pt modelId="{390A096A-F5BA-4787-B171-C4E4C6CDE04F}" type="pres">
      <dgm:prSet presAssocID="{2619EB16-1ACB-4241-AB6B-7677594BCA9F}" presName="spaceRect" presStyleCnt="0"/>
      <dgm:spPr/>
    </dgm:pt>
    <dgm:pt modelId="{1FA487D0-6818-4538-937F-9F31E387E9F7}" type="pres">
      <dgm:prSet presAssocID="{2619EB16-1ACB-4241-AB6B-7677594BCA9F}" presName="textRect" presStyleLbl="revTx" presStyleIdx="2" presStyleCnt="6">
        <dgm:presLayoutVars>
          <dgm:chMax val="1"/>
          <dgm:chPref val="1"/>
        </dgm:presLayoutVars>
      </dgm:prSet>
      <dgm:spPr/>
    </dgm:pt>
    <dgm:pt modelId="{AB060543-C8A3-4FD9-B0F8-D4A9A64596A6}" type="pres">
      <dgm:prSet presAssocID="{B201508F-022E-40E3-96EB-96A234EA34DC}" presName="sibTrans" presStyleCnt="0"/>
      <dgm:spPr/>
    </dgm:pt>
    <dgm:pt modelId="{539276CF-0807-4CDE-877E-08B8DA1917E0}" type="pres">
      <dgm:prSet presAssocID="{6FBCED10-1FC3-4024-A0F4-C1BE896FD034}" presName="compNode" presStyleCnt="0"/>
      <dgm:spPr/>
    </dgm:pt>
    <dgm:pt modelId="{14ED277F-F8F8-4EE6-BA07-2DF9E364B550}" type="pres">
      <dgm:prSet presAssocID="{6FBCED10-1FC3-4024-A0F4-C1BE896FD034}" presName="iconBgRect" presStyleLbl="bgShp" presStyleIdx="3" presStyleCnt="6"/>
      <dgm:spPr/>
    </dgm:pt>
    <dgm:pt modelId="{F7B2F964-6CCD-405F-9EC2-9F2A34B5A99D}" type="pres">
      <dgm:prSet presAssocID="{6FBCED10-1FC3-4024-A0F4-C1BE896FD034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wnward trend"/>
        </a:ext>
      </dgm:extLst>
    </dgm:pt>
    <dgm:pt modelId="{E378986C-4ECE-40E6-AB0A-DA8D6F56A3D1}" type="pres">
      <dgm:prSet presAssocID="{6FBCED10-1FC3-4024-A0F4-C1BE896FD034}" presName="spaceRect" presStyleCnt="0"/>
      <dgm:spPr/>
    </dgm:pt>
    <dgm:pt modelId="{A4DE4940-DB49-43D4-9248-60E1FF652BC8}" type="pres">
      <dgm:prSet presAssocID="{6FBCED10-1FC3-4024-A0F4-C1BE896FD034}" presName="textRect" presStyleLbl="revTx" presStyleIdx="3" presStyleCnt="6">
        <dgm:presLayoutVars>
          <dgm:chMax val="1"/>
          <dgm:chPref val="1"/>
        </dgm:presLayoutVars>
      </dgm:prSet>
      <dgm:spPr/>
    </dgm:pt>
    <dgm:pt modelId="{6C57EC53-54EE-4F0B-8B05-84B872EDF23D}" type="pres">
      <dgm:prSet presAssocID="{DC4A8DA0-C583-4C70-BB6F-36D1DD5EDDEB}" presName="sibTrans" presStyleCnt="0"/>
      <dgm:spPr/>
    </dgm:pt>
    <dgm:pt modelId="{53025200-D65E-46B0-A8CC-EDCF27EAAD81}" type="pres">
      <dgm:prSet presAssocID="{4E5D38ED-7150-45CD-B555-36BAE433536A}" presName="compNode" presStyleCnt="0"/>
      <dgm:spPr/>
    </dgm:pt>
    <dgm:pt modelId="{E5AE7A0F-5868-4AD7-A566-C12FE79153DD}" type="pres">
      <dgm:prSet presAssocID="{4E5D38ED-7150-45CD-B555-36BAE433536A}" presName="iconBgRect" presStyleLbl="bgShp" presStyleIdx="4" presStyleCnt="6"/>
      <dgm:spPr/>
    </dgm:pt>
    <dgm:pt modelId="{8E30040A-FE70-440A-BCC7-D5E3025565D0}" type="pres">
      <dgm:prSet presAssocID="{4E5D38ED-7150-45CD-B555-36BAE433536A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64F9ACE8-A795-4C99-9D71-507C121A206A}" type="pres">
      <dgm:prSet presAssocID="{4E5D38ED-7150-45CD-B555-36BAE433536A}" presName="spaceRect" presStyleCnt="0"/>
      <dgm:spPr/>
    </dgm:pt>
    <dgm:pt modelId="{7C61E3A4-CFDE-433D-9FC2-16B37A669D76}" type="pres">
      <dgm:prSet presAssocID="{4E5D38ED-7150-45CD-B555-36BAE433536A}" presName="textRect" presStyleLbl="revTx" presStyleIdx="4" presStyleCnt="6">
        <dgm:presLayoutVars>
          <dgm:chMax val="1"/>
          <dgm:chPref val="1"/>
        </dgm:presLayoutVars>
      </dgm:prSet>
      <dgm:spPr/>
    </dgm:pt>
    <dgm:pt modelId="{0A18313B-915F-471F-BAEF-91666880572A}" type="pres">
      <dgm:prSet presAssocID="{302B4278-98DE-4B0F-BB26-599B6B8EF164}" presName="sibTrans" presStyleCnt="0"/>
      <dgm:spPr/>
    </dgm:pt>
    <dgm:pt modelId="{9B4F1409-3E01-4834-AE96-1B75EADA8B18}" type="pres">
      <dgm:prSet presAssocID="{07B1A78A-B2D7-49A0-87EF-AE8CDC9B31C1}" presName="compNode" presStyleCnt="0"/>
      <dgm:spPr/>
    </dgm:pt>
    <dgm:pt modelId="{068A8CF7-6C28-4605-A7A4-F8E895FEE911}" type="pres">
      <dgm:prSet presAssocID="{07B1A78A-B2D7-49A0-87EF-AE8CDC9B31C1}" presName="iconBgRect" presStyleLbl="bgShp" presStyleIdx="5" presStyleCnt="6"/>
      <dgm:spPr/>
    </dgm:pt>
    <dgm:pt modelId="{9F1F6DAA-EC49-4EF7-BB22-548CF8822880}" type="pres">
      <dgm:prSet presAssocID="{07B1A78A-B2D7-49A0-87EF-AE8CDC9B31C1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627B33DF-55D7-4F53-80EB-424CFE4AF941}" type="pres">
      <dgm:prSet presAssocID="{07B1A78A-B2D7-49A0-87EF-AE8CDC9B31C1}" presName="spaceRect" presStyleCnt="0"/>
      <dgm:spPr/>
    </dgm:pt>
    <dgm:pt modelId="{0679FC0F-C820-442D-AA07-21615DB40E51}" type="pres">
      <dgm:prSet presAssocID="{07B1A78A-B2D7-49A0-87EF-AE8CDC9B31C1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CCF3EA33-C201-4529-B51C-AA5E4AF00687}" srcId="{32A0ECB6-4BD0-4727-BA53-1A8CA464E602}" destId="{6FBCED10-1FC3-4024-A0F4-C1BE896FD034}" srcOrd="3" destOrd="0" parTransId="{72B3FFEE-2850-403D-95AA-D5D1F815E6F4}" sibTransId="{DC4A8DA0-C583-4C70-BB6F-36D1DD5EDDEB}"/>
    <dgm:cxn modelId="{A71E0F38-983C-47D2-A7FA-B5232C988C00}" type="presOf" srcId="{4B5EA0F8-4E3F-4F06-B3B6-C769C7C28DDA}" destId="{C23864B5-0BC7-41A8-9E2C-ADB3E2ECFD5B}" srcOrd="0" destOrd="0" presId="urn:microsoft.com/office/officeart/2018/5/layout/IconCircleLabelList"/>
    <dgm:cxn modelId="{1066D840-E4CE-4FBF-B29C-5EEE44D801EB}" srcId="{32A0ECB6-4BD0-4727-BA53-1A8CA464E602}" destId="{4B5EA0F8-4E3F-4F06-B3B6-C769C7C28DDA}" srcOrd="0" destOrd="0" parTransId="{FE9504E3-4D59-44F0-9C2C-BA10A0CF9D5E}" sibTransId="{D6C9A494-4969-4B39-9831-D72CFCB22FC2}"/>
    <dgm:cxn modelId="{9B227942-4932-484A-B535-65FE6D4D22C6}" srcId="{32A0ECB6-4BD0-4727-BA53-1A8CA464E602}" destId="{4E5D38ED-7150-45CD-B555-36BAE433536A}" srcOrd="4" destOrd="0" parTransId="{A0B4EF6F-023B-497A-9E7C-E19C57A5498A}" sibTransId="{302B4278-98DE-4B0F-BB26-599B6B8EF164}"/>
    <dgm:cxn modelId="{87B3CC63-A425-4331-90A9-6F2C5DE7596A}" srcId="{32A0ECB6-4BD0-4727-BA53-1A8CA464E602}" destId="{07B1A78A-B2D7-49A0-87EF-AE8CDC9B31C1}" srcOrd="5" destOrd="0" parTransId="{BAEC952A-CB94-4467-BADF-809159A0CD37}" sibTransId="{2DE22402-F5E2-4D5E-8DB5-08A59E6F3396}"/>
    <dgm:cxn modelId="{39F5D97D-E053-4076-8A44-1D67CDB29DFE}" type="presOf" srcId="{07B1A78A-B2D7-49A0-87EF-AE8CDC9B31C1}" destId="{0679FC0F-C820-442D-AA07-21615DB40E51}" srcOrd="0" destOrd="0" presId="urn:microsoft.com/office/officeart/2018/5/layout/IconCircleLabelList"/>
    <dgm:cxn modelId="{7A07C380-FF55-4011-B28A-FCF393D892EF}" type="presOf" srcId="{6FBCED10-1FC3-4024-A0F4-C1BE896FD034}" destId="{A4DE4940-DB49-43D4-9248-60E1FF652BC8}" srcOrd="0" destOrd="0" presId="urn:microsoft.com/office/officeart/2018/5/layout/IconCircleLabelList"/>
    <dgm:cxn modelId="{245DF49B-8202-4A41-9F2A-67730E8D2CBB}" type="presOf" srcId="{3A17B0E8-76A6-4625-9FDA-78C9F2926786}" destId="{BD360362-9A26-4F02-8F3F-4D8AFA3FBA10}" srcOrd="0" destOrd="0" presId="urn:microsoft.com/office/officeart/2018/5/layout/IconCircleLabelList"/>
    <dgm:cxn modelId="{F9D067A4-A0A9-4163-B949-164F7626AE0D}" srcId="{32A0ECB6-4BD0-4727-BA53-1A8CA464E602}" destId="{2619EB16-1ACB-4241-AB6B-7677594BCA9F}" srcOrd="2" destOrd="0" parTransId="{A148E44C-9856-4EF9-992C-DD472887B607}" sibTransId="{B201508F-022E-40E3-96EB-96A234EA34DC}"/>
    <dgm:cxn modelId="{A8AC52CC-27E3-4EAC-801A-E087B04442CD}" type="presOf" srcId="{32A0ECB6-4BD0-4727-BA53-1A8CA464E602}" destId="{7078CCF8-8FB1-467B-A9ED-542EA36A9BAF}" srcOrd="0" destOrd="0" presId="urn:microsoft.com/office/officeart/2018/5/layout/IconCircleLabelList"/>
    <dgm:cxn modelId="{2A885ED6-F09F-4A4D-AFFB-E229382CBB97}" type="presOf" srcId="{4E5D38ED-7150-45CD-B555-36BAE433536A}" destId="{7C61E3A4-CFDE-433D-9FC2-16B37A669D76}" srcOrd="0" destOrd="0" presId="urn:microsoft.com/office/officeart/2018/5/layout/IconCircleLabelList"/>
    <dgm:cxn modelId="{9B142AED-407A-49A7-B861-114BDFB9BE9B}" type="presOf" srcId="{2619EB16-1ACB-4241-AB6B-7677594BCA9F}" destId="{1FA487D0-6818-4538-937F-9F31E387E9F7}" srcOrd="0" destOrd="0" presId="urn:microsoft.com/office/officeart/2018/5/layout/IconCircleLabelList"/>
    <dgm:cxn modelId="{99F40CF8-DE41-4B0C-B342-F3F8B79B59B1}" srcId="{32A0ECB6-4BD0-4727-BA53-1A8CA464E602}" destId="{3A17B0E8-76A6-4625-9FDA-78C9F2926786}" srcOrd="1" destOrd="0" parTransId="{75BB8D58-6A10-4175-B038-96F2E7EF4E44}" sibTransId="{AF98EFA0-474B-4CFB-A323-0A813D1CA48C}"/>
    <dgm:cxn modelId="{F6B07201-0E0B-479B-9524-53407965BDE9}" type="presParOf" srcId="{7078CCF8-8FB1-467B-A9ED-542EA36A9BAF}" destId="{37FCDD71-1F6B-478B-9455-4A91121E49A3}" srcOrd="0" destOrd="0" presId="urn:microsoft.com/office/officeart/2018/5/layout/IconCircleLabelList"/>
    <dgm:cxn modelId="{A1A942F1-EA22-4BD6-8233-28A59A17961F}" type="presParOf" srcId="{37FCDD71-1F6B-478B-9455-4A91121E49A3}" destId="{4F012466-169C-4DC5-92F6-EDC7C3B7E1CE}" srcOrd="0" destOrd="0" presId="urn:microsoft.com/office/officeart/2018/5/layout/IconCircleLabelList"/>
    <dgm:cxn modelId="{5DD036FD-5D20-4708-A7C0-347D79EDB6FD}" type="presParOf" srcId="{37FCDD71-1F6B-478B-9455-4A91121E49A3}" destId="{827C8A77-7507-4FE5-8DF7-C1FCF62CD80C}" srcOrd="1" destOrd="0" presId="urn:microsoft.com/office/officeart/2018/5/layout/IconCircleLabelList"/>
    <dgm:cxn modelId="{ECD311BF-2496-4D2B-B478-E9F922FFD84C}" type="presParOf" srcId="{37FCDD71-1F6B-478B-9455-4A91121E49A3}" destId="{2AEB3243-559D-49E0-931A-E1952880F9F1}" srcOrd="2" destOrd="0" presId="urn:microsoft.com/office/officeart/2018/5/layout/IconCircleLabelList"/>
    <dgm:cxn modelId="{0BE5156C-55D2-4F05-89F3-FB7097402C2A}" type="presParOf" srcId="{37FCDD71-1F6B-478B-9455-4A91121E49A3}" destId="{C23864B5-0BC7-41A8-9E2C-ADB3E2ECFD5B}" srcOrd="3" destOrd="0" presId="urn:microsoft.com/office/officeart/2018/5/layout/IconCircleLabelList"/>
    <dgm:cxn modelId="{D5A68D48-4B89-4C63-97CF-466F6591248D}" type="presParOf" srcId="{7078CCF8-8FB1-467B-A9ED-542EA36A9BAF}" destId="{4549AEEE-187F-4A98-BD21-C99255FF7427}" srcOrd="1" destOrd="0" presId="urn:microsoft.com/office/officeart/2018/5/layout/IconCircleLabelList"/>
    <dgm:cxn modelId="{D4BCBC5E-57A9-4E29-AE99-025F9BE3C144}" type="presParOf" srcId="{7078CCF8-8FB1-467B-A9ED-542EA36A9BAF}" destId="{EFA0EE89-E1EC-4A0E-BFC7-79814AA1330D}" srcOrd="2" destOrd="0" presId="urn:microsoft.com/office/officeart/2018/5/layout/IconCircleLabelList"/>
    <dgm:cxn modelId="{ECA7123B-6A38-4398-902F-52DF9E6D80F6}" type="presParOf" srcId="{EFA0EE89-E1EC-4A0E-BFC7-79814AA1330D}" destId="{176A8618-2865-4191-B9EE-F29D28144492}" srcOrd="0" destOrd="0" presId="urn:microsoft.com/office/officeart/2018/5/layout/IconCircleLabelList"/>
    <dgm:cxn modelId="{A49979A7-8E35-4371-8219-8ACBAE84478C}" type="presParOf" srcId="{EFA0EE89-E1EC-4A0E-BFC7-79814AA1330D}" destId="{23DDD248-2B6C-4942-8AA2-6675077E1386}" srcOrd="1" destOrd="0" presId="urn:microsoft.com/office/officeart/2018/5/layout/IconCircleLabelList"/>
    <dgm:cxn modelId="{13FB754A-5CCA-4F5D-BD81-87EE19BD31AD}" type="presParOf" srcId="{EFA0EE89-E1EC-4A0E-BFC7-79814AA1330D}" destId="{5CB7139C-A77B-4CC2-A957-4BC17939D55E}" srcOrd="2" destOrd="0" presId="urn:microsoft.com/office/officeart/2018/5/layout/IconCircleLabelList"/>
    <dgm:cxn modelId="{485FE132-DDF5-444B-9224-9514B04C00E2}" type="presParOf" srcId="{EFA0EE89-E1EC-4A0E-BFC7-79814AA1330D}" destId="{BD360362-9A26-4F02-8F3F-4D8AFA3FBA10}" srcOrd="3" destOrd="0" presId="urn:microsoft.com/office/officeart/2018/5/layout/IconCircleLabelList"/>
    <dgm:cxn modelId="{DD5614B7-3E69-44D7-BAB0-86BED437A3EE}" type="presParOf" srcId="{7078CCF8-8FB1-467B-A9ED-542EA36A9BAF}" destId="{69D47330-3605-4961-888F-208877B3110C}" srcOrd="3" destOrd="0" presId="urn:microsoft.com/office/officeart/2018/5/layout/IconCircleLabelList"/>
    <dgm:cxn modelId="{8BD0B1AD-265F-493D-B659-6B6BB2EF492A}" type="presParOf" srcId="{7078CCF8-8FB1-467B-A9ED-542EA36A9BAF}" destId="{73EC3207-A320-4FAE-8B48-A66301AA0D80}" srcOrd="4" destOrd="0" presId="urn:microsoft.com/office/officeart/2018/5/layout/IconCircleLabelList"/>
    <dgm:cxn modelId="{7EEE287D-FB53-4339-AC9E-E4EC7A10487F}" type="presParOf" srcId="{73EC3207-A320-4FAE-8B48-A66301AA0D80}" destId="{852D7F86-7B48-4E6B-A636-7B3D8E4000A8}" srcOrd="0" destOrd="0" presId="urn:microsoft.com/office/officeart/2018/5/layout/IconCircleLabelList"/>
    <dgm:cxn modelId="{9E38A9DA-AE9A-492F-A484-C243DDD93531}" type="presParOf" srcId="{73EC3207-A320-4FAE-8B48-A66301AA0D80}" destId="{E6BA1620-0584-495F-A51B-234A9AE62CAA}" srcOrd="1" destOrd="0" presId="urn:microsoft.com/office/officeart/2018/5/layout/IconCircleLabelList"/>
    <dgm:cxn modelId="{DCDAD0F5-C702-4BB2-9950-DFED7D7110FD}" type="presParOf" srcId="{73EC3207-A320-4FAE-8B48-A66301AA0D80}" destId="{390A096A-F5BA-4787-B171-C4E4C6CDE04F}" srcOrd="2" destOrd="0" presId="urn:microsoft.com/office/officeart/2018/5/layout/IconCircleLabelList"/>
    <dgm:cxn modelId="{9086A0C2-151D-4A8E-9864-ED0608970AC8}" type="presParOf" srcId="{73EC3207-A320-4FAE-8B48-A66301AA0D80}" destId="{1FA487D0-6818-4538-937F-9F31E387E9F7}" srcOrd="3" destOrd="0" presId="urn:microsoft.com/office/officeart/2018/5/layout/IconCircleLabelList"/>
    <dgm:cxn modelId="{B116EABB-5BB0-4E84-AAA2-B08232CFE25E}" type="presParOf" srcId="{7078CCF8-8FB1-467B-A9ED-542EA36A9BAF}" destId="{AB060543-C8A3-4FD9-B0F8-D4A9A64596A6}" srcOrd="5" destOrd="0" presId="urn:microsoft.com/office/officeart/2018/5/layout/IconCircleLabelList"/>
    <dgm:cxn modelId="{F7D62276-90F7-4A37-B79E-0BB8DB26341C}" type="presParOf" srcId="{7078CCF8-8FB1-467B-A9ED-542EA36A9BAF}" destId="{539276CF-0807-4CDE-877E-08B8DA1917E0}" srcOrd="6" destOrd="0" presId="urn:microsoft.com/office/officeart/2018/5/layout/IconCircleLabelList"/>
    <dgm:cxn modelId="{2491381B-B7F4-4F60-9D92-C9C10ABF4F29}" type="presParOf" srcId="{539276CF-0807-4CDE-877E-08B8DA1917E0}" destId="{14ED277F-F8F8-4EE6-BA07-2DF9E364B550}" srcOrd="0" destOrd="0" presId="urn:microsoft.com/office/officeart/2018/5/layout/IconCircleLabelList"/>
    <dgm:cxn modelId="{74968E45-7F2A-4A47-8397-1557036C001C}" type="presParOf" srcId="{539276CF-0807-4CDE-877E-08B8DA1917E0}" destId="{F7B2F964-6CCD-405F-9EC2-9F2A34B5A99D}" srcOrd="1" destOrd="0" presId="urn:microsoft.com/office/officeart/2018/5/layout/IconCircleLabelList"/>
    <dgm:cxn modelId="{D8F2A6F7-4F3A-4964-9DBE-2A561F2CABBC}" type="presParOf" srcId="{539276CF-0807-4CDE-877E-08B8DA1917E0}" destId="{E378986C-4ECE-40E6-AB0A-DA8D6F56A3D1}" srcOrd="2" destOrd="0" presId="urn:microsoft.com/office/officeart/2018/5/layout/IconCircleLabelList"/>
    <dgm:cxn modelId="{1B1B18A0-8E0D-4409-BD7E-893F84C420F5}" type="presParOf" srcId="{539276CF-0807-4CDE-877E-08B8DA1917E0}" destId="{A4DE4940-DB49-43D4-9248-60E1FF652BC8}" srcOrd="3" destOrd="0" presId="urn:microsoft.com/office/officeart/2018/5/layout/IconCircleLabelList"/>
    <dgm:cxn modelId="{56971BFD-1E58-4A2B-A72C-6684D0AB03DC}" type="presParOf" srcId="{7078CCF8-8FB1-467B-A9ED-542EA36A9BAF}" destId="{6C57EC53-54EE-4F0B-8B05-84B872EDF23D}" srcOrd="7" destOrd="0" presId="urn:microsoft.com/office/officeart/2018/5/layout/IconCircleLabelList"/>
    <dgm:cxn modelId="{0D2B6EE2-3270-48A8-92B4-045D3A242C49}" type="presParOf" srcId="{7078CCF8-8FB1-467B-A9ED-542EA36A9BAF}" destId="{53025200-D65E-46B0-A8CC-EDCF27EAAD81}" srcOrd="8" destOrd="0" presId="urn:microsoft.com/office/officeart/2018/5/layout/IconCircleLabelList"/>
    <dgm:cxn modelId="{BED10EA6-8BA6-4FC2-B392-51B42F7B892A}" type="presParOf" srcId="{53025200-D65E-46B0-A8CC-EDCF27EAAD81}" destId="{E5AE7A0F-5868-4AD7-A566-C12FE79153DD}" srcOrd="0" destOrd="0" presId="urn:microsoft.com/office/officeart/2018/5/layout/IconCircleLabelList"/>
    <dgm:cxn modelId="{23FD739C-0478-4843-916E-F9A3E4CAF2C9}" type="presParOf" srcId="{53025200-D65E-46B0-A8CC-EDCF27EAAD81}" destId="{8E30040A-FE70-440A-BCC7-D5E3025565D0}" srcOrd="1" destOrd="0" presId="urn:microsoft.com/office/officeart/2018/5/layout/IconCircleLabelList"/>
    <dgm:cxn modelId="{6768C39D-F8D8-49DF-B068-CCD34A5647A3}" type="presParOf" srcId="{53025200-D65E-46B0-A8CC-EDCF27EAAD81}" destId="{64F9ACE8-A795-4C99-9D71-507C121A206A}" srcOrd="2" destOrd="0" presId="urn:microsoft.com/office/officeart/2018/5/layout/IconCircleLabelList"/>
    <dgm:cxn modelId="{5FECBBAF-D5F6-4C24-A152-86493D0353F2}" type="presParOf" srcId="{53025200-D65E-46B0-A8CC-EDCF27EAAD81}" destId="{7C61E3A4-CFDE-433D-9FC2-16B37A669D76}" srcOrd="3" destOrd="0" presId="urn:microsoft.com/office/officeart/2018/5/layout/IconCircleLabelList"/>
    <dgm:cxn modelId="{BADE9713-9883-4098-9BA6-B77040841A1F}" type="presParOf" srcId="{7078CCF8-8FB1-467B-A9ED-542EA36A9BAF}" destId="{0A18313B-915F-471F-BAEF-91666880572A}" srcOrd="9" destOrd="0" presId="urn:microsoft.com/office/officeart/2018/5/layout/IconCircleLabelList"/>
    <dgm:cxn modelId="{DA3020E3-5B38-44FF-9A45-4CB0416279D9}" type="presParOf" srcId="{7078CCF8-8FB1-467B-A9ED-542EA36A9BAF}" destId="{9B4F1409-3E01-4834-AE96-1B75EADA8B18}" srcOrd="10" destOrd="0" presId="urn:microsoft.com/office/officeart/2018/5/layout/IconCircleLabelList"/>
    <dgm:cxn modelId="{4B74B853-457E-4B7F-A052-A6C03BE1AC6F}" type="presParOf" srcId="{9B4F1409-3E01-4834-AE96-1B75EADA8B18}" destId="{068A8CF7-6C28-4605-A7A4-F8E895FEE911}" srcOrd="0" destOrd="0" presId="urn:microsoft.com/office/officeart/2018/5/layout/IconCircleLabelList"/>
    <dgm:cxn modelId="{D1AA1135-1E2B-457D-80A8-6E6731D6306E}" type="presParOf" srcId="{9B4F1409-3E01-4834-AE96-1B75EADA8B18}" destId="{9F1F6DAA-EC49-4EF7-BB22-548CF8822880}" srcOrd="1" destOrd="0" presId="urn:microsoft.com/office/officeart/2018/5/layout/IconCircleLabelList"/>
    <dgm:cxn modelId="{1EF802EA-03BD-4DE0-9F1E-91DB31D65915}" type="presParOf" srcId="{9B4F1409-3E01-4834-AE96-1B75EADA8B18}" destId="{627B33DF-55D7-4F53-80EB-424CFE4AF941}" srcOrd="2" destOrd="0" presId="urn:microsoft.com/office/officeart/2018/5/layout/IconCircleLabelList"/>
    <dgm:cxn modelId="{B4976BF5-8539-4D98-BBE0-472E22FB2DAE}" type="presParOf" srcId="{9B4F1409-3E01-4834-AE96-1B75EADA8B18}" destId="{0679FC0F-C820-442D-AA07-21615DB40E51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E31EC4-31DA-442E-A290-C2D5B7737CB9}">
      <dsp:nvSpPr>
        <dsp:cNvPr id="0" name=""/>
        <dsp:cNvSpPr/>
      </dsp:nvSpPr>
      <dsp:spPr>
        <a:xfrm>
          <a:off x="788670" y="2762"/>
          <a:ext cx="1971674" cy="118300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1. Introduction to TeamProtect Services Ltd</a:t>
          </a:r>
        </a:p>
      </dsp:txBody>
      <dsp:txXfrm>
        <a:off x="788670" y="2762"/>
        <a:ext cx="1971674" cy="1183005"/>
      </dsp:txXfrm>
    </dsp:sp>
    <dsp:sp modelId="{40CBB294-2BCC-4891-9293-CF3CA873D5F9}">
      <dsp:nvSpPr>
        <dsp:cNvPr id="0" name=""/>
        <dsp:cNvSpPr/>
      </dsp:nvSpPr>
      <dsp:spPr>
        <a:xfrm>
          <a:off x="2957512" y="2762"/>
          <a:ext cx="1971674" cy="1183005"/>
        </a:xfrm>
        <a:prstGeom prst="rect">
          <a:avLst/>
        </a:prstGeom>
        <a:solidFill>
          <a:schemeClr val="accent2">
            <a:hueOff val="668788"/>
            <a:satOff val="-834"/>
            <a:lumOff val="19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2. Recruitment Process Overview</a:t>
          </a:r>
        </a:p>
      </dsp:txBody>
      <dsp:txXfrm>
        <a:off x="2957512" y="2762"/>
        <a:ext cx="1971674" cy="1183005"/>
      </dsp:txXfrm>
    </dsp:sp>
    <dsp:sp modelId="{BA02199E-8BEC-4C64-9A30-DF94A3030470}">
      <dsp:nvSpPr>
        <dsp:cNvPr id="0" name=""/>
        <dsp:cNvSpPr/>
      </dsp:nvSpPr>
      <dsp:spPr>
        <a:xfrm>
          <a:off x="5126355" y="2762"/>
          <a:ext cx="1971674" cy="1183005"/>
        </a:xfrm>
        <a:prstGeom prst="rect">
          <a:avLst/>
        </a:prstGeom>
        <a:solidFill>
          <a:schemeClr val="accent2">
            <a:hueOff val="1337577"/>
            <a:satOff val="-1668"/>
            <a:lumOff val="39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3. Job Analysis, Description &amp; Person Specification</a:t>
          </a:r>
        </a:p>
      </dsp:txBody>
      <dsp:txXfrm>
        <a:off x="5126355" y="2762"/>
        <a:ext cx="1971674" cy="1183005"/>
      </dsp:txXfrm>
    </dsp:sp>
    <dsp:sp modelId="{1F50397B-77B2-4FBC-9490-CC53FCEEFEF3}">
      <dsp:nvSpPr>
        <dsp:cNvPr id="0" name=""/>
        <dsp:cNvSpPr/>
      </dsp:nvSpPr>
      <dsp:spPr>
        <a:xfrm>
          <a:off x="788670" y="1382935"/>
          <a:ext cx="1971674" cy="1183005"/>
        </a:xfrm>
        <a:prstGeom prst="rect">
          <a:avLst/>
        </a:prstGeom>
        <a:solidFill>
          <a:schemeClr val="accent2">
            <a:hueOff val="2006365"/>
            <a:satOff val="-2502"/>
            <a:lumOff val="58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4. Types of Interviews (3 Slides)</a:t>
          </a:r>
        </a:p>
      </dsp:txBody>
      <dsp:txXfrm>
        <a:off x="788670" y="1382935"/>
        <a:ext cx="1971674" cy="1183005"/>
      </dsp:txXfrm>
    </dsp:sp>
    <dsp:sp modelId="{91928C25-5A87-44BC-96BA-D75EE046435A}">
      <dsp:nvSpPr>
        <dsp:cNvPr id="0" name=""/>
        <dsp:cNvSpPr/>
      </dsp:nvSpPr>
      <dsp:spPr>
        <a:xfrm>
          <a:off x="2957512" y="1382935"/>
          <a:ext cx="1971674" cy="1183005"/>
        </a:xfrm>
        <a:prstGeom prst="rect">
          <a:avLst/>
        </a:prstGeom>
        <a:solidFill>
          <a:schemeClr val="accent2">
            <a:hueOff val="2675154"/>
            <a:satOff val="-3337"/>
            <a:lumOff val="78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5. Questioning Techniques</a:t>
          </a:r>
        </a:p>
      </dsp:txBody>
      <dsp:txXfrm>
        <a:off x="2957512" y="1382935"/>
        <a:ext cx="1971674" cy="1183005"/>
      </dsp:txXfrm>
    </dsp:sp>
    <dsp:sp modelId="{2270018E-87B4-4A1F-B98D-79ABCE5DBA00}">
      <dsp:nvSpPr>
        <dsp:cNvPr id="0" name=""/>
        <dsp:cNvSpPr/>
      </dsp:nvSpPr>
      <dsp:spPr>
        <a:xfrm>
          <a:off x="5126355" y="1382935"/>
          <a:ext cx="1971674" cy="1183005"/>
        </a:xfrm>
        <a:prstGeom prst="rect">
          <a:avLst/>
        </a:prstGeom>
        <a:solidFill>
          <a:schemeClr val="accent2">
            <a:hueOff val="3343942"/>
            <a:satOff val="-4171"/>
            <a:lumOff val="98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6. Face-to-Face vs Online Interview</a:t>
          </a:r>
        </a:p>
      </dsp:txBody>
      <dsp:txXfrm>
        <a:off x="5126355" y="1382935"/>
        <a:ext cx="1971674" cy="1183005"/>
      </dsp:txXfrm>
    </dsp:sp>
    <dsp:sp modelId="{9FA282C9-7970-4F9B-AFE5-1A27ECEEE9C3}">
      <dsp:nvSpPr>
        <dsp:cNvPr id="0" name=""/>
        <dsp:cNvSpPr/>
      </dsp:nvSpPr>
      <dsp:spPr>
        <a:xfrm>
          <a:off x="1873091" y="2763108"/>
          <a:ext cx="1971674" cy="1183005"/>
        </a:xfrm>
        <a:prstGeom prst="rect">
          <a:avLst/>
        </a:prstGeom>
        <a:solidFill>
          <a:schemeClr val="accent2">
            <a:hueOff val="4012731"/>
            <a:satOff val="-5005"/>
            <a:lumOff val="117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7. Conclusion</a:t>
          </a:r>
        </a:p>
      </dsp:txBody>
      <dsp:txXfrm>
        <a:off x="1873091" y="2763108"/>
        <a:ext cx="1971674" cy="1183005"/>
      </dsp:txXfrm>
    </dsp:sp>
    <dsp:sp modelId="{2E943699-0D21-4B33-9158-7C1C748AE231}">
      <dsp:nvSpPr>
        <dsp:cNvPr id="0" name=""/>
        <dsp:cNvSpPr/>
      </dsp:nvSpPr>
      <dsp:spPr>
        <a:xfrm>
          <a:off x="4041933" y="2763108"/>
          <a:ext cx="1971674" cy="1183005"/>
        </a:xfrm>
        <a:prstGeom prst="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8. References</a:t>
          </a:r>
        </a:p>
      </dsp:txBody>
      <dsp:txXfrm>
        <a:off x="4041933" y="2763108"/>
        <a:ext cx="1971674" cy="118300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692ADF-3F66-4DA3-A053-3EE0A6EA0110}">
      <dsp:nvSpPr>
        <dsp:cNvPr id="0" name=""/>
        <dsp:cNvSpPr/>
      </dsp:nvSpPr>
      <dsp:spPr>
        <a:xfrm>
          <a:off x="0" y="4307"/>
          <a:ext cx="5116068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F7636B-916F-4F01-9D6F-057F8479A659}">
      <dsp:nvSpPr>
        <dsp:cNvPr id="0" name=""/>
        <dsp:cNvSpPr/>
      </dsp:nvSpPr>
      <dsp:spPr>
        <a:xfrm>
          <a:off x="277554" y="210753"/>
          <a:ext cx="504644" cy="50464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5AE0AF-A9F3-48DB-BC4D-BA5175C9B305}">
      <dsp:nvSpPr>
        <dsp:cNvPr id="0" name=""/>
        <dsp:cNvSpPr/>
      </dsp:nvSpPr>
      <dsp:spPr>
        <a:xfrm>
          <a:off x="1059754" y="4307"/>
          <a:ext cx="4056313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Company: </a:t>
          </a:r>
          <a:r>
            <a:rPr lang="en-US" sz="1900" b="1" kern="1200" dirty="0" err="1"/>
            <a:t>TeamProtect</a:t>
          </a:r>
          <a:r>
            <a:rPr lang="en-US" sz="1900" b="1" kern="1200" dirty="0"/>
            <a:t> Services Ltd</a:t>
          </a:r>
        </a:p>
      </dsp:txBody>
      <dsp:txXfrm>
        <a:off x="1059754" y="4307"/>
        <a:ext cx="4056313" cy="917536"/>
      </dsp:txXfrm>
    </dsp:sp>
    <dsp:sp modelId="{518CF015-66D3-47C6-A0EB-F86524BBA063}">
      <dsp:nvSpPr>
        <dsp:cNvPr id="0" name=""/>
        <dsp:cNvSpPr/>
      </dsp:nvSpPr>
      <dsp:spPr>
        <a:xfrm>
          <a:off x="0" y="1151227"/>
          <a:ext cx="5116068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EE6512-26A6-4CC4-94A7-1B5BCB0626FE}">
      <dsp:nvSpPr>
        <dsp:cNvPr id="0" name=""/>
        <dsp:cNvSpPr/>
      </dsp:nvSpPr>
      <dsp:spPr>
        <a:xfrm>
          <a:off x="277554" y="1357673"/>
          <a:ext cx="504644" cy="50464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1FE143-9480-436A-8236-8B80B06098F2}">
      <dsp:nvSpPr>
        <dsp:cNvPr id="0" name=""/>
        <dsp:cNvSpPr/>
      </dsp:nvSpPr>
      <dsp:spPr>
        <a:xfrm>
          <a:off x="1059754" y="1151227"/>
          <a:ext cx="4056313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Location: London, UK</a:t>
          </a:r>
        </a:p>
      </dsp:txBody>
      <dsp:txXfrm>
        <a:off x="1059754" y="1151227"/>
        <a:ext cx="4056313" cy="917536"/>
      </dsp:txXfrm>
    </dsp:sp>
    <dsp:sp modelId="{CB49E73B-8556-43CC-BBF9-9186406A7ABF}">
      <dsp:nvSpPr>
        <dsp:cNvPr id="0" name=""/>
        <dsp:cNvSpPr/>
      </dsp:nvSpPr>
      <dsp:spPr>
        <a:xfrm>
          <a:off x="0" y="2298147"/>
          <a:ext cx="5116068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43FD5F-03CA-4C42-846E-DDCB847FB6B4}">
      <dsp:nvSpPr>
        <dsp:cNvPr id="0" name=""/>
        <dsp:cNvSpPr/>
      </dsp:nvSpPr>
      <dsp:spPr>
        <a:xfrm>
          <a:off x="277554" y="2504593"/>
          <a:ext cx="504644" cy="50464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71B72F-DAB0-4B32-91DD-1A9CB58A7428}">
      <dsp:nvSpPr>
        <dsp:cNvPr id="0" name=""/>
        <dsp:cNvSpPr/>
      </dsp:nvSpPr>
      <dsp:spPr>
        <a:xfrm>
          <a:off x="1059754" y="2298147"/>
          <a:ext cx="4056313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Industry: Concierge &amp; Professional Support Services</a:t>
          </a:r>
        </a:p>
      </dsp:txBody>
      <dsp:txXfrm>
        <a:off x="1059754" y="2298147"/>
        <a:ext cx="4056313" cy="917536"/>
      </dsp:txXfrm>
    </dsp:sp>
    <dsp:sp modelId="{97CFA949-0AE9-4105-905D-3A170FD34F1B}">
      <dsp:nvSpPr>
        <dsp:cNvPr id="0" name=""/>
        <dsp:cNvSpPr/>
      </dsp:nvSpPr>
      <dsp:spPr>
        <a:xfrm>
          <a:off x="0" y="3445068"/>
          <a:ext cx="5116068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72C43F-AB92-42A7-BCB4-C20BF3B1FDCB}">
      <dsp:nvSpPr>
        <dsp:cNvPr id="0" name=""/>
        <dsp:cNvSpPr/>
      </dsp:nvSpPr>
      <dsp:spPr>
        <a:xfrm>
          <a:off x="277554" y="3651513"/>
          <a:ext cx="504644" cy="50464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699180-EDA0-4CC2-BA51-8A06ED42F7AE}">
      <dsp:nvSpPr>
        <dsp:cNvPr id="0" name=""/>
        <dsp:cNvSpPr/>
      </dsp:nvSpPr>
      <dsp:spPr>
        <a:xfrm>
          <a:off x="1059754" y="3445068"/>
          <a:ext cx="4056313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Project: Business Transformation Project to digitalise operations</a:t>
          </a:r>
        </a:p>
      </dsp:txBody>
      <dsp:txXfrm>
        <a:off x="1059754" y="3445068"/>
        <a:ext cx="4056313" cy="917536"/>
      </dsp:txXfrm>
    </dsp:sp>
    <dsp:sp modelId="{ED5FFF85-A0CA-48E3-AA9C-6E55B2B392F1}">
      <dsp:nvSpPr>
        <dsp:cNvPr id="0" name=""/>
        <dsp:cNvSpPr/>
      </dsp:nvSpPr>
      <dsp:spPr>
        <a:xfrm>
          <a:off x="0" y="4591988"/>
          <a:ext cx="5116068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999E27-984A-46FA-9988-EA4C1E9E7588}">
      <dsp:nvSpPr>
        <dsp:cNvPr id="0" name=""/>
        <dsp:cNvSpPr/>
      </dsp:nvSpPr>
      <dsp:spPr>
        <a:xfrm>
          <a:off x="277554" y="4798433"/>
          <a:ext cx="504644" cy="50464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F228B0-4980-4558-9EB2-197CDBC50A41}">
      <dsp:nvSpPr>
        <dsp:cNvPr id="0" name=""/>
        <dsp:cNvSpPr/>
      </dsp:nvSpPr>
      <dsp:spPr>
        <a:xfrm>
          <a:off x="1059754" y="4591988"/>
          <a:ext cx="4056313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Recruiting for: </a:t>
          </a:r>
          <a:r>
            <a:rPr lang="en-US" sz="1900" b="1" kern="1200" dirty="0"/>
            <a:t>Change Manager</a:t>
          </a:r>
        </a:p>
      </dsp:txBody>
      <dsp:txXfrm>
        <a:off x="1059754" y="4591988"/>
        <a:ext cx="4056313" cy="91753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61681C-A322-4556-8E8B-C1D95B3D7ABB}">
      <dsp:nvSpPr>
        <dsp:cNvPr id="0" name=""/>
        <dsp:cNvSpPr/>
      </dsp:nvSpPr>
      <dsp:spPr>
        <a:xfrm>
          <a:off x="750914" y="802332"/>
          <a:ext cx="1081248" cy="108124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2B57CA-5ED6-49BF-A11C-9947762617E1}">
      <dsp:nvSpPr>
        <dsp:cNvPr id="0" name=""/>
        <dsp:cNvSpPr/>
      </dsp:nvSpPr>
      <dsp:spPr>
        <a:xfrm>
          <a:off x="79651" y="2468189"/>
          <a:ext cx="2402775" cy="16200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Definition: Assesses key skills &amp; </a:t>
          </a:r>
          <a:r>
            <a:rPr lang="en-US" sz="1800" kern="1200" dirty="0" err="1"/>
            <a:t>behaviours</a:t>
          </a:r>
          <a:r>
            <a:rPr lang="en-US" sz="1800" kern="1200" dirty="0"/>
            <a:t> using STAR (Situation, Task, Action, Result).</a:t>
          </a:r>
        </a:p>
      </dsp:txBody>
      <dsp:txXfrm>
        <a:off x="79651" y="2468189"/>
        <a:ext cx="2402775" cy="1620002"/>
      </dsp:txXfrm>
    </dsp:sp>
    <dsp:sp modelId="{8793DDCE-83D2-4792-BC59-9671FA62312C}">
      <dsp:nvSpPr>
        <dsp:cNvPr id="0" name=""/>
        <dsp:cNvSpPr/>
      </dsp:nvSpPr>
      <dsp:spPr>
        <a:xfrm>
          <a:off x="3574175" y="897215"/>
          <a:ext cx="1081248" cy="108124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F98F03-6E1B-4367-866E-B4B19EB5E687}">
      <dsp:nvSpPr>
        <dsp:cNvPr id="0" name=""/>
        <dsp:cNvSpPr/>
      </dsp:nvSpPr>
      <dsp:spPr>
        <a:xfrm>
          <a:off x="2913412" y="2388278"/>
          <a:ext cx="2402775" cy="12404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Example: Tell me about a time you improved a process under pressure.</a:t>
          </a:r>
        </a:p>
      </dsp:txBody>
      <dsp:txXfrm>
        <a:off x="2913412" y="2388278"/>
        <a:ext cx="2402775" cy="1240468"/>
      </dsp:txXfrm>
    </dsp:sp>
    <dsp:sp modelId="{C4380540-6AEE-4C2A-AD6D-3F2B7C3FE2E0}">
      <dsp:nvSpPr>
        <dsp:cNvPr id="0" name=""/>
        <dsp:cNvSpPr/>
      </dsp:nvSpPr>
      <dsp:spPr>
        <a:xfrm>
          <a:off x="6397436" y="897215"/>
          <a:ext cx="1081248" cy="108124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3E0BA8-613A-4D35-8F56-31CF379881CD}">
      <dsp:nvSpPr>
        <dsp:cNvPr id="0" name=""/>
        <dsp:cNvSpPr/>
      </dsp:nvSpPr>
      <dsp:spPr>
        <a:xfrm>
          <a:off x="5736673" y="2388278"/>
          <a:ext cx="2402775" cy="12404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Benefit: Measures real-world performance indicators.</a:t>
          </a:r>
        </a:p>
      </dsp:txBody>
      <dsp:txXfrm>
        <a:off x="5736673" y="2388278"/>
        <a:ext cx="2402775" cy="124046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E83EC4-2119-4593-80FD-F51E7A66D8E1}">
      <dsp:nvSpPr>
        <dsp:cNvPr id="0" name=""/>
        <dsp:cNvSpPr/>
      </dsp:nvSpPr>
      <dsp:spPr>
        <a:xfrm>
          <a:off x="0" y="4307"/>
          <a:ext cx="4773168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81558E-D4EF-48AE-8FE6-1F5672DA8C1C}">
      <dsp:nvSpPr>
        <dsp:cNvPr id="0" name=""/>
        <dsp:cNvSpPr/>
      </dsp:nvSpPr>
      <dsp:spPr>
        <a:xfrm>
          <a:off x="277554" y="210753"/>
          <a:ext cx="504644" cy="50464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9A5540-5B5E-4D41-846E-1DD0D06F8DE2}">
      <dsp:nvSpPr>
        <dsp:cNvPr id="0" name=""/>
        <dsp:cNvSpPr/>
      </dsp:nvSpPr>
      <dsp:spPr>
        <a:xfrm>
          <a:off x="1059754" y="4307"/>
          <a:ext cx="3713413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1. Probing – Explore deeper details.</a:t>
          </a:r>
        </a:p>
      </dsp:txBody>
      <dsp:txXfrm>
        <a:off x="1059754" y="4307"/>
        <a:ext cx="3713413" cy="917536"/>
      </dsp:txXfrm>
    </dsp:sp>
    <dsp:sp modelId="{FB458B88-AE51-4B5A-B66F-B61FF7EF019D}">
      <dsp:nvSpPr>
        <dsp:cNvPr id="0" name=""/>
        <dsp:cNvSpPr/>
      </dsp:nvSpPr>
      <dsp:spPr>
        <a:xfrm>
          <a:off x="0" y="1151227"/>
          <a:ext cx="4773168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A87E1E-280A-4DAF-90A2-FA39B93120B0}">
      <dsp:nvSpPr>
        <dsp:cNvPr id="0" name=""/>
        <dsp:cNvSpPr/>
      </dsp:nvSpPr>
      <dsp:spPr>
        <a:xfrm>
          <a:off x="277554" y="1357673"/>
          <a:ext cx="504644" cy="50464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5D9AD3-808A-4E9F-AF65-0CA17B41F66F}">
      <dsp:nvSpPr>
        <dsp:cNvPr id="0" name=""/>
        <dsp:cNvSpPr/>
      </dsp:nvSpPr>
      <dsp:spPr>
        <a:xfrm>
          <a:off x="1059754" y="1151227"/>
          <a:ext cx="3713413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2. Leading – Guide responses (use cautiously).</a:t>
          </a:r>
        </a:p>
      </dsp:txBody>
      <dsp:txXfrm>
        <a:off x="1059754" y="1151227"/>
        <a:ext cx="3713413" cy="917536"/>
      </dsp:txXfrm>
    </dsp:sp>
    <dsp:sp modelId="{19AFCCBF-21EC-41B0-83DA-E8B42CE8446A}">
      <dsp:nvSpPr>
        <dsp:cNvPr id="0" name=""/>
        <dsp:cNvSpPr/>
      </dsp:nvSpPr>
      <dsp:spPr>
        <a:xfrm>
          <a:off x="0" y="2298147"/>
          <a:ext cx="4773168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A8AD8E-00C4-4E6F-A52D-1B14194987B7}">
      <dsp:nvSpPr>
        <dsp:cNvPr id="0" name=""/>
        <dsp:cNvSpPr/>
      </dsp:nvSpPr>
      <dsp:spPr>
        <a:xfrm>
          <a:off x="277554" y="2504593"/>
          <a:ext cx="504644" cy="50464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F78E2F-34FC-489A-B795-55E9CAEF9EAA}">
      <dsp:nvSpPr>
        <dsp:cNvPr id="0" name=""/>
        <dsp:cNvSpPr/>
      </dsp:nvSpPr>
      <dsp:spPr>
        <a:xfrm>
          <a:off x="1059754" y="2298147"/>
          <a:ext cx="3713413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3. Socratic – Test reasoning and alternatives.</a:t>
          </a:r>
        </a:p>
      </dsp:txBody>
      <dsp:txXfrm>
        <a:off x="1059754" y="2298147"/>
        <a:ext cx="3713413" cy="917536"/>
      </dsp:txXfrm>
    </dsp:sp>
    <dsp:sp modelId="{3D34F570-26BE-448F-81C4-D74D7E4E6F80}">
      <dsp:nvSpPr>
        <dsp:cNvPr id="0" name=""/>
        <dsp:cNvSpPr/>
      </dsp:nvSpPr>
      <dsp:spPr>
        <a:xfrm>
          <a:off x="0" y="3445068"/>
          <a:ext cx="4773168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D4EF5D-8D3B-4E28-A249-E74168B83C95}">
      <dsp:nvSpPr>
        <dsp:cNvPr id="0" name=""/>
        <dsp:cNvSpPr/>
      </dsp:nvSpPr>
      <dsp:spPr>
        <a:xfrm>
          <a:off x="277554" y="3651513"/>
          <a:ext cx="504644" cy="50464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2B99B9-563E-4A56-A3EF-8A8C9253E283}">
      <dsp:nvSpPr>
        <dsp:cNvPr id="0" name=""/>
        <dsp:cNvSpPr/>
      </dsp:nvSpPr>
      <dsp:spPr>
        <a:xfrm>
          <a:off x="1059754" y="3445068"/>
          <a:ext cx="3713413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4. </a:t>
          </a:r>
          <a:r>
            <a:rPr lang="en-US" sz="2200" kern="1200" dirty="0" err="1"/>
            <a:t>Behavioural</a:t>
          </a:r>
          <a:r>
            <a:rPr lang="en-US" sz="2200" kern="1200" dirty="0"/>
            <a:t> – Predict future performance.</a:t>
          </a:r>
        </a:p>
      </dsp:txBody>
      <dsp:txXfrm>
        <a:off x="1059754" y="3445068"/>
        <a:ext cx="3713413" cy="917536"/>
      </dsp:txXfrm>
    </dsp:sp>
    <dsp:sp modelId="{61F64A04-8232-401F-8CE4-3B78526890E2}">
      <dsp:nvSpPr>
        <dsp:cNvPr id="0" name=""/>
        <dsp:cNvSpPr/>
      </dsp:nvSpPr>
      <dsp:spPr>
        <a:xfrm>
          <a:off x="0" y="4591988"/>
          <a:ext cx="4773168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AB2713-8295-40FE-AFF3-5D08F162455C}">
      <dsp:nvSpPr>
        <dsp:cNvPr id="0" name=""/>
        <dsp:cNvSpPr/>
      </dsp:nvSpPr>
      <dsp:spPr>
        <a:xfrm>
          <a:off x="277554" y="4798433"/>
          <a:ext cx="504644" cy="50464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9B9C60-8A54-4803-983E-A3CCF6350028}">
      <dsp:nvSpPr>
        <dsp:cNvPr id="0" name=""/>
        <dsp:cNvSpPr/>
      </dsp:nvSpPr>
      <dsp:spPr>
        <a:xfrm>
          <a:off x="1059754" y="4591988"/>
          <a:ext cx="3713413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(Source: Sparrow, 2019)</a:t>
          </a:r>
        </a:p>
      </dsp:txBody>
      <dsp:txXfrm>
        <a:off x="1059754" y="4591988"/>
        <a:ext cx="3713413" cy="91753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012466-169C-4DC5-92F6-EDC7C3B7E1CE}">
      <dsp:nvSpPr>
        <dsp:cNvPr id="0" name=""/>
        <dsp:cNvSpPr/>
      </dsp:nvSpPr>
      <dsp:spPr>
        <a:xfrm>
          <a:off x="548934" y="288"/>
          <a:ext cx="1001496" cy="100149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7C8A77-7507-4FE5-8DF7-C1FCF62CD80C}">
      <dsp:nvSpPr>
        <dsp:cNvPr id="0" name=""/>
        <dsp:cNvSpPr/>
      </dsp:nvSpPr>
      <dsp:spPr>
        <a:xfrm>
          <a:off x="762368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3864B5-0BC7-41A8-9E2C-ADB3E2ECFD5B}">
      <dsp:nvSpPr>
        <dsp:cNvPr id="0" name=""/>
        <dsp:cNvSpPr/>
      </dsp:nvSpPr>
      <dsp:spPr>
        <a:xfrm>
          <a:off x="228784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Advantages:</a:t>
          </a:r>
        </a:p>
      </dsp:txBody>
      <dsp:txXfrm>
        <a:off x="228784" y="1313725"/>
        <a:ext cx="1641796" cy="656718"/>
      </dsp:txXfrm>
    </dsp:sp>
    <dsp:sp modelId="{176A8618-2865-4191-B9EE-F29D28144492}">
      <dsp:nvSpPr>
        <dsp:cNvPr id="0" name=""/>
        <dsp:cNvSpPr/>
      </dsp:nvSpPr>
      <dsp:spPr>
        <a:xfrm>
          <a:off x="2478046" y="288"/>
          <a:ext cx="1001496" cy="100149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DDD248-2B6C-4942-8AA2-6675077E1386}">
      <dsp:nvSpPr>
        <dsp:cNvPr id="0" name=""/>
        <dsp:cNvSpPr/>
      </dsp:nvSpPr>
      <dsp:spPr>
        <a:xfrm>
          <a:off x="2691479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360362-9A26-4F02-8F3F-4D8AFA3FBA10}">
      <dsp:nvSpPr>
        <dsp:cNvPr id="0" name=""/>
        <dsp:cNvSpPr/>
      </dsp:nvSpPr>
      <dsp:spPr>
        <a:xfrm>
          <a:off x="2157895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- Personal interaction &amp; rapport</a:t>
          </a:r>
        </a:p>
      </dsp:txBody>
      <dsp:txXfrm>
        <a:off x="2157895" y="1313725"/>
        <a:ext cx="1641796" cy="656718"/>
      </dsp:txXfrm>
    </dsp:sp>
    <dsp:sp modelId="{852D7F86-7B48-4E6B-A636-7B3D8E4000A8}">
      <dsp:nvSpPr>
        <dsp:cNvPr id="0" name=""/>
        <dsp:cNvSpPr/>
      </dsp:nvSpPr>
      <dsp:spPr>
        <a:xfrm>
          <a:off x="4407157" y="288"/>
          <a:ext cx="1001496" cy="100149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BA1620-0584-495F-A51B-234A9AE62CAA}">
      <dsp:nvSpPr>
        <dsp:cNvPr id="0" name=""/>
        <dsp:cNvSpPr/>
      </dsp:nvSpPr>
      <dsp:spPr>
        <a:xfrm>
          <a:off x="4620591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A487D0-6818-4538-937F-9F31E387E9F7}">
      <dsp:nvSpPr>
        <dsp:cNvPr id="0" name=""/>
        <dsp:cNvSpPr/>
      </dsp:nvSpPr>
      <dsp:spPr>
        <a:xfrm>
          <a:off x="4087007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- Easier non-verbal assessment</a:t>
          </a:r>
        </a:p>
      </dsp:txBody>
      <dsp:txXfrm>
        <a:off x="4087007" y="1313725"/>
        <a:ext cx="1641796" cy="656718"/>
      </dsp:txXfrm>
    </dsp:sp>
    <dsp:sp modelId="{14ED277F-F8F8-4EE6-BA07-2DF9E364B550}">
      <dsp:nvSpPr>
        <dsp:cNvPr id="0" name=""/>
        <dsp:cNvSpPr/>
      </dsp:nvSpPr>
      <dsp:spPr>
        <a:xfrm>
          <a:off x="6336268" y="288"/>
          <a:ext cx="1001496" cy="100149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B2F964-6CCD-405F-9EC2-9F2A34B5A99D}">
      <dsp:nvSpPr>
        <dsp:cNvPr id="0" name=""/>
        <dsp:cNvSpPr/>
      </dsp:nvSpPr>
      <dsp:spPr>
        <a:xfrm>
          <a:off x="6549702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DE4940-DB49-43D4-9248-60E1FF652BC8}">
      <dsp:nvSpPr>
        <dsp:cNvPr id="0" name=""/>
        <dsp:cNvSpPr/>
      </dsp:nvSpPr>
      <dsp:spPr>
        <a:xfrm>
          <a:off x="6016118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Disadvantages:</a:t>
          </a:r>
        </a:p>
      </dsp:txBody>
      <dsp:txXfrm>
        <a:off x="6016118" y="1313725"/>
        <a:ext cx="1641796" cy="656718"/>
      </dsp:txXfrm>
    </dsp:sp>
    <dsp:sp modelId="{E5AE7A0F-5868-4AD7-A566-C12FE79153DD}">
      <dsp:nvSpPr>
        <dsp:cNvPr id="0" name=""/>
        <dsp:cNvSpPr/>
      </dsp:nvSpPr>
      <dsp:spPr>
        <a:xfrm>
          <a:off x="2478046" y="2380893"/>
          <a:ext cx="1001496" cy="1001496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30040A-FE70-440A-BCC7-D5E3025565D0}">
      <dsp:nvSpPr>
        <dsp:cNvPr id="0" name=""/>
        <dsp:cNvSpPr/>
      </dsp:nvSpPr>
      <dsp:spPr>
        <a:xfrm>
          <a:off x="2691479" y="2594327"/>
          <a:ext cx="574628" cy="57462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61E3A4-CFDE-433D-9FC2-16B37A669D76}">
      <dsp:nvSpPr>
        <dsp:cNvPr id="0" name=""/>
        <dsp:cNvSpPr/>
      </dsp:nvSpPr>
      <dsp:spPr>
        <a:xfrm>
          <a:off x="2157895" y="3694331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- Time &amp; cost</a:t>
          </a:r>
        </a:p>
      </dsp:txBody>
      <dsp:txXfrm>
        <a:off x="2157895" y="3694331"/>
        <a:ext cx="1641796" cy="656718"/>
      </dsp:txXfrm>
    </dsp:sp>
    <dsp:sp modelId="{068A8CF7-6C28-4605-A7A4-F8E895FEE911}">
      <dsp:nvSpPr>
        <dsp:cNvPr id="0" name=""/>
        <dsp:cNvSpPr/>
      </dsp:nvSpPr>
      <dsp:spPr>
        <a:xfrm>
          <a:off x="4407157" y="2380893"/>
          <a:ext cx="1001496" cy="100149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1F6DAA-EC49-4EF7-BB22-548CF8822880}">
      <dsp:nvSpPr>
        <dsp:cNvPr id="0" name=""/>
        <dsp:cNvSpPr/>
      </dsp:nvSpPr>
      <dsp:spPr>
        <a:xfrm>
          <a:off x="4620591" y="2594327"/>
          <a:ext cx="574628" cy="57462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79FC0F-C820-442D-AA07-21615DB40E51}">
      <dsp:nvSpPr>
        <dsp:cNvPr id="0" name=""/>
        <dsp:cNvSpPr/>
      </dsp:nvSpPr>
      <dsp:spPr>
        <a:xfrm>
          <a:off x="4087007" y="3694331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- Limited candidate reach</a:t>
          </a:r>
        </a:p>
      </dsp:txBody>
      <dsp:txXfrm>
        <a:off x="4087007" y="3694331"/>
        <a:ext cx="1641796" cy="6567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EBD0D3-B6DA-4E90-8A74-5710D146968C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5DA8FA-095D-437C-B4D5-5623BAB087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87664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5DA8FA-095D-437C-B4D5-5623BAB0872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67101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F1021-0FF5-4D19-AE29-B72E77346FA5}" type="datetime1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067E19-49FC-477E-90EB-59A94905FB7B}" type="datetime1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93697-0E5E-4BC6-927B-0FC6CE06273C}" type="datetime1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3C8FD-08BB-4E55-9CB2-1C1F3EE869FE}" type="datetime1">
              <a:rPr lang="en-US" smtClean="0"/>
              <a:t>11/8/2025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E20295-7C14-4AA8-890F-1AB240FA9846}" type="datetime1">
              <a:rPr lang="en-US" smtClean="0"/>
              <a:t>11/8/2025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1068F8-24F9-4520-8326-017A2027C87E}" type="datetime1">
              <a:rPr lang="en-US" smtClean="0"/>
              <a:t>11/8/2025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3086A-D76F-4150-9D07-87068C0636E5}" type="datetime1">
              <a:rPr lang="en-US" smtClean="0"/>
              <a:t>11/8/2025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3315A-EFC7-4493-8A5E-38847023119F}" type="datetime1">
              <a:rPr lang="en-US" smtClean="0"/>
              <a:t>11/8/2025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3ED405-7F6C-4F57-8EE3-1C696DEEB9CF}" type="datetime1">
              <a:rPr lang="en-US" smtClean="0"/>
              <a:t>11/8/2025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3A7B9-B657-4BCE-911F-9DD2EAD18512}" type="datetime1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C2608-48CD-4F92-B801-FA7C34651B78}" type="datetime1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30A1DB-FEE4-48EC-863D-DD5D987DD4C3}" type="datetime1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ipd.co.uk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CFFFE4D-5835-136A-4B22-DE316E5B1CF7}"/>
              </a:ext>
            </a:extLst>
          </p:cNvPr>
          <p:cNvSpPr txBox="1"/>
          <p:nvPr/>
        </p:nvSpPr>
        <p:spPr>
          <a:xfrm>
            <a:off x="3865569" y="649480"/>
            <a:ext cx="4225980" cy="4957525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gradFill>
              <a:gsLst>
                <a:gs pos="0">
                  <a:srgbClr val="7030A0"/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ln>
          <a:effectLst>
            <a:glow rad="228600">
              <a:schemeClr val="bg1">
                <a:lumMod val="50000"/>
                <a:alpha val="40000"/>
              </a:schemeClr>
            </a:glo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150000"/>
              </a:lnSpc>
              <a:spcAft>
                <a:spcPts val="600"/>
              </a:spcAft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400">
              <a:lnSpc>
                <a:spcPct val="150000"/>
              </a:lnSpc>
              <a:spcAft>
                <a:spcPts val="600"/>
              </a:spcAft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Name: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Amanam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-Teddy E. Ekpo</a:t>
            </a:r>
          </a:p>
          <a:p>
            <a:pPr defTabSz="914400">
              <a:lnSpc>
                <a:spcPct val="150000"/>
              </a:lnSpc>
              <a:spcAft>
                <a:spcPts val="600"/>
              </a:spcAft>
            </a:pP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(expected to present as a new HR Assistant)</a:t>
            </a:r>
          </a:p>
          <a:p>
            <a:pPr defTabSz="914400">
              <a:lnSpc>
                <a:spcPct val="150000"/>
              </a:lnSpc>
              <a:spcAft>
                <a:spcPts val="600"/>
              </a:spcAft>
            </a:pP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Student Number: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2415924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Module Code and Title: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LCLM5002 – Individual Presentation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Lecturer: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Faizu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Edu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Institution: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UWTSD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Date: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12</a:t>
            </a:r>
            <a:r>
              <a:rPr lang="en-US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November 2025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4981F11-4C58-799B-42F8-4A67B0BC80D0}"/>
              </a:ext>
            </a:extLst>
          </p:cNvPr>
          <p:cNvSpPr txBox="1"/>
          <p:nvPr/>
        </p:nvSpPr>
        <p:spPr>
          <a:xfrm>
            <a:off x="311083" y="2053493"/>
            <a:ext cx="2406191" cy="3212226"/>
          </a:xfrm>
          <a:prstGeom prst="rect">
            <a:avLst/>
          </a:prstGeom>
          <a:noFill/>
          <a:ln>
            <a:gradFill>
              <a:gsLst>
                <a:gs pos="0">
                  <a:schemeClr val="bg1"/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ln>
          <a:effectLst>
            <a:outerShdw sx="1000" sy="1000" algn="ctr" rotWithShape="0">
              <a:schemeClr val="bg1"/>
            </a:outerShdw>
            <a:reflection endPos="0" dist="50800" dir="5400000" sy="-100000" algn="bl" rotWithShape="0"/>
          </a:effectLst>
        </p:spPr>
        <p:txBody>
          <a:bodyPr wrap="square">
            <a:spAutoFit/>
          </a:bodyPr>
          <a:lstStyle/>
          <a:p>
            <a:pPr marL="0" marR="0" lvl="0" indent="-22860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300" b="1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Recruiting with Purpose: </a:t>
            </a:r>
            <a:r>
              <a:rPr kumimoji="0" lang="en-US" sz="2300" b="1" i="1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Building the Right Team for Business Transformation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85AEFA6-B8A2-D4E1-F90E-8D340FE85CE3}"/>
              </a:ext>
            </a:extLst>
          </p:cNvPr>
          <p:cNvSpPr txBox="1"/>
          <p:nvPr/>
        </p:nvSpPr>
        <p:spPr>
          <a:xfrm>
            <a:off x="111708" y="1171660"/>
            <a:ext cx="280494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US" sz="2400" b="1" i="0" u="sng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Assignment Title</a:t>
            </a:r>
            <a:endParaRPr lang="en-GB" sz="2400" u="sng" dirty="0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2C888C7-0F40-49A6-E691-44A1B0D6B8B6}"/>
              </a:ext>
            </a:extLst>
          </p:cNvPr>
          <p:cNvSpPr txBox="1"/>
          <p:nvPr/>
        </p:nvSpPr>
        <p:spPr>
          <a:xfrm>
            <a:off x="-2286" y="5685887"/>
            <a:ext cx="3235750" cy="5355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-2286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“Hire for Belief, Not Just Ability” — Inspired by Simon Sinek</a:t>
            </a:r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E652A4A8-02A5-3FD9-A039-86B20910B1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27116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 sz="4700"/>
              <a:t>Table of Contents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8650" y="1865313"/>
            <a:ext cx="7818120" cy="18288"/>
          </a:xfrm>
          <a:custGeom>
            <a:avLst/>
            <a:gdLst>
              <a:gd name="connsiteX0" fmla="*/ 0 w 7818120"/>
              <a:gd name="connsiteY0" fmla="*/ 0 h 18288"/>
              <a:gd name="connsiteX1" fmla="*/ 416966 w 7818120"/>
              <a:gd name="connsiteY1" fmla="*/ 0 h 18288"/>
              <a:gd name="connsiteX2" fmla="*/ 1146658 w 7818120"/>
              <a:gd name="connsiteY2" fmla="*/ 0 h 18288"/>
              <a:gd name="connsiteX3" fmla="*/ 1563624 w 7818120"/>
              <a:gd name="connsiteY3" fmla="*/ 0 h 18288"/>
              <a:gd name="connsiteX4" fmla="*/ 2136953 w 7818120"/>
              <a:gd name="connsiteY4" fmla="*/ 0 h 18288"/>
              <a:gd name="connsiteX5" fmla="*/ 2944825 w 7818120"/>
              <a:gd name="connsiteY5" fmla="*/ 0 h 18288"/>
              <a:gd name="connsiteX6" fmla="*/ 3596335 w 7818120"/>
              <a:gd name="connsiteY6" fmla="*/ 0 h 18288"/>
              <a:gd name="connsiteX7" fmla="*/ 4326026 w 7818120"/>
              <a:gd name="connsiteY7" fmla="*/ 0 h 18288"/>
              <a:gd name="connsiteX8" fmla="*/ 4899355 w 7818120"/>
              <a:gd name="connsiteY8" fmla="*/ 0 h 18288"/>
              <a:gd name="connsiteX9" fmla="*/ 5550865 w 7818120"/>
              <a:gd name="connsiteY9" fmla="*/ 0 h 18288"/>
              <a:gd name="connsiteX10" fmla="*/ 6358738 w 7818120"/>
              <a:gd name="connsiteY10" fmla="*/ 0 h 18288"/>
              <a:gd name="connsiteX11" fmla="*/ 6853885 w 7818120"/>
              <a:gd name="connsiteY11" fmla="*/ 0 h 18288"/>
              <a:gd name="connsiteX12" fmla="*/ 7818120 w 7818120"/>
              <a:gd name="connsiteY12" fmla="*/ 0 h 18288"/>
              <a:gd name="connsiteX13" fmla="*/ 7818120 w 7818120"/>
              <a:gd name="connsiteY13" fmla="*/ 18288 h 18288"/>
              <a:gd name="connsiteX14" fmla="*/ 7244791 w 7818120"/>
              <a:gd name="connsiteY14" fmla="*/ 18288 h 18288"/>
              <a:gd name="connsiteX15" fmla="*/ 6827825 w 7818120"/>
              <a:gd name="connsiteY15" fmla="*/ 18288 h 18288"/>
              <a:gd name="connsiteX16" fmla="*/ 6176315 w 7818120"/>
              <a:gd name="connsiteY16" fmla="*/ 18288 h 18288"/>
              <a:gd name="connsiteX17" fmla="*/ 5681167 w 7818120"/>
              <a:gd name="connsiteY17" fmla="*/ 18288 h 18288"/>
              <a:gd name="connsiteX18" fmla="*/ 5029657 w 7818120"/>
              <a:gd name="connsiteY18" fmla="*/ 18288 h 18288"/>
              <a:gd name="connsiteX19" fmla="*/ 4378147 w 7818120"/>
              <a:gd name="connsiteY19" fmla="*/ 18288 h 18288"/>
              <a:gd name="connsiteX20" fmla="*/ 3726637 w 7818120"/>
              <a:gd name="connsiteY20" fmla="*/ 18288 h 18288"/>
              <a:gd name="connsiteX21" fmla="*/ 3075127 w 7818120"/>
              <a:gd name="connsiteY21" fmla="*/ 18288 h 18288"/>
              <a:gd name="connsiteX22" fmla="*/ 2501798 w 7818120"/>
              <a:gd name="connsiteY22" fmla="*/ 18288 h 18288"/>
              <a:gd name="connsiteX23" fmla="*/ 1772107 w 7818120"/>
              <a:gd name="connsiteY23" fmla="*/ 18288 h 18288"/>
              <a:gd name="connsiteX24" fmla="*/ 1120597 w 7818120"/>
              <a:gd name="connsiteY24" fmla="*/ 18288 h 18288"/>
              <a:gd name="connsiteX25" fmla="*/ 0 w 7818120"/>
              <a:gd name="connsiteY25" fmla="*/ 18288 h 18288"/>
              <a:gd name="connsiteX26" fmla="*/ 0 w 7818120"/>
              <a:gd name="connsiteY2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7818120" h="18288" fill="none" extrusionOk="0">
                <a:moveTo>
                  <a:pt x="0" y="0"/>
                </a:moveTo>
                <a:cubicBezTo>
                  <a:pt x="121520" y="-12182"/>
                  <a:pt x="211324" y="18247"/>
                  <a:pt x="416966" y="0"/>
                </a:cubicBezTo>
                <a:cubicBezTo>
                  <a:pt x="622608" y="-18247"/>
                  <a:pt x="891241" y="-13744"/>
                  <a:pt x="1146658" y="0"/>
                </a:cubicBezTo>
                <a:cubicBezTo>
                  <a:pt x="1402075" y="13744"/>
                  <a:pt x="1378880" y="-8543"/>
                  <a:pt x="1563624" y="0"/>
                </a:cubicBezTo>
                <a:cubicBezTo>
                  <a:pt x="1748368" y="8543"/>
                  <a:pt x="1972300" y="7443"/>
                  <a:pt x="2136953" y="0"/>
                </a:cubicBezTo>
                <a:cubicBezTo>
                  <a:pt x="2301606" y="-7443"/>
                  <a:pt x="2679634" y="12382"/>
                  <a:pt x="2944825" y="0"/>
                </a:cubicBezTo>
                <a:cubicBezTo>
                  <a:pt x="3210016" y="-12382"/>
                  <a:pt x="3409232" y="17967"/>
                  <a:pt x="3596335" y="0"/>
                </a:cubicBezTo>
                <a:cubicBezTo>
                  <a:pt x="3783438" y="-17967"/>
                  <a:pt x="4002523" y="-28578"/>
                  <a:pt x="4326026" y="0"/>
                </a:cubicBezTo>
                <a:cubicBezTo>
                  <a:pt x="4649529" y="28578"/>
                  <a:pt x="4777384" y="-3624"/>
                  <a:pt x="4899355" y="0"/>
                </a:cubicBezTo>
                <a:cubicBezTo>
                  <a:pt x="5021326" y="3624"/>
                  <a:pt x="5317653" y="1281"/>
                  <a:pt x="5550865" y="0"/>
                </a:cubicBezTo>
                <a:cubicBezTo>
                  <a:pt x="5784077" y="-1281"/>
                  <a:pt x="6142956" y="-39637"/>
                  <a:pt x="6358738" y="0"/>
                </a:cubicBezTo>
                <a:cubicBezTo>
                  <a:pt x="6574520" y="39637"/>
                  <a:pt x="6724785" y="-4460"/>
                  <a:pt x="6853885" y="0"/>
                </a:cubicBezTo>
                <a:cubicBezTo>
                  <a:pt x="6982985" y="4460"/>
                  <a:pt x="7403044" y="-1955"/>
                  <a:pt x="7818120" y="0"/>
                </a:cubicBezTo>
                <a:cubicBezTo>
                  <a:pt x="7817988" y="7702"/>
                  <a:pt x="7817908" y="13511"/>
                  <a:pt x="7818120" y="18288"/>
                </a:cubicBezTo>
                <a:cubicBezTo>
                  <a:pt x="7698847" y="-3267"/>
                  <a:pt x="7390924" y="22979"/>
                  <a:pt x="7244791" y="18288"/>
                </a:cubicBezTo>
                <a:cubicBezTo>
                  <a:pt x="7098658" y="13597"/>
                  <a:pt x="6952735" y="29357"/>
                  <a:pt x="6827825" y="18288"/>
                </a:cubicBezTo>
                <a:cubicBezTo>
                  <a:pt x="6702915" y="7219"/>
                  <a:pt x="6338661" y="34530"/>
                  <a:pt x="6176315" y="18288"/>
                </a:cubicBezTo>
                <a:cubicBezTo>
                  <a:pt x="6013969" y="2047"/>
                  <a:pt x="5850602" y="6362"/>
                  <a:pt x="5681167" y="18288"/>
                </a:cubicBezTo>
                <a:cubicBezTo>
                  <a:pt x="5511732" y="30214"/>
                  <a:pt x="5312143" y="419"/>
                  <a:pt x="5029657" y="18288"/>
                </a:cubicBezTo>
                <a:cubicBezTo>
                  <a:pt x="4747171" y="36158"/>
                  <a:pt x="4655062" y="30740"/>
                  <a:pt x="4378147" y="18288"/>
                </a:cubicBezTo>
                <a:cubicBezTo>
                  <a:pt x="4101232" y="5837"/>
                  <a:pt x="4037646" y="44706"/>
                  <a:pt x="3726637" y="18288"/>
                </a:cubicBezTo>
                <a:cubicBezTo>
                  <a:pt x="3415628" y="-8130"/>
                  <a:pt x="3321756" y="45507"/>
                  <a:pt x="3075127" y="18288"/>
                </a:cubicBezTo>
                <a:cubicBezTo>
                  <a:pt x="2828498" y="-8931"/>
                  <a:pt x="2684733" y="14853"/>
                  <a:pt x="2501798" y="18288"/>
                </a:cubicBezTo>
                <a:cubicBezTo>
                  <a:pt x="2318863" y="21723"/>
                  <a:pt x="2121844" y="-13013"/>
                  <a:pt x="1772107" y="18288"/>
                </a:cubicBezTo>
                <a:cubicBezTo>
                  <a:pt x="1422370" y="49589"/>
                  <a:pt x="1431548" y="31666"/>
                  <a:pt x="1120597" y="18288"/>
                </a:cubicBezTo>
                <a:cubicBezTo>
                  <a:pt x="809646" y="4911"/>
                  <a:pt x="246393" y="56240"/>
                  <a:pt x="0" y="18288"/>
                </a:cubicBezTo>
                <a:cubicBezTo>
                  <a:pt x="129" y="13298"/>
                  <a:pt x="-675" y="6857"/>
                  <a:pt x="0" y="0"/>
                </a:cubicBezTo>
                <a:close/>
              </a:path>
              <a:path w="7818120" h="18288" stroke="0" extrusionOk="0">
                <a:moveTo>
                  <a:pt x="0" y="0"/>
                </a:moveTo>
                <a:cubicBezTo>
                  <a:pt x="177487" y="-4302"/>
                  <a:pt x="287499" y="4997"/>
                  <a:pt x="573329" y="0"/>
                </a:cubicBezTo>
                <a:cubicBezTo>
                  <a:pt x="859159" y="-4997"/>
                  <a:pt x="821965" y="-336"/>
                  <a:pt x="990295" y="0"/>
                </a:cubicBezTo>
                <a:cubicBezTo>
                  <a:pt x="1158625" y="336"/>
                  <a:pt x="1587918" y="-4681"/>
                  <a:pt x="1798168" y="0"/>
                </a:cubicBezTo>
                <a:cubicBezTo>
                  <a:pt x="2008418" y="4681"/>
                  <a:pt x="2088841" y="-2754"/>
                  <a:pt x="2371496" y="0"/>
                </a:cubicBezTo>
                <a:cubicBezTo>
                  <a:pt x="2654151" y="2754"/>
                  <a:pt x="2701462" y="-24976"/>
                  <a:pt x="2944825" y="0"/>
                </a:cubicBezTo>
                <a:cubicBezTo>
                  <a:pt x="3188188" y="24976"/>
                  <a:pt x="3511636" y="25407"/>
                  <a:pt x="3752698" y="0"/>
                </a:cubicBezTo>
                <a:cubicBezTo>
                  <a:pt x="3993760" y="-25407"/>
                  <a:pt x="4107153" y="6432"/>
                  <a:pt x="4247845" y="0"/>
                </a:cubicBezTo>
                <a:cubicBezTo>
                  <a:pt x="4388537" y="-6432"/>
                  <a:pt x="4835598" y="-5108"/>
                  <a:pt x="5055718" y="0"/>
                </a:cubicBezTo>
                <a:cubicBezTo>
                  <a:pt x="5275838" y="5108"/>
                  <a:pt x="5461006" y="-24536"/>
                  <a:pt x="5863590" y="0"/>
                </a:cubicBezTo>
                <a:cubicBezTo>
                  <a:pt x="6266174" y="24536"/>
                  <a:pt x="6355549" y="-19657"/>
                  <a:pt x="6515100" y="0"/>
                </a:cubicBezTo>
                <a:cubicBezTo>
                  <a:pt x="6674651" y="19657"/>
                  <a:pt x="7275423" y="-57462"/>
                  <a:pt x="7818120" y="0"/>
                </a:cubicBezTo>
                <a:cubicBezTo>
                  <a:pt x="7818132" y="8833"/>
                  <a:pt x="7818660" y="9830"/>
                  <a:pt x="7818120" y="18288"/>
                </a:cubicBezTo>
                <a:cubicBezTo>
                  <a:pt x="7610240" y="4606"/>
                  <a:pt x="7521789" y="7721"/>
                  <a:pt x="7401154" y="18288"/>
                </a:cubicBezTo>
                <a:cubicBezTo>
                  <a:pt x="7280519" y="28855"/>
                  <a:pt x="6930719" y="4225"/>
                  <a:pt x="6593281" y="18288"/>
                </a:cubicBezTo>
                <a:cubicBezTo>
                  <a:pt x="6255843" y="32351"/>
                  <a:pt x="6286682" y="1162"/>
                  <a:pt x="6098134" y="18288"/>
                </a:cubicBezTo>
                <a:cubicBezTo>
                  <a:pt x="5909586" y="35414"/>
                  <a:pt x="5602789" y="48596"/>
                  <a:pt x="5446624" y="18288"/>
                </a:cubicBezTo>
                <a:cubicBezTo>
                  <a:pt x="5290459" y="-12020"/>
                  <a:pt x="4917039" y="21960"/>
                  <a:pt x="4638751" y="18288"/>
                </a:cubicBezTo>
                <a:cubicBezTo>
                  <a:pt x="4360463" y="14616"/>
                  <a:pt x="4304690" y="5450"/>
                  <a:pt x="3987241" y="18288"/>
                </a:cubicBezTo>
                <a:cubicBezTo>
                  <a:pt x="3669792" y="31127"/>
                  <a:pt x="3758742" y="32551"/>
                  <a:pt x="3570275" y="18288"/>
                </a:cubicBezTo>
                <a:cubicBezTo>
                  <a:pt x="3381808" y="4025"/>
                  <a:pt x="3267153" y="36200"/>
                  <a:pt x="3075127" y="18288"/>
                </a:cubicBezTo>
                <a:cubicBezTo>
                  <a:pt x="2883101" y="376"/>
                  <a:pt x="2665825" y="10973"/>
                  <a:pt x="2267255" y="18288"/>
                </a:cubicBezTo>
                <a:cubicBezTo>
                  <a:pt x="1868685" y="25603"/>
                  <a:pt x="1884698" y="28410"/>
                  <a:pt x="1615745" y="18288"/>
                </a:cubicBezTo>
                <a:cubicBezTo>
                  <a:pt x="1346792" y="8167"/>
                  <a:pt x="1320952" y="10430"/>
                  <a:pt x="1120597" y="18288"/>
                </a:cubicBezTo>
                <a:cubicBezTo>
                  <a:pt x="920242" y="26146"/>
                  <a:pt x="556507" y="50790"/>
                  <a:pt x="0" y="18288"/>
                </a:cubicBezTo>
                <a:cubicBezTo>
                  <a:pt x="74" y="14054"/>
                  <a:pt x="-46" y="699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D3EE746-82E3-6EB9-2318-BCA06EC0CE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16786294"/>
              </p:ext>
            </p:extLst>
          </p:nvPr>
        </p:nvGraphicFramePr>
        <p:xfrm>
          <a:off x="628650" y="2228087"/>
          <a:ext cx="78867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C96877-89AC-BA9D-BD99-9EF72A4825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2</a:t>
            </a:fld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14166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08608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344" y="1161288"/>
            <a:ext cx="2702052" cy="4526280"/>
          </a:xfrm>
        </p:spPr>
        <p:txBody>
          <a:bodyPr>
            <a:normAutofit/>
          </a:bodyPr>
          <a:lstStyle/>
          <a:p>
            <a:r>
              <a:rPr lang="en-GB" sz="3500" b="1" dirty="0"/>
              <a:t>Introduction: Company Overview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9601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DDB82D5-A7F1-922F-EF7A-C0DD7923B4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51374340"/>
              </p:ext>
            </p:extLst>
          </p:nvPr>
        </p:nvGraphicFramePr>
        <p:xfrm>
          <a:off x="3821049" y="667512"/>
          <a:ext cx="5116068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EDEFC5-4599-59E1-26C4-9277374D0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3</a:t>
            </a:fld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930" y="1050595"/>
            <a:ext cx="6056111" cy="161848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900"/>
              <a:t>Recruitment Process: Right Person, Right Time, Right Job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3930" y="2969469"/>
            <a:ext cx="6056111" cy="2800395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600"/>
              <a:t>Steps:</a:t>
            </a:r>
          </a:p>
          <a:p>
            <a:pPr>
              <a:lnSpc>
                <a:spcPct val="90000"/>
              </a:lnSpc>
            </a:pPr>
            <a:r>
              <a:rPr lang="en-GB" sz="1600"/>
              <a:t>1. Identify Vacancy</a:t>
            </a:r>
          </a:p>
          <a:p>
            <a:pPr>
              <a:lnSpc>
                <a:spcPct val="90000"/>
              </a:lnSpc>
            </a:pPr>
            <a:r>
              <a:rPr lang="en-GB" sz="1600"/>
              <a:t>2. Job Analysis</a:t>
            </a:r>
          </a:p>
          <a:p>
            <a:pPr>
              <a:lnSpc>
                <a:spcPct val="90000"/>
              </a:lnSpc>
            </a:pPr>
            <a:r>
              <a:rPr lang="en-GB" sz="1600"/>
              <a:t>3. Job Description</a:t>
            </a:r>
          </a:p>
          <a:p>
            <a:pPr>
              <a:lnSpc>
                <a:spcPct val="90000"/>
              </a:lnSpc>
            </a:pPr>
            <a:r>
              <a:rPr lang="en-GB" sz="1600"/>
              <a:t>4. Person Specification</a:t>
            </a:r>
          </a:p>
          <a:p>
            <a:pPr>
              <a:lnSpc>
                <a:spcPct val="90000"/>
              </a:lnSpc>
            </a:pPr>
            <a:r>
              <a:rPr lang="en-GB" sz="1600"/>
              <a:t>5. Attract Candidates</a:t>
            </a:r>
          </a:p>
          <a:p>
            <a:pPr>
              <a:lnSpc>
                <a:spcPct val="90000"/>
              </a:lnSpc>
            </a:pPr>
            <a:r>
              <a:rPr lang="en-GB" sz="1600"/>
              <a:t>6. Screen Applications</a:t>
            </a:r>
          </a:p>
          <a:p>
            <a:pPr>
              <a:lnSpc>
                <a:spcPct val="90000"/>
              </a:lnSpc>
            </a:pPr>
            <a:r>
              <a:rPr lang="en-GB" sz="1600"/>
              <a:t>7. Interview &amp; Selection</a:t>
            </a:r>
          </a:p>
          <a:p>
            <a:pPr>
              <a:lnSpc>
                <a:spcPct val="90000"/>
              </a:lnSpc>
            </a:pPr>
            <a:r>
              <a:rPr lang="en-GB" sz="1600"/>
              <a:t>8. Offer &amp; Onboarding</a:t>
            </a:r>
          </a:p>
          <a:p>
            <a:pPr>
              <a:lnSpc>
                <a:spcPct val="90000"/>
              </a:lnSpc>
            </a:pPr>
            <a:r>
              <a:rPr lang="en-GB" sz="1600"/>
              <a:t>(Source: Armstrong &amp; Taylor, 2020)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6DC99D-05FB-6095-A6F7-E5810256A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4</a:t>
            </a:fld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AD318CC-E2A8-4E27-9548-A047A78999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3798" y="1463040"/>
            <a:ext cx="2847230" cy="2690949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/>
              <a:t>Job Analysis, Job Description &amp; Person Specification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14B560F-9DD7-4302-A60B-EBD3EF59B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7250" y="4415246"/>
            <a:ext cx="8986749" cy="2087795"/>
            <a:chOff x="143163" y="5763486"/>
            <a:chExt cx="11982332" cy="739555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3A9A4357-BD1D-4622-A4FE-766E6AB8DE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357444" y="5763486"/>
              <a:ext cx="11768051" cy="73955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21D6966-343E-49AC-A026-D2497E0C3C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43163" y="5763486"/>
              <a:ext cx="1" cy="73955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50279" y="587829"/>
            <a:ext cx="4878975" cy="568234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42163" y="1463039"/>
            <a:ext cx="4156790" cy="4300447"/>
          </a:xfrm>
        </p:spPr>
        <p:txBody>
          <a:bodyPr anchor="t">
            <a:noAutofit/>
          </a:bodyPr>
          <a:lstStyle/>
          <a:p>
            <a:r>
              <a:rPr lang="en-GB" sz="2100" dirty="0"/>
              <a:t>Job Analysis: Understand duties &amp; expectations.</a:t>
            </a:r>
          </a:p>
          <a:p>
            <a:r>
              <a:rPr lang="en-GB" sz="2100" dirty="0"/>
              <a:t>Job Description (Change Manager):</a:t>
            </a:r>
          </a:p>
          <a:p>
            <a:r>
              <a:rPr lang="en-GB" sz="2100" dirty="0"/>
              <a:t>- Lead transformation projects</a:t>
            </a:r>
          </a:p>
          <a:p>
            <a:r>
              <a:rPr lang="en-GB" sz="2100" dirty="0"/>
              <a:t>- Coordinate initiatives</a:t>
            </a:r>
          </a:p>
          <a:p>
            <a:r>
              <a:rPr lang="en-GB" sz="2100" dirty="0"/>
              <a:t>- Manage communication</a:t>
            </a:r>
          </a:p>
          <a:p>
            <a:r>
              <a:rPr lang="en-GB" sz="2100" dirty="0"/>
              <a:t>Person Specification:</a:t>
            </a:r>
          </a:p>
          <a:p>
            <a:r>
              <a:rPr lang="en-GB" sz="2100" dirty="0"/>
              <a:t>- Degree + 3–5 years experience</a:t>
            </a:r>
          </a:p>
          <a:p>
            <a:r>
              <a:rPr lang="en-GB" sz="2100" dirty="0"/>
              <a:t>- Leadership &amp; adaptability</a:t>
            </a:r>
          </a:p>
          <a:p>
            <a:r>
              <a:rPr lang="en-GB" sz="2100" dirty="0"/>
              <a:t>- Alignment with company values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05B8E8-BC27-871D-5CE2-B82C3B24E4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5</a:t>
            </a:fld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BCE0FB-ADDD-4B37-A958-519663E8E1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F8A981E-6C01-464B-9B2A-810AFEC27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4000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8640" y="1179094"/>
            <a:ext cx="7103444" cy="1907246"/>
          </a:xfrm>
        </p:spPr>
        <p:txBody>
          <a:bodyPr anchor="b">
            <a:normAutofit fontScale="90000"/>
          </a:bodyPr>
          <a:lstStyle/>
          <a:p>
            <a:pPr algn="l"/>
            <a:r>
              <a:rPr lang="en-GB" sz="6000" dirty="0">
                <a:solidFill>
                  <a:schemeClr val="tx2"/>
                </a:solidFill>
              </a:rPr>
              <a:t>Type of Interview 1: Structured Interview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8710E47-0781-4953-BBDA-8EF627A731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49426" y="246028"/>
            <a:ext cx="191621" cy="546559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8640" y="3472847"/>
            <a:ext cx="7886700" cy="2927953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dirty="0">
                <a:solidFill>
                  <a:schemeClr val="tx2"/>
                </a:solidFill>
              </a:rPr>
              <a:t>Definition: Standardised set of pre-determined questions.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chemeClr val="tx2"/>
                </a:solidFill>
              </a:rPr>
              <a:t>Advantages: Fairness, objectivity.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chemeClr val="tx2"/>
                </a:solidFill>
              </a:rPr>
              <a:t>Disadvantages: Less flexibility.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chemeClr val="tx2"/>
                </a:solidFill>
              </a:rPr>
              <a:t>Example Questions: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chemeClr val="tx2"/>
                </a:solidFill>
              </a:rPr>
              <a:t>- Describe a time you led a change project.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chemeClr val="tx2"/>
                </a:solidFill>
              </a:rPr>
              <a:t>- How do you handle resistance to change?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chemeClr val="tx2"/>
                </a:solidFill>
              </a:rPr>
              <a:t>(Source: Bratton &amp; Gold, 2017)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25D265C-1D38-4B36-8572-366ED6A60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30330" y="6522756"/>
            <a:ext cx="8037891" cy="0"/>
          </a:xfrm>
          <a:prstGeom prst="line">
            <a:avLst/>
          </a:prstGeom>
          <a:ln w="12700" cap="sq">
            <a:solidFill>
              <a:schemeClr val="tx2"/>
            </a:solidFill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6" name="Group 15">
            <a:extLst>
              <a:ext uri="{FF2B5EF4-FFF2-40B4-BE49-F238E27FC236}">
                <a16:creationId xmlns:a16="http://schemas.microsoft.com/office/drawing/2014/main" id="{50C536A3-D654-4FB9-BB50-B236B87BB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644791" y="6400800"/>
            <a:ext cx="338328" cy="240175"/>
            <a:chOff x="4089400" y="933450"/>
            <a:chExt cx="338328" cy="341938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941ACF7F-B3F4-4E4E-AECF-076FA5AB68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258564" y="933450"/>
              <a:ext cx="0" cy="341938"/>
            </a:xfrm>
            <a:prstGeom prst="line">
              <a:avLst/>
            </a:prstGeom>
            <a:ln w="127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2A76DEDF-ED9E-43F5-BD8F-87A9A7A069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089400" y="1104419"/>
              <a:ext cx="338328" cy="0"/>
            </a:xfrm>
            <a:prstGeom prst="line">
              <a:avLst/>
            </a:prstGeom>
            <a:ln w="127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7C86BB-1FDC-D303-8239-493D082A2C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6</a:t>
            </a:fld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Type of Interview 2: Competency-Based Interview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3D9DBBA-1E49-8A83-2062-FC34E64F15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9435480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2EEB72-B322-FAEE-66A8-6F87C63058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7</a:t>
            </a:fld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2" name="Rectangle 361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3" name="Rectangle 362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4419" y="1280679"/>
            <a:ext cx="7375161" cy="1325563"/>
          </a:xfrm>
        </p:spPr>
        <p:txBody>
          <a:bodyPr anchor="b">
            <a:normAutofit/>
          </a:bodyPr>
          <a:lstStyle/>
          <a:p>
            <a:r>
              <a:rPr lang="en-GB" sz="3100">
                <a:solidFill>
                  <a:schemeClr val="tx2"/>
                </a:solidFill>
              </a:rPr>
              <a:t>Type of Interview 3: Panel Interview</a:t>
            </a:r>
          </a:p>
        </p:txBody>
      </p:sp>
      <p:grpSp>
        <p:nvGrpSpPr>
          <p:cNvPr id="364" name="Group 363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17417" y="0"/>
            <a:ext cx="2926583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365" name="Freeform: Shape 364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6" name="Freeform: Shape 365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7" name="Freeform: Shape 366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4419" y="2890979"/>
            <a:ext cx="7375161" cy="2693976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tx2"/>
                </a:solidFill>
              </a:rPr>
              <a:t>Definition: Candidate meets multiple interviewers.</a:t>
            </a:r>
          </a:p>
          <a:p>
            <a:r>
              <a:rPr lang="en-GB" sz="2400" dirty="0">
                <a:solidFill>
                  <a:schemeClr val="tx2"/>
                </a:solidFill>
              </a:rPr>
              <a:t>Usefulness: For senior or cross-functional roles.</a:t>
            </a:r>
          </a:p>
          <a:p>
            <a:r>
              <a:rPr lang="en-GB" sz="2400" dirty="0">
                <a:solidFill>
                  <a:schemeClr val="tx2"/>
                </a:solidFill>
              </a:rPr>
              <a:t>Advantages: Reduces bias.</a:t>
            </a:r>
          </a:p>
          <a:p>
            <a:r>
              <a:rPr lang="en-GB" sz="2400" dirty="0">
                <a:solidFill>
                  <a:schemeClr val="tx2"/>
                </a:solidFill>
              </a:rPr>
              <a:t>Disadvantages: Can intimidate candidates.</a:t>
            </a:r>
          </a:p>
          <a:p>
            <a:r>
              <a:rPr lang="en-GB" sz="2400" dirty="0">
                <a:solidFill>
                  <a:schemeClr val="tx2"/>
                </a:solidFill>
              </a:rPr>
              <a:t>(Source: Dessler, 2020)</a:t>
            </a:r>
          </a:p>
        </p:txBody>
      </p:sp>
      <p:grpSp>
        <p:nvGrpSpPr>
          <p:cNvPr id="368" name="Group 367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174211" cy="2175328"/>
            <a:chOff x="-305" y="-1"/>
            <a:chExt cx="3832880" cy="2876136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9" name="Freeform: Shape 368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0" name="Freeform: Shape 369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1" name="Freeform: Shape 370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1CE7CB-1F80-569D-E1B1-2EF4676A12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8</a:t>
            </a:fld>
            <a:endParaRPr 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14166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08608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344" y="1161288"/>
            <a:ext cx="2433267" cy="4526280"/>
          </a:xfrm>
        </p:spPr>
        <p:txBody>
          <a:bodyPr>
            <a:normAutofit/>
          </a:bodyPr>
          <a:lstStyle/>
          <a:p>
            <a:r>
              <a:rPr lang="en-GB" sz="3500" dirty="0"/>
              <a:t>Appropriate Questioning Techniques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9601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2606517-6889-F8B7-7870-B749CDF0C0D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39172248"/>
              </p:ext>
            </p:extLst>
          </p:nvPr>
        </p:nvGraphicFramePr>
        <p:xfrm>
          <a:off x="3977640" y="676656"/>
          <a:ext cx="4773168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F52C71-DFB9-4AF1-6603-F856A698AA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9</a:t>
            </a:fld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459863"/>
            <a:ext cx="7886700" cy="100459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Face-to-Face Interview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4622" y="1587970"/>
            <a:ext cx="8274756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227F50-C4AA-252A-FBD1-03F1DD68826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29524620"/>
              </p:ext>
            </p:extLst>
          </p:nvPr>
        </p:nvGraphicFramePr>
        <p:xfrm>
          <a:off x="628650" y="1800911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1B11B47-A865-5AC0-F995-CD97958445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10</a:t>
            </a:fld>
            <a:endParaRPr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4168866" cy="1325563"/>
          </a:xfrm>
        </p:spPr>
        <p:txBody>
          <a:bodyPr>
            <a:normAutofit/>
          </a:bodyPr>
          <a:lstStyle/>
          <a:p>
            <a:r>
              <a:t>Online Interview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6521" y="1"/>
            <a:ext cx="851299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49" y="1825625"/>
            <a:ext cx="5191501" cy="435133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b="1" i="1" dirty="0"/>
              <a:t>Advantages:</a:t>
            </a:r>
            <a:endParaRPr lang="en-GB" b="1" i="1" dirty="0"/>
          </a:p>
          <a:p>
            <a:pPr>
              <a:lnSpc>
                <a:spcPct val="90000"/>
              </a:lnSpc>
            </a:pPr>
            <a:r>
              <a:rPr dirty="0"/>
              <a:t>- Wider reach, cost-effective</a:t>
            </a:r>
            <a:endParaRPr lang="en-GB" dirty="0"/>
          </a:p>
          <a:p>
            <a:pPr>
              <a:lnSpc>
                <a:spcPct val="90000"/>
              </a:lnSpc>
            </a:pPr>
            <a:r>
              <a:rPr dirty="0"/>
              <a:t>- Can record sessions</a:t>
            </a:r>
            <a:endParaRPr lang="en-GB" dirty="0"/>
          </a:p>
          <a:p>
            <a:pPr>
              <a:lnSpc>
                <a:spcPct val="90000"/>
              </a:lnSpc>
            </a:pPr>
            <a:r>
              <a:rPr dirty="0"/>
              <a:t>Disadvantages:</a:t>
            </a:r>
            <a:endParaRPr lang="en-GB" dirty="0"/>
          </a:p>
          <a:p>
            <a:pPr>
              <a:lnSpc>
                <a:spcPct val="90000"/>
              </a:lnSpc>
            </a:pPr>
            <a:r>
              <a:rPr dirty="0"/>
              <a:t>- Technical issues</a:t>
            </a:r>
            <a:endParaRPr lang="en-GB" dirty="0"/>
          </a:p>
          <a:p>
            <a:pPr>
              <a:lnSpc>
                <a:spcPct val="90000"/>
              </a:lnSpc>
            </a:pPr>
            <a:r>
              <a:rPr dirty="0"/>
              <a:t>- Limited body language observation</a:t>
            </a:r>
            <a:endParaRPr lang="en-GB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982" y="2624479"/>
            <a:ext cx="609320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385863" y="1516981"/>
            <a:ext cx="2387600" cy="17907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982" y="0"/>
            <a:ext cx="1736438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79347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54162" y="4112081"/>
            <a:ext cx="889838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4565205" y="4145122"/>
            <a:ext cx="3062574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982" y="4962670"/>
            <a:ext cx="1982514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332459-1FE4-9573-2A25-193228BE2E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11</a:t>
            </a:fld>
            <a:endParaRPr 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6521" y="1"/>
            <a:ext cx="851299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/>
              <a:t>Comparison: Face-to-Face vs Online Interview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-93647" y="2693652"/>
            <a:ext cx="4083433" cy="3062575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</p:spPr>
        <p:txBody>
          <a:bodyPr>
            <a:normAutofit/>
          </a:bodyPr>
          <a:lstStyle/>
          <a:p>
            <a:r>
              <a:rPr dirty="0"/>
              <a:t>| Criteria | Face-to-Face | Online |</a:t>
            </a:r>
          </a:p>
          <a:p>
            <a:r>
              <a:rPr dirty="0"/>
              <a:t>|-----------|--------------|---------|</a:t>
            </a:r>
          </a:p>
          <a:p>
            <a:r>
              <a:rPr dirty="0"/>
              <a:t>| Interaction | High | Moderate |</a:t>
            </a:r>
          </a:p>
          <a:p>
            <a:r>
              <a:rPr dirty="0"/>
              <a:t>| Cost | High | Low |</a:t>
            </a:r>
          </a:p>
          <a:p>
            <a:r>
              <a:rPr dirty="0"/>
              <a:t>| Convenience | Low | High |</a:t>
            </a:r>
          </a:p>
          <a:p>
            <a:r>
              <a:rPr dirty="0"/>
              <a:t>| Body Language | Easy | Hard |</a:t>
            </a:r>
          </a:p>
          <a:p>
            <a:r>
              <a:rPr dirty="0"/>
              <a:t>(Source: CIPD, 2023)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7CD2FD-4B0E-2BD8-B450-92174DBEA6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12</a:t>
            </a:fld>
            <a:endParaRPr 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9144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2777" y="548640"/>
            <a:ext cx="7157553" cy="118872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68490" y="2431765"/>
            <a:ext cx="6207019" cy="3320031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Recruitment should align values and skills.</a:t>
            </a:r>
          </a:p>
          <a:p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 structured and fair process ensures the right people for transformation.</a:t>
            </a:r>
          </a:p>
          <a:p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Combining modern interviews and thoughtful questioning promotes success.</a:t>
            </a:r>
          </a:p>
          <a:p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“Hire for belief, not just skill.”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68439" y="5970896"/>
            <a:ext cx="7475562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65FDC8-A7B0-E27F-2061-EFC0B8B218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13</a:t>
            </a:fld>
            <a:endParaRPr 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56757AE-E8A0-185C-C6C7-A026D63B29FC}"/>
              </a:ext>
            </a:extLst>
          </p:cNvPr>
          <p:cNvSpPr txBox="1"/>
          <p:nvPr/>
        </p:nvSpPr>
        <p:spPr>
          <a:xfrm>
            <a:off x="3200400" y="385011"/>
            <a:ext cx="5323804" cy="612407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📚 Expanded Reference List (Harvard Style)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Armstrong, M. &amp; Taylor, S. (2020).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Armstrong’s Handbook of Human Resource Management Practice.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15th ed. London: Kogan Page.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Bratton, J. &amp; Gold, J. (2017).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Human Resource Management: Theory and Practice.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6th ed. London: Palgrave Macmillan.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Dessler, G. (2020).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Human Resource Management.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16th ed. Harlow: Pearson Education.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CIPD (2023).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Recruitment and Selection Factsheet.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https://www.cipd.co.uk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[Accessed 18 Oct. 2025].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Sparrow, P. (2019).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Strategic HRM and Interview Techniques.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Chartered Institute of Personnel and Development.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Torrington, D., Hall, L., Taylor, S. &amp; Atkinson, C. (2019).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Human Resource Management.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11th ed. Harlow: Pearson.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Rees, G. &amp; Smith, P. (2021).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Strategic Human Resource Management: An International Perspective.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London: Sage Publications.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Roberts, G. (2020).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Recruitment and Selection: A Competency Approach.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3rd ed. London: CIPD Publishing.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Ulrich, D., Younger, J., Brockbank, W. &amp; Ulrich, M. (2021).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HR from the Outside In: Six Competencies for the Future of Human Resources.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McGraw-Hill.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Mathis, R.L. &amp; Jackson, J.H. (2021).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Human Resource Management.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16th ed. Boston: Cengage Learning.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Cole, G.A. &amp; Kelly, P. (2020).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Management: Theory and Practice.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9th ed. Andover: Cengage.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Gatewood, R., </a:t>
            </a:r>
            <a:r>
              <a:rPr lang="en-US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Feild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, H. &amp; Barrick, M. (2019).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Human Resource Selection.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9th ed. Boston: Cengage Learning.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Armstrong, M. (2021).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A Handbook of Human Resource Management Practice.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16th ed. London: Kogan Page.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CIPD (2022).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Interviewing Skills Guide.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Available at: https://www.cipd.co.uk/knowledge/fundamentals/rec/interviews [Accessed 18 Oct. 2025].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Sinek, S. (2011).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Start With Why: How Great Leaders Inspire Everyone to Take Action.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London: Penguin Books.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4DDA50-5FC3-24EB-C876-D94278A8A4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55079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438</TotalTime>
  <Words>1013</Words>
  <Application>Microsoft Office PowerPoint</Application>
  <PresentationFormat>On-screen Show (4:3)</PresentationFormat>
  <Paragraphs>125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Aptos</vt:lpstr>
      <vt:lpstr>Arial</vt:lpstr>
      <vt:lpstr>Calibri</vt:lpstr>
      <vt:lpstr>Office Theme</vt:lpstr>
      <vt:lpstr>PowerPoint Presentation</vt:lpstr>
      <vt:lpstr>Table of Contents</vt:lpstr>
      <vt:lpstr>Introduction: Company Overview</vt:lpstr>
      <vt:lpstr>Recruitment Process: Right Person, Right Time, Right Job</vt:lpstr>
      <vt:lpstr>Job Analysis, Job Description &amp; Person Specification</vt:lpstr>
      <vt:lpstr>Type of Interview 1: Structured Interview</vt:lpstr>
      <vt:lpstr>Type of Interview 2: Competency-Based Interview</vt:lpstr>
      <vt:lpstr>Type of Interview 3: Panel Interview</vt:lpstr>
      <vt:lpstr>Appropriate Questioning Techniques</vt:lpstr>
      <vt:lpstr>Face-to-Face Interview</vt:lpstr>
      <vt:lpstr>Online Interview</vt:lpstr>
      <vt:lpstr>Comparison: Face-to-Face vs Online Interview</vt:lpstr>
      <vt:lpstr>Conclusion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Teddy Ekpo</dc:creator>
  <cp:keywords/>
  <dc:description>generated using python-pptx</dc:description>
  <cp:lastModifiedBy>Teddy Ekpo</cp:lastModifiedBy>
  <cp:revision>2</cp:revision>
  <dcterms:created xsi:type="dcterms:W3CDTF">2013-01-27T09:14:16Z</dcterms:created>
  <dcterms:modified xsi:type="dcterms:W3CDTF">2025-11-08T21:28:14Z</dcterms:modified>
  <cp:category/>
</cp:coreProperties>
</file>