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2"/>
  </p:notesMasterIdLst>
  <p:sldIdLst>
    <p:sldId id="256" r:id="rId5"/>
    <p:sldId id="259" r:id="rId6"/>
    <p:sldId id="444" r:id="rId7"/>
    <p:sldId id="434" r:id="rId8"/>
    <p:sldId id="435" r:id="rId9"/>
    <p:sldId id="438" r:id="rId10"/>
    <p:sldId id="304" r:id="rId11"/>
    <p:sldId id="413" r:id="rId12"/>
    <p:sldId id="264" r:id="rId13"/>
    <p:sldId id="303" r:id="rId14"/>
    <p:sldId id="437" r:id="rId15"/>
    <p:sldId id="305" r:id="rId16"/>
    <p:sldId id="414" r:id="rId17"/>
    <p:sldId id="440" r:id="rId18"/>
    <p:sldId id="441" r:id="rId19"/>
    <p:sldId id="421" r:id="rId20"/>
    <p:sldId id="422" r:id="rId21"/>
    <p:sldId id="423" r:id="rId22"/>
    <p:sldId id="425" r:id="rId23"/>
    <p:sldId id="426" r:id="rId24"/>
    <p:sldId id="442" r:id="rId25"/>
    <p:sldId id="427" r:id="rId26"/>
    <p:sldId id="428" r:id="rId27"/>
    <p:sldId id="429" r:id="rId28"/>
    <p:sldId id="430" r:id="rId29"/>
    <p:sldId id="445" r:id="rId30"/>
    <p:sldId id="439" r:id="rId31"/>
    <p:sldId id="416" r:id="rId32"/>
    <p:sldId id="417" r:id="rId33"/>
    <p:sldId id="418" r:id="rId34"/>
    <p:sldId id="436" r:id="rId35"/>
    <p:sldId id="419" r:id="rId36"/>
    <p:sldId id="420" r:id="rId37"/>
    <p:sldId id="424" r:id="rId38"/>
    <p:sldId id="415" r:id="rId39"/>
    <p:sldId id="306" r:id="rId40"/>
    <p:sldId id="431" r:id="rId4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4DA2F42-3019-4FB8-AC10-F79A9A7BCBB8}" v="10" dt="2023-08-10T12:28:28.42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8" d="100"/>
          <a:sy n="88" d="100"/>
        </p:scale>
        <p:origin x="885" y="60"/>
      </p:cViewPr>
      <p:guideLst>
        <p:guide orient="horz" pos="2160"/>
        <p:guide pos="2880"/>
      </p:guideLst>
    </p:cSldViewPr>
  </p:slideViewPr>
  <p:notesTextViewPr>
    <p:cViewPr>
      <p:scale>
        <a:sx n="1" d="1"/>
        <a:sy n="1" d="1"/>
      </p:scale>
      <p:origin x="0" y="0"/>
    </p:cViewPr>
  </p:notesTextViewPr>
  <p:notesViewPr>
    <p:cSldViewPr snapToGrid="0">
      <p:cViewPr>
        <p:scale>
          <a:sx n="1" d="2"/>
          <a:sy n="1" d="2"/>
        </p:scale>
        <p:origin x="0" y="0"/>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notesMaster" Target="notesMasters/notesMaster1.xml"/><Relationship Id="rId47" Type="http://schemas.microsoft.com/office/2016/11/relationships/changesInfo" Target="changesInfos/changesInfo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presProps" Target="presProps.xml"/><Relationship Id="rId48" Type="http://schemas.microsoft.com/office/2015/10/relationships/revisionInfo" Target="revisionInfo.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tableStyles" Target="tableStyles.xml"/><Relationship Id="rId20" Type="http://schemas.openxmlformats.org/officeDocument/2006/relationships/slide" Target="slides/slide16.xml"/><Relationship Id="rId41" Type="http://schemas.openxmlformats.org/officeDocument/2006/relationships/slide" Target="slides/slide3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achel Smith" userId="5f7c83a3-9acd-4e36-a883-765ff390fd1f" providerId="ADAL" clId="{74DA2F42-3019-4FB8-AC10-F79A9A7BCBB8}"/>
    <pc:docChg chg="undo custSel addSld delSld modSld sldOrd">
      <pc:chgData name="Rachel Smith" userId="5f7c83a3-9acd-4e36-a883-765ff390fd1f" providerId="ADAL" clId="{74DA2F42-3019-4FB8-AC10-F79A9A7BCBB8}" dt="2023-08-15T12:17:03.446" v="1338" actId="2696"/>
      <pc:docMkLst>
        <pc:docMk/>
      </pc:docMkLst>
      <pc:sldChg chg="modSp mod">
        <pc:chgData name="Rachel Smith" userId="5f7c83a3-9acd-4e36-a883-765ff390fd1f" providerId="ADAL" clId="{74DA2F42-3019-4FB8-AC10-F79A9A7BCBB8}" dt="2023-08-10T08:53:36.722" v="108" actId="20577"/>
        <pc:sldMkLst>
          <pc:docMk/>
          <pc:sldMk cId="1147549936" sldId="256"/>
        </pc:sldMkLst>
        <pc:spChg chg="mod">
          <ac:chgData name="Rachel Smith" userId="5f7c83a3-9acd-4e36-a883-765ff390fd1f" providerId="ADAL" clId="{74DA2F42-3019-4FB8-AC10-F79A9A7BCBB8}" dt="2023-08-10T08:53:36.722" v="108" actId="20577"/>
          <ac:spMkLst>
            <pc:docMk/>
            <pc:sldMk cId="1147549936" sldId="256"/>
            <ac:spMk id="2" creationId="{49738A7B-A423-4469-9B45-F5833C61CB9D}"/>
          </ac:spMkLst>
        </pc:spChg>
      </pc:sldChg>
      <pc:sldChg chg="addSp modSp mod">
        <pc:chgData name="Rachel Smith" userId="5f7c83a3-9acd-4e36-a883-765ff390fd1f" providerId="ADAL" clId="{74DA2F42-3019-4FB8-AC10-F79A9A7BCBB8}" dt="2023-08-10T10:26:55.351" v="119" actId="1076"/>
        <pc:sldMkLst>
          <pc:docMk/>
          <pc:sldMk cId="2967052623" sldId="259"/>
        </pc:sldMkLst>
        <pc:picChg chg="add mod">
          <ac:chgData name="Rachel Smith" userId="5f7c83a3-9acd-4e36-a883-765ff390fd1f" providerId="ADAL" clId="{74DA2F42-3019-4FB8-AC10-F79A9A7BCBB8}" dt="2023-08-10T10:26:39.302" v="115" actId="1076"/>
          <ac:picMkLst>
            <pc:docMk/>
            <pc:sldMk cId="2967052623" sldId="259"/>
            <ac:picMk id="3" creationId="{9902B124-952F-7DDA-96FA-892F349D6361}"/>
          </ac:picMkLst>
        </pc:picChg>
        <pc:picChg chg="add mod">
          <ac:chgData name="Rachel Smith" userId="5f7c83a3-9acd-4e36-a883-765ff390fd1f" providerId="ADAL" clId="{74DA2F42-3019-4FB8-AC10-F79A9A7BCBB8}" dt="2023-08-10T10:26:41.904" v="117" actId="1076"/>
          <ac:picMkLst>
            <pc:docMk/>
            <pc:sldMk cId="2967052623" sldId="259"/>
            <ac:picMk id="4" creationId="{65E007AA-CAB3-6430-C6F1-0F82F48A036E}"/>
          </ac:picMkLst>
        </pc:picChg>
        <pc:picChg chg="add mod">
          <ac:chgData name="Rachel Smith" userId="5f7c83a3-9acd-4e36-a883-765ff390fd1f" providerId="ADAL" clId="{74DA2F42-3019-4FB8-AC10-F79A9A7BCBB8}" dt="2023-08-10T10:26:55.351" v="119" actId="1076"/>
          <ac:picMkLst>
            <pc:docMk/>
            <pc:sldMk cId="2967052623" sldId="259"/>
            <ac:picMk id="5" creationId="{CC1412E4-6EDB-5458-6F93-A9C9F13CADE7}"/>
          </ac:picMkLst>
        </pc:picChg>
      </pc:sldChg>
      <pc:sldChg chg="addSp modSp mod ord">
        <pc:chgData name="Rachel Smith" userId="5f7c83a3-9acd-4e36-a883-765ff390fd1f" providerId="ADAL" clId="{74DA2F42-3019-4FB8-AC10-F79A9A7BCBB8}" dt="2023-08-11T12:49:01.142" v="999" actId="5793"/>
        <pc:sldMkLst>
          <pc:docMk/>
          <pc:sldMk cId="1101257619" sldId="264"/>
        </pc:sldMkLst>
        <pc:spChg chg="add mod">
          <ac:chgData name="Rachel Smith" userId="5f7c83a3-9acd-4e36-a883-765ff390fd1f" providerId="ADAL" clId="{74DA2F42-3019-4FB8-AC10-F79A9A7BCBB8}" dt="2023-08-11T12:48:32.887" v="993" actId="1076"/>
          <ac:spMkLst>
            <pc:docMk/>
            <pc:sldMk cId="1101257619" sldId="264"/>
            <ac:spMk id="3" creationId="{CA08759C-421C-0749-9D7E-8F345CBC6D5D}"/>
          </ac:spMkLst>
        </pc:spChg>
        <pc:spChg chg="add mod">
          <ac:chgData name="Rachel Smith" userId="5f7c83a3-9acd-4e36-a883-765ff390fd1f" providerId="ADAL" clId="{74DA2F42-3019-4FB8-AC10-F79A9A7BCBB8}" dt="2023-08-11T12:49:01.142" v="999" actId="5793"/>
          <ac:spMkLst>
            <pc:docMk/>
            <pc:sldMk cId="1101257619" sldId="264"/>
            <ac:spMk id="5" creationId="{9998B3B6-16DB-1BAD-AD5A-8761D005E522}"/>
          </ac:spMkLst>
        </pc:spChg>
      </pc:sldChg>
      <pc:sldChg chg="addSp modSp mod">
        <pc:chgData name="Rachel Smith" userId="5f7c83a3-9acd-4e36-a883-765ff390fd1f" providerId="ADAL" clId="{74DA2F42-3019-4FB8-AC10-F79A9A7BCBB8}" dt="2023-08-11T12:47:42.100" v="986" actId="20577"/>
        <pc:sldMkLst>
          <pc:docMk/>
          <pc:sldMk cId="1505703561" sldId="303"/>
        </pc:sldMkLst>
        <pc:spChg chg="add mod">
          <ac:chgData name="Rachel Smith" userId="5f7c83a3-9acd-4e36-a883-765ff390fd1f" providerId="ADAL" clId="{74DA2F42-3019-4FB8-AC10-F79A9A7BCBB8}" dt="2023-08-11T12:47:42.100" v="986" actId="20577"/>
          <ac:spMkLst>
            <pc:docMk/>
            <pc:sldMk cId="1505703561" sldId="303"/>
            <ac:spMk id="3" creationId="{51FC60B5-D733-9322-0628-77AE656AE77A}"/>
          </ac:spMkLst>
        </pc:spChg>
        <pc:spChg chg="mod">
          <ac:chgData name="Rachel Smith" userId="5f7c83a3-9acd-4e36-a883-765ff390fd1f" providerId="ADAL" clId="{74DA2F42-3019-4FB8-AC10-F79A9A7BCBB8}" dt="2023-08-11T12:41:43.244" v="956" actId="1076"/>
          <ac:spMkLst>
            <pc:docMk/>
            <pc:sldMk cId="1505703561" sldId="303"/>
            <ac:spMk id="7" creationId="{0EFA0E05-DAB0-42FF-A3DC-DF015A46CA24}"/>
          </ac:spMkLst>
        </pc:spChg>
      </pc:sldChg>
      <pc:sldChg chg="addSp delSp modSp mod ord">
        <pc:chgData name="Rachel Smith" userId="5f7c83a3-9acd-4e36-a883-765ff390fd1f" providerId="ADAL" clId="{74DA2F42-3019-4FB8-AC10-F79A9A7BCBB8}" dt="2023-08-11T12:40:56.594" v="941" actId="1076"/>
        <pc:sldMkLst>
          <pc:docMk/>
          <pc:sldMk cId="770748586" sldId="304"/>
        </pc:sldMkLst>
        <pc:spChg chg="add mod">
          <ac:chgData name="Rachel Smith" userId="5f7c83a3-9acd-4e36-a883-765ff390fd1f" providerId="ADAL" clId="{74DA2F42-3019-4FB8-AC10-F79A9A7BCBB8}" dt="2023-08-11T12:40:56.594" v="941" actId="1076"/>
          <ac:spMkLst>
            <pc:docMk/>
            <pc:sldMk cId="770748586" sldId="304"/>
            <ac:spMk id="4" creationId="{D4AA7B1E-A4DE-0E14-0E25-57EAB2EE7C6D}"/>
          </ac:spMkLst>
        </pc:spChg>
        <pc:spChg chg="add mod">
          <ac:chgData name="Rachel Smith" userId="5f7c83a3-9acd-4e36-a883-765ff390fd1f" providerId="ADAL" clId="{74DA2F42-3019-4FB8-AC10-F79A9A7BCBB8}" dt="2023-08-11T12:40:14.137" v="921" actId="1076"/>
          <ac:spMkLst>
            <pc:docMk/>
            <pc:sldMk cId="770748586" sldId="304"/>
            <ac:spMk id="7" creationId="{A64571FA-916C-142F-149D-3EE783BCC086}"/>
          </ac:spMkLst>
        </pc:spChg>
        <pc:picChg chg="add del mod">
          <ac:chgData name="Rachel Smith" userId="5f7c83a3-9acd-4e36-a883-765ff390fd1f" providerId="ADAL" clId="{74DA2F42-3019-4FB8-AC10-F79A9A7BCBB8}" dt="2023-08-10T10:32:53.336" v="139" actId="478"/>
          <ac:picMkLst>
            <pc:docMk/>
            <pc:sldMk cId="770748586" sldId="304"/>
            <ac:picMk id="2" creationId="{FC7FC137-B575-9CE3-05CE-D94D39CCDE38}"/>
          </ac:picMkLst>
        </pc:picChg>
        <pc:picChg chg="add mod">
          <ac:chgData name="Rachel Smith" userId="5f7c83a3-9acd-4e36-a883-765ff390fd1f" providerId="ADAL" clId="{74DA2F42-3019-4FB8-AC10-F79A9A7BCBB8}" dt="2023-08-10T10:33:25.199" v="146" actId="1076"/>
          <ac:picMkLst>
            <pc:docMk/>
            <pc:sldMk cId="770748586" sldId="304"/>
            <ac:picMk id="5" creationId="{3CADE368-3456-0231-E888-C5A7587093EC}"/>
          </ac:picMkLst>
        </pc:picChg>
      </pc:sldChg>
      <pc:sldChg chg="addSp modSp mod">
        <pc:chgData name="Rachel Smith" userId="5f7c83a3-9acd-4e36-a883-765ff390fd1f" providerId="ADAL" clId="{74DA2F42-3019-4FB8-AC10-F79A9A7BCBB8}" dt="2023-08-11T12:50:37.068" v="1012" actId="1076"/>
        <pc:sldMkLst>
          <pc:docMk/>
          <pc:sldMk cId="1700309885" sldId="305"/>
        </pc:sldMkLst>
        <pc:spChg chg="add mod">
          <ac:chgData name="Rachel Smith" userId="5f7c83a3-9acd-4e36-a883-765ff390fd1f" providerId="ADAL" clId="{74DA2F42-3019-4FB8-AC10-F79A9A7BCBB8}" dt="2023-08-11T12:50:37.068" v="1012" actId="1076"/>
          <ac:spMkLst>
            <pc:docMk/>
            <pc:sldMk cId="1700309885" sldId="305"/>
            <ac:spMk id="3" creationId="{D76B4DC7-AF48-FED6-B225-BF50A45002AD}"/>
          </ac:spMkLst>
        </pc:spChg>
        <pc:spChg chg="mod">
          <ac:chgData name="Rachel Smith" userId="5f7c83a3-9acd-4e36-a883-765ff390fd1f" providerId="ADAL" clId="{74DA2F42-3019-4FB8-AC10-F79A9A7BCBB8}" dt="2023-08-10T11:42:42.355" v="160"/>
          <ac:spMkLst>
            <pc:docMk/>
            <pc:sldMk cId="1700309885" sldId="305"/>
            <ac:spMk id="7" creationId="{A68B33FB-3B92-437B-B2C6-261AC4931B6D}"/>
          </ac:spMkLst>
        </pc:spChg>
      </pc:sldChg>
      <pc:sldChg chg="addSp modSp mod ord">
        <pc:chgData name="Rachel Smith" userId="5f7c83a3-9acd-4e36-a883-765ff390fd1f" providerId="ADAL" clId="{74DA2F42-3019-4FB8-AC10-F79A9A7BCBB8}" dt="2023-08-11T11:26:16.842" v="897"/>
        <pc:sldMkLst>
          <pc:docMk/>
          <pc:sldMk cId="3635152419" sldId="306"/>
        </pc:sldMkLst>
        <pc:spChg chg="add mod">
          <ac:chgData name="Rachel Smith" userId="5f7c83a3-9acd-4e36-a883-765ff390fd1f" providerId="ADAL" clId="{74DA2F42-3019-4FB8-AC10-F79A9A7BCBB8}" dt="2023-08-10T11:38:21.896" v="148" actId="1076"/>
          <ac:spMkLst>
            <pc:docMk/>
            <pc:sldMk cId="3635152419" sldId="306"/>
            <ac:spMk id="3" creationId="{39099532-3762-02EE-58B0-AF5B86939469}"/>
          </ac:spMkLst>
        </pc:spChg>
        <pc:spChg chg="add mod">
          <ac:chgData name="Rachel Smith" userId="5f7c83a3-9acd-4e36-a883-765ff390fd1f" providerId="ADAL" clId="{74DA2F42-3019-4FB8-AC10-F79A9A7BCBB8}" dt="2023-08-10T11:38:33.450" v="150" actId="14100"/>
          <ac:spMkLst>
            <pc:docMk/>
            <pc:sldMk cId="3635152419" sldId="306"/>
            <ac:spMk id="5" creationId="{81F086A3-D990-5F82-B1F3-6D8E73CB47DB}"/>
          </ac:spMkLst>
        </pc:spChg>
      </pc:sldChg>
      <pc:sldChg chg="addSp modSp mod ord">
        <pc:chgData name="Rachel Smith" userId="5f7c83a3-9acd-4e36-a883-765ff390fd1f" providerId="ADAL" clId="{74DA2F42-3019-4FB8-AC10-F79A9A7BCBB8}" dt="2023-08-11T12:47:52.147" v="988"/>
        <pc:sldMkLst>
          <pc:docMk/>
          <pc:sldMk cId="1003286736" sldId="413"/>
        </pc:sldMkLst>
        <pc:spChg chg="add mod">
          <ac:chgData name="Rachel Smith" userId="5f7c83a3-9acd-4e36-a883-765ff390fd1f" providerId="ADAL" clId="{74DA2F42-3019-4FB8-AC10-F79A9A7BCBB8}" dt="2023-08-11T12:46:44.938" v="959" actId="1076"/>
          <ac:spMkLst>
            <pc:docMk/>
            <pc:sldMk cId="1003286736" sldId="413"/>
            <ac:spMk id="3" creationId="{3F0302CB-3929-8C4D-D8D9-2343214E5B25}"/>
          </ac:spMkLst>
        </pc:spChg>
        <pc:spChg chg="add mod">
          <ac:chgData name="Rachel Smith" userId="5f7c83a3-9acd-4e36-a883-765ff390fd1f" providerId="ADAL" clId="{74DA2F42-3019-4FB8-AC10-F79A9A7BCBB8}" dt="2023-08-11T12:47:35.373" v="985" actId="1076"/>
          <ac:spMkLst>
            <pc:docMk/>
            <pc:sldMk cId="1003286736" sldId="413"/>
            <ac:spMk id="5" creationId="{65119F5C-7960-097A-4B80-ABFF66561517}"/>
          </ac:spMkLst>
        </pc:spChg>
      </pc:sldChg>
      <pc:sldChg chg="addSp delSp modSp mod">
        <pc:chgData name="Rachel Smith" userId="5f7c83a3-9acd-4e36-a883-765ff390fd1f" providerId="ADAL" clId="{74DA2F42-3019-4FB8-AC10-F79A9A7BCBB8}" dt="2023-08-11T12:50:51.689" v="1017" actId="12"/>
        <pc:sldMkLst>
          <pc:docMk/>
          <pc:sldMk cId="1398889450" sldId="414"/>
        </pc:sldMkLst>
        <pc:spChg chg="add mod">
          <ac:chgData name="Rachel Smith" userId="5f7c83a3-9acd-4e36-a883-765ff390fd1f" providerId="ADAL" clId="{74DA2F42-3019-4FB8-AC10-F79A9A7BCBB8}" dt="2023-08-11T12:50:51.689" v="1017" actId="12"/>
          <ac:spMkLst>
            <pc:docMk/>
            <pc:sldMk cId="1398889450" sldId="414"/>
            <ac:spMk id="5" creationId="{8EB19ADA-A523-E93F-C39D-30E843B92400}"/>
          </ac:spMkLst>
        </pc:spChg>
        <pc:spChg chg="mod">
          <ac:chgData name="Rachel Smith" userId="5f7c83a3-9acd-4e36-a883-765ff390fd1f" providerId="ADAL" clId="{74DA2F42-3019-4FB8-AC10-F79A9A7BCBB8}" dt="2023-08-10T11:44:46.004" v="164"/>
          <ac:spMkLst>
            <pc:docMk/>
            <pc:sldMk cId="1398889450" sldId="414"/>
            <ac:spMk id="7" creationId="{A68B33FB-3B92-437B-B2C6-261AC4931B6D}"/>
          </ac:spMkLst>
        </pc:spChg>
        <pc:picChg chg="add del">
          <ac:chgData name="Rachel Smith" userId="5f7c83a3-9acd-4e36-a883-765ff390fd1f" providerId="ADAL" clId="{74DA2F42-3019-4FB8-AC10-F79A9A7BCBB8}" dt="2023-08-10T11:44:43.846" v="163" actId="22"/>
          <ac:picMkLst>
            <pc:docMk/>
            <pc:sldMk cId="1398889450" sldId="414"/>
            <ac:picMk id="3" creationId="{77E27D22-EF82-0A9B-42E2-685F8CBE3DC8}"/>
          </ac:picMkLst>
        </pc:picChg>
      </pc:sldChg>
      <pc:sldChg chg="addSp modSp mod ord">
        <pc:chgData name="Rachel Smith" userId="5f7c83a3-9acd-4e36-a883-765ff390fd1f" providerId="ADAL" clId="{74DA2F42-3019-4FB8-AC10-F79A9A7BCBB8}" dt="2023-08-11T11:26:02.067" v="895"/>
        <pc:sldMkLst>
          <pc:docMk/>
          <pc:sldMk cId="3832989379" sldId="415"/>
        </pc:sldMkLst>
        <pc:spChg chg="add">
          <ac:chgData name="Rachel Smith" userId="5f7c83a3-9acd-4e36-a883-765ff390fd1f" providerId="ADAL" clId="{74DA2F42-3019-4FB8-AC10-F79A9A7BCBB8}" dt="2023-08-10T11:55:32.677" v="167" actId="22"/>
          <ac:spMkLst>
            <pc:docMk/>
            <pc:sldMk cId="3832989379" sldId="415"/>
            <ac:spMk id="3" creationId="{B36CE5A7-1C90-B81F-A003-5BB0F9EC9D89}"/>
          </ac:spMkLst>
        </pc:spChg>
        <pc:spChg chg="mod">
          <ac:chgData name="Rachel Smith" userId="5f7c83a3-9acd-4e36-a883-765ff390fd1f" providerId="ADAL" clId="{74DA2F42-3019-4FB8-AC10-F79A9A7BCBB8}" dt="2023-08-10T11:55:05.286" v="166"/>
          <ac:spMkLst>
            <pc:docMk/>
            <pc:sldMk cId="3832989379" sldId="415"/>
            <ac:spMk id="7" creationId="{A68B33FB-3B92-437B-B2C6-261AC4931B6D}"/>
          </ac:spMkLst>
        </pc:spChg>
      </pc:sldChg>
      <pc:sldChg chg="addSp delSp modSp mod">
        <pc:chgData name="Rachel Smith" userId="5f7c83a3-9acd-4e36-a883-765ff390fd1f" providerId="ADAL" clId="{74DA2F42-3019-4FB8-AC10-F79A9A7BCBB8}" dt="2023-08-11T12:52:21.422" v="1057" actId="1076"/>
        <pc:sldMkLst>
          <pc:docMk/>
          <pc:sldMk cId="3587967068" sldId="416"/>
        </pc:sldMkLst>
        <pc:spChg chg="del">
          <ac:chgData name="Rachel Smith" userId="5f7c83a3-9acd-4e36-a883-765ff390fd1f" providerId="ADAL" clId="{74DA2F42-3019-4FB8-AC10-F79A9A7BCBB8}" dt="2023-08-11T12:52:14.715" v="1055" actId="478"/>
          <ac:spMkLst>
            <pc:docMk/>
            <pc:sldMk cId="3587967068" sldId="416"/>
            <ac:spMk id="7" creationId="{A68B33FB-3B92-437B-B2C6-261AC4931B6D}"/>
          </ac:spMkLst>
        </pc:spChg>
        <pc:picChg chg="add mod">
          <ac:chgData name="Rachel Smith" userId="5f7c83a3-9acd-4e36-a883-765ff390fd1f" providerId="ADAL" clId="{74DA2F42-3019-4FB8-AC10-F79A9A7BCBB8}" dt="2023-08-11T12:52:21.422" v="1057" actId="1076"/>
          <ac:picMkLst>
            <pc:docMk/>
            <pc:sldMk cId="3587967068" sldId="416"/>
            <ac:picMk id="2" creationId="{7059EEC6-2A49-D13D-EAD1-1B8D4702D909}"/>
          </ac:picMkLst>
        </pc:picChg>
      </pc:sldChg>
      <pc:sldChg chg="addSp modSp mod">
        <pc:chgData name="Rachel Smith" userId="5f7c83a3-9acd-4e36-a883-765ff390fd1f" providerId="ADAL" clId="{74DA2F42-3019-4FB8-AC10-F79A9A7BCBB8}" dt="2023-08-11T12:52:47.129" v="1063" actId="1076"/>
        <pc:sldMkLst>
          <pc:docMk/>
          <pc:sldMk cId="192411701" sldId="417"/>
        </pc:sldMkLst>
        <pc:spChg chg="add mod">
          <ac:chgData name="Rachel Smith" userId="5f7c83a3-9acd-4e36-a883-765ff390fd1f" providerId="ADAL" clId="{74DA2F42-3019-4FB8-AC10-F79A9A7BCBB8}" dt="2023-08-11T12:52:47.129" v="1063" actId="1076"/>
          <ac:spMkLst>
            <pc:docMk/>
            <pc:sldMk cId="192411701" sldId="417"/>
            <ac:spMk id="3" creationId="{31B50798-A368-3CE6-CFB5-15717CC75CE8}"/>
          </ac:spMkLst>
        </pc:spChg>
        <pc:spChg chg="mod">
          <ac:chgData name="Rachel Smith" userId="5f7c83a3-9acd-4e36-a883-765ff390fd1f" providerId="ADAL" clId="{74DA2F42-3019-4FB8-AC10-F79A9A7BCBB8}" dt="2023-08-10T11:56:21.620" v="169"/>
          <ac:spMkLst>
            <pc:docMk/>
            <pc:sldMk cId="192411701" sldId="417"/>
            <ac:spMk id="7" creationId="{A68B33FB-3B92-437B-B2C6-261AC4931B6D}"/>
          </ac:spMkLst>
        </pc:spChg>
      </pc:sldChg>
      <pc:sldChg chg="addSp modSp mod">
        <pc:chgData name="Rachel Smith" userId="5f7c83a3-9acd-4e36-a883-765ff390fd1f" providerId="ADAL" clId="{74DA2F42-3019-4FB8-AC10-F79A9A7BCBB8}" dt="2023-08-11T12:53:08.289" v="1068" actId="1076"/>
        <pc:sldMkLst>
          <pc:docMk/>
          <pc:sldMk cId="1634222819" sldId="418"/>
        </pc:sldMkLst>
        <pc:spChg chg="add mod">
          <ac:chgData name="Rachel Smith" userId="5f7c83a3-9acd-4e36-a883-765ff390fd1f" providerId="ADAL" clId="{74DA2F42-3019-4FB8-AC10-F79A9A7BCBB8}" dt="2023-08-11T12:53:08.289" v="1068" actId="1076"/>
          <ac:spMkLst>
            <pc:docMk/>
            <pc:sldMk cId="1634222819" sldId="418"/>
            <ac:spMk id="3" creationId="{1AAB3366-E224-F3E9-DFE1-9C11DFF7DE4B}"/>
          </ac:spMkLst>
        </pc:spChg>
        <pc:spChg chg="mod">
          <ac:chgData name="Rachel Smith" userId="5f7c83a3-9acd-4e36-a883-765ff390fd1f" providerId="ADAL" clId="{74DA2F42-3019-4FB8-AC10-F79A9A7BCBB8}" dt="2023-08-11T12:53:05.313" v="1067" actId="1076"/>
          <ac:spMkLst>
            <pc:docMk/>
            <pc:sldMk cId="1634222819" sldId="418"/>
            <ac:spMk id="7" creationId="{A68B33FB-3B92-437B-B2C6-261AC4931B6D}"/>
          </ac:spMkLst>
        </pc:spChg>
      </pc:sldChg>
      <pc:sldChg chg="addSp modSp mod">
        <pc:chgData name="Rachel Smith" userId="5f7c83a3-9acd-4e36-a883-765ff390fd1f" providerId="ADAL" clId="{74DA2F42-3019-4FB8-AC10-F79A9A7BCBB8}" dt="2023-08-11T12:39:38.370" v="917" actId="1076"/>
        <pc:sldMkLst>
          <pc:docMk/>
          <pc:sldMk cId="1752089295" sldId="419"/>
        </pc:sldMkLst>
        <pc:spChg chg="add mod">
          <ac:chgData name="Rachel Smith" userId="5f7c83a3-9acd-4e36-a883-765ff390fd1f" providerId="ADAL" clId="{74DA2F42-3019-4FB8-AC10-F79A9A7BCBB8}" dt="2023-08-11T12:39:33.682" v="916" actId="1076"/>
          <ac:spMkLst>
            <pc:docMk/>
            <pc:sldMk cId="1752089295" sldId="419"/>
            <ac:spMk id="3" creationId="{BA99B7F4-8DE3-5448-08A0-8B08BF0670A5}"/>
          </ac:spMkLst>
        </pc:spChg>
        <pc:spChg chg="mod">
          <ac:chgData name="Rachel Smith" userId="5f7c83a3-9acd-4e36-a883-765ff390fd1f" providerId="ADAL" clId="{74DA2F42-3019-4FB8-AC10-F79A9A7BCBB8}" dt="2023-08-11T12:39:38.370" v="917" actId="1076"/>
          <ac:spMkLst>
            <pc:docMk/>
            <pc:sldMk cId="1752089295" sldId="419"/>
            <ac:spMk id="7" creationId="{A68B33FB-3B92-437B-B2C6-261AC4931B6D}"/>
          </ac:spMkLst>
        </pc:spChg>
      </pc:sldChg>
      <pc:sldChg chg="addSp modSp mod">
        <pc:chgData name="Rachel Smith" userId="5f7c83a3-9acd-4e36-a883-765ff390fd1f" providerId="ADAL" clId="{74DA2F42-3019-4FB8-AC10-F79A9A7BCBB8}" dt="2023-08-10T12:02:27.299" v="199" actId="1076"/>
        <pc:sldMkLst>
          <pc:docMk/>
          <pc:sldMk cId="4218235766" sldId="420"/>
        </pc:sldMkLst>
        <pc:spChg chg="add mod">
          <ac:chgData name="Rachel Smith" userId="5f7c83a3-9acd-4e36-a883-765ff390fd1f" providerId="ADAL" clId="{74DA2F42-3019-4FB8-AC10-F79A9A7BCBB8}" dt="2023-08-10T12:02:27.299" v="199" actId="1076"/>
          <ac:spMkLst>
            <pc:docMk/>
            <pc:sldMk cId="4218235766" sldId="420"/>
            <ac:spMk id="3" creationId="{E14E87BF-1240-76BC-61E2-998AD5C2465D}"/>
          </ac:spMkLst>
        </pc:spChg>
        <pc:spChg chg="mod">
          <ac:chgData name="Rachel Smith" userId="5f7c83a3-9acd-4e36-a883-765ff390fd1f" providerId="ADAL" clId="{74DA2F42-3019-4FB8-AC10-F79A9A7BCBB8}" dt="2023-08-10T12:02:09.258" v="195"/>
          <ac:spMkLst>
            <pc:docMk/>
            <pc:sldMk cId="4218235766" sldId="420"/>
            <ac:spMk id="7" creationId="{A68B33FB-3B92-437B-B2C6-261AC4931B6D}"/>
          </ac:spMkLst>
        </pc:spChg>
      </pc:sldChg>
      <pc:sldChg chg="addSp modSp mod ord modClrScheme chgLayout">
        <pc:chgData name="Rachel Smith" userId="5f7c83a3-9acd-4e36-a883-765ff390fd1f" providerId="ADAL" clId="{74DA2F42-3019-4FB8-AC10-F79A9A7BCBB8}" dt="2023-08-11T13:01:11.248" v="1091"/>
        <pc:sldMkLst>
          <pc:docMk/>
          <pc:sldMk cId="1430630832" sldId="421"/>
        </pc:sldMkLst>
        <pc:spChg chg="add mod">
          <ac:chgData name="Rachel Smith" userId="5f7c83a3-9acd-4e36-a883-765ff390fd1f" providerId="ADAL" clId="{74DA2F42-3019-4FB8-AC10-F79A9A7BCBB8}" dt="2023-08-10T12:14:53.112" v="220" actId="26606"/>
          <ac:spMkLst>
            <pc:docMk/>
            <pc:sldMk cId="1430630832" sldId="421"/>
            <ac:spMk id="4" creationId="{CB923F3F-CA11-9BE1-1115-32053C6576FA}"/>
          </ac:spMkLst>
        </pc:spChg>
        <pc:spChg chg="mod">
          <ac:chgData name="Rachel Smith" userId="5f7c83a3-9acd-4e36-a883-765ff390fd1f" providerId="ADAL" clId="{74DA2F42-3019-4FB8-AC10-F79A9A7BCBB8}" dt="2023-08-10T12:14:53.112" v="220" actId="26606"/>
          <ac:spMkLst>
            <pc:docMk/>
            <pc:sldMk cId="1430630832" sldId="421"/>
            <ac:spMk id="7" creationId="{A68B33FB-3B92-437B-B2C6-261AC4931B6D}"/>
          </ac:spMkLst>
        </pc:spChg>
        <pc:picChg chg="add mod ord">
          <ac:chgData name="Rachel Smith" userId="5f7c83a3-9acd-4e36-a883-765ff390fd1f" providerId="ADAL" clId="{74DA2F42-3019-4FB8-AC10-F79A9A7BCBB8}" dt="2023-08-10T12:14:53.112" v="220" actId="26606"/>
          <ac:picMkLst>
            <pc:docMk/>
            <pc:sldMk cId="1430630832" sldId="421"/>
            <ac:picMk id="2" creationId="{35B97917-FB38-1C51-3704-48FB5A5A2490}"/>
          </ac:picMkLst>
        </pc:picChg>
      </pc:sldChg>
      <pc:sldChg chg="addSp delSp modSp new mod ord">
        <pc:chgData name="Rachel Smith" userId="5f7c83a3-9acd-4e36-a883-765ff390fd1f" providerId="ADAL" clId="{74DA2F42-3019-4FB8-AC10-F79A9A7BCBB8}" dt="2023-08-11T13:01:39.171" v="1097"/>
        <pc:sldMkLst>
          <pc:docMk/>
          <pc:sldMk cId="912104588" sldId="422"/>
        </pc:sldMkLst>
        <pc:spChg chg="del mod">
          <ac:chgData name="Rachel Smith" userId="5f7c83a3-9acd-4e36-a883-765ff390fd1f" providerId="ADAL" clId="{74DA2F42-3019-4FB8-AC10-F79A9A7BCBB8}" dt="2023-08-10T12:15:58.220" v="226" actId="478"/>
          <ac:spMkLst>
            <pc:docMk/>
            <pc:sldMk cId="912104588" sldId="422"/>
            <ac:spMk id="2" creationId="{8C27E9DE-4A64-F7FD-230D-8B7C05D45A74}"/>
          </ac:spMkLst>
        </pc:spChg>
        <pc:spChg chg="mod">
          <ac:chgData name="Rachel Smith" userId="5f7c83a3-9acd-4e36-a883-765ff390fd1f" providerId="ADAL" clId="{74DA2F42-3019-4FB8-AC10-F79A9A7BCBB8}" dt="2023-08-10T12:16:36.428" v="236" actId="1076"/>
          <ac:spMkLst>
            <pc:docMk/>
            <pc:sldMk cId="912104588" sldId="422"/>
            <ac:spMk id="3" creationId="{C843580C-F743-50B0-7692-D8A69137357A}"/>
          </ac:spMkLst>
        </pc:spChg>
        <pc:spChg chg="add mod">
          <ac:chgData name="Rachel Smith" userId="5f7c83a3-9acd-4e36-a883-765ff390fd1f" providerId="ADAL" clId="{74DA2F42-3019-4FB8-AC10-F79A9A7BCBB8}" dt="2023-08-10T12:16:49.180" v="238" actId="1076"/>
          <ac:spMkLst>
            <pc:docMk/>
            <pc:sldMk cId="912104588" sldId="422"/>
            <ac:spMk id="6" creationId="{BAECBCF2-94AC-28CB-D3BF-F14284487E67}"/>
          </ac:spMkLst>
        </pc:spChg>
        <pc:picChg chg="add mod">
          <ac:chgData name="Rachel Smith" userId="5f7c83a3-9acd-4e36-a883-765ff390fd1f" providerId="ADAL" clId="{74DA2F42-3019-4FB8-AC10-F79A9A7BCBB8}" dt="2023-08-10T12:16:31.902" v="235" actId="1076"/>
          <ac:picMkLst>
            <pc:docMk/>
            <pc:sldMk cId="912104588" sldId="422"/>
            <ac:picMk id="4" creationId="{40026A2F-1DD1-9735-2FAB-776B92291BC4}"/>
          </ac:picMkLst>
        </pc:picChg>
      </pc:sldChg>
      <pc:sldChg chg="modSp new mod ord">
        <pc:chgData name="Rachel Smith" userId="5f7c83a3-9acd-4e36-a883-765ff390fd1f" providerId="ADAL" clId="{74DA2F42-3019-4FB8-AC10-F79A9A7BCBB8}" dt="2023-08-11T13:01:56.201" v="1099"/>
        <pc:sldMkLst>
          <pc:docMk/>
          <pc:sldMk cId="3548678664" sldId="423"/>
        </pc:sldMkLst>
        <pc:spChg chg="mod">
          <ac:chgData name="Rachel Smith" userId="5f7c83a3-9acd-4e36-a883-765ff390fd1f" providerId="ADAL" clId="{74DA2F42-3019-4FB8-AC10-F79A9A7BCBB8}" dt="2023-08-10T12:19:35.222" v="252" actId="20577"/>
          <ac:spMkLst>
            <pc:docMk/>
            <pc:sldMk cId="3548678664" sldId="423"/>
            <ac:spMk id="2" creationId="{6BEBD8B6-437A-438A-26B6-719B6146C13D}"/>
          </ac:spMkLst>
        </pc:spChg>
        <pc:spChg chg="mod">
          <ac:chgData name="Rachel Smith" userId="5f7c83a3-9acd-4e36-a883-765ff390fd1f" providerId="ADAL" clId="{74DA2F42-3019-4FB8-AC10-F79A9A7BCBB8}" dt="2023-08-10T12:19:25.883" v="241" actId="27636"/>
          <ac:spMkLst>
            <pc:docMk/>
            <pc:sldMk cId="3548678664" sldId="423"/>
            <ac:spMk id="3" creationId="{BBC4C21C-6471-0E43-18B7-58ED31D8B719}"/>
          </ac:spMkLst>
        </pc:spChg>
      </pc:sldChg>
      <pc:sldChg chg="modSp new mod ord">
        <pc:chgData name="Rachel Smith" userId="5f7c83a3-9acd-4e36-a883-765ff390fd1f" providerId="ADAL" clId="{74DA2F42-3019-4FB8-AC10-F79A9A7BCBB8}" dt="2023-08-10T12:08:47.465" v="209"/>
        <pc:sldMkLst>
          <pc:docMk/>
          <pc:sldMk cId="1014421365" sldId="424"/>
        </pc:sldMkLst>
        <pc:spChg chg="mod">
          <ac:chgData name="Rachel Smith" userId="5f7c83a3-9acd-4e36-a883-765ff390fd1f" providerId="ADAL" clId="{74DA2F42-3019-4FB8-AC10-F79A9A7BCBB8}" dt="2023-08-10T12:08:29.501" v="204" actId="27636"/>
          <ac:spMkLst>
            <pc:docMk/>
            <pc:sldMk cId="1014421365" sldId="424"/>
            <ac:spMk id="2" creationId="{8197FB18-CC70-B80E-F3D6-14C254EFB7CB}"/>
          </ac:spMkLst>
        </pc:spChg>
        <pc:spChg chg="mod">
          <ac:chgData name="Rachel Smith" userId="5f7c83a3-9acd-4e36-a883-765ff390fd1f" providerId="ADAL" clId="{74DA2F42-3019-4FB8-AC10-F79A9A7BCBB8}" dt="2023-08-10T12:08:43.050" v="207" actId="27636"/>
          <ac:spMkLst>
            <pc:docMk/>
            <pc:sldMk cId="1014421365" sldId="424"/>
            <ac:spMk id="3" creationId="{CA89FA33-933C-700F-BE86-5185E9E8F1BC}"/>
          </ac:spMkLst>
        </pc:spChg>
      </pc:sldChg>
      <pc:sldChg chg="addSp delSp modSp new mod ord">
        <pc:chgData name="Rachel Smith" userId="5f7c83a3-9acd-4e36-a883-765ff390fd1f" providerId="ADAL" clId="{74DA2F42-3019-4FB8-AC10-F79A9A7BCBB8}" dt="2023-08-11T13:02:20.806" v="1102" actId="1076"/>
        <pc:sldMkLst>
          <pc:docMk/>
          <pc:sldMk cId="1710427531" sldId="425"/>
        </pc:sldMkLst>
        <pc:spChg chg="del mod">
          <ac:chgData name="Rachel Smith" userId="5f7c83a3-9acd-4e36-a883-765ff390fd1f" providerId="ADAL" clId="{74DA2F42-3019-4FB8-AC10-F79A9A7BCBB8}" dt="2023-08-10T12:20:00.498" v="254"/>
          <ac:spMkLst>
            <pc:docMk/>
            <pc:sldMk cId="1710427531" sldId="425"/>
            <ac:spMk id="3" creationId="{B79EAB65-F0A2-53F4-F100-2915027941C8}"/>
          </ac:spMkLst>
        </pc:spChg>
        <pc:picChg chg="add mod">
          <ac:chgData name="Rachel Smith" userId="5f7c83a3-9acd-4e36-a883-765ff390fd1f" providerId="ADAL" clId="{74DA2F42-3019-4FB8-AC10-F79A9A7BCBB8}" dt="2023-08-11T13:02:20.806" v="1102" actId="1076"/>
          <ac:picMkLst>
            <pc:docMk/>
            <pc:sldMk cId="1710427531" sldId="425"/>
            <ac:picMk id="4" creationId="{2D3E90D7-9EF6-DC9E-0523-928BD46D39B7}"/>
          </ac:picMkLst>
        </pc:picChg>
      </pc:sldChg>
      <pc:sldChg chg="modSp new mod ord">
        <pc:chgData name="Rachel Smith" userId="5f7c83a3-9acd-4e36-a883-765ff390fd1f" providerId="ADAL" clId="{74DA2F42-3019-4FB8-AC10-F79A9A7BCBB8}" dt="2023-08-11T13:02:40.636" v="1104"/>
        <pc:sldMkLst>
          <pc:docMk/>
          <pc:sldMk cId="3846871020" sldId="426"/>
        </pc:sldMkLst>
        <pc:spChg chg="mod">
          <ac:chgData name="Rachel Smith" userId="5f7c83a3-9acd-4e36-a883-765ff390fd1f" providerId="ADAL" clId="{74DA2F42-3019-4FB8-AC10-F79A9A7BCBB8}" dt="2023-08-10T12:20:52.395" v="255"/>
          <ac:spMkLst>
            <pc:docMk/>
            <pc:sldMk cId="3846871020" sldId="426"/>
            <ac:spMk id="2" creationId="{B2ADBD7D-5A40-FC4C-7887-01381E7D67D4}"/>
          </ac:spMkLst>
        </pc:spChg>
        <pc:spChg chg="mod">
          <ac:chgData name="Rachel Smith" userId="5f7c83a3-9acd-4e36-a883-765ff390fd1f" providerId="ADAL" clId="{74DA2F42-3019-4FB8-AC10-F79A9A7BCBB8}" dt="2023-08-10T12:21:05.841" v="258" actId="27636"/>
          <ac:spMkLst>
            <pc:docMk/>
            <pc:sldMk cId="3846871020" sldId="426"/>
            <ac:spMk id="3" creationId="{906008DC-FB62-872A-B21D-FE2A74D88EA7}"/>
          </ac:spMkLst>
        </pc:spChg>
      </pc:sldChg>
      <pc:sldChg chg="modSp new mod ord">
        <pc:chgData name="Rachel Smith" userId="5f7c83a3-9acd-4e36-a883-765ff390fd1f" providerId="ADAL" clId="{74DA2F42-3019-4FB8-AC10-F79A9A7BCBB8}" dt="2023-08-11T13:02:57.524" v="1106"/>
        <pc:sldMkLst>
          <pc:docMk/>
          <pc:sldMk cId="2776053416" sldId="427"/>
        </pc:sldMkLst>
        <pc:spChg chg="mod">
          <ac:chgData name="Rachel Smith" userId="5f7c83a3-9acd-4e36-a883-765ff390fd1f" providerId="ADAL" clId="{74DA2F42-3019-4FB8-AC10-F79A9A7BCBB8}" dt="2023-08-10T12:23:22.492" v="277" actId="20577"/>
          <ac:spMkLst>
            <pc:docMk/>
            <pc:sldMk cId="2776053416" sldId="427"/>
            <ac:spMk id="2" creationId="{BE26FBD9-2BF7-2947-7B61-5E0302D049AF}"/>
          </ac:spMkLst>
        </pc:spChg>
        <pc:spChg chg="mod">
          <ac:chgData name="Rachel Smith" userId="5f7c83a3-9acd-4e36-a883-765ff390fd1f" providerId="ADAL" clId="{74DA2F42-3019-4FB8-AC10-F79A9A7BCBB8}" dt="2023-08-10T12:23:34.561" v="279"/>
          <ac:spMkLst>
            <pc:docMk/>
            <pc:sldMk cId="2776053416" sldId="427"/>
            <ac:spMk id="3" creationId="{4D816A1A-4BC3-91B7-47AD-2365776BB7AF}"/>
          </ac:spMkLst>
        </pc:spChg>
      </pc:sldChg>
      <pc:sldChg chg="addSp modSp new mod ord">
        <pc:chgData name="Rachel Smith" userId="5f7c83a3-9acd-4e36-a883-765ff390fd1f" providerId="ADAL" clId="{74DA2F42-3019-4FB8-AC10-F79A9A7BCBB8}" dt="2023-08-11T13:03:11.582" v="1108"/>
        <pc:sldMkLst>
          <pc:docMk/>
          <pc:sldMk cId="2013973347" sldId="428"/>
        </pc:sldMkLst>
        <pc:spChg chg="mod">
          <ac:chgData name="Rachel Smith" userId="5f7c83a3-9acd-4e36-a883-765ff390fd1f" providerId="ADAL" clId="{74DA2F42-3019-4FB8-AC10-F79A9A7BCBB8}" dt="2023-08-10T12:24:02.553" v="280"/>
          <ac:spMkLst>
            <pc:docMk/>
            <pc:sldMk cId="2013973347" sldId="428"/>
            <ac:spMk id="2" creationId="{6BC55B42-1112-610B-F62A-F7EA9AD0522A}"/>
          </ac:spMkLst>
        </pc:spChg>
        <pc:spChg chg="mod">
          <ac:chgData name="Rachel Smith" userId="5f7c83a3-9acd-4e36-a883-765ff390fd1f" providerId="ADAL" clId="{74DA2F42-3019-4FB8-AC10-F79A9A7BCBB8}" dt="2023-08-10T12:24:18.675" v="286" actId="1076"/>
          <ac:spMkLst>
            <pc:docMk/>
            <pc:sldMk cId="2013973347" sldId="428"/>
            <ac:spMk id="3" creationId="{FE44C72B-0618-EF7F-F27D-7C28B4438184}"/>
          </ac:spMkLst>
        </pc:spChg>
        <pc:picChg chg="add mod">
          <ac:chgData name="Rachel Smith" userId="5f7c83a3-9acd-4e36-a883-765ff390fd1f" providerId="ADAL" clId="{74DA2F42-3019-4FB8-AC10-F79A9A7BCBB8}" dt="2023-08-10T12:24:36.092" v="292" actId="1076"/>
          <ac:picMkLst>
            <pc:docMk/>
            <pc:sldMk cId="2013973347" sldId="428"/>
            <ac:picMk id="4" creationId="{9BA2FAA2-B878-7E08-A8CC-312FEB267E61}"/>
          </ac:picMkLst>
        </pc:picChg>
      </pc:sldChg>
      <pc:sldChg chg="addSp delSp modSp new mod ord modClrScheme chgLayout">
        <pc:chgData name="Rachel Smith" userId="5f7c83a3-9acd-4e36-a883-765ff390fd1f" providerId="ADAL" clId="{74DA2F42-3019-4FB8-AC10-F79A9A7BCBB8}" dt="2023-08-11T13:08:03.105" v="1272" actId="1076"/>
        <pc:sldMkLst>
          <pc:docMk/>
          <pc:sldMk cId="135832474" sldId="429"/>
        </pc:sldMkLst>
        <pc:spChg chg="del">
          <ac:chgData name="Rachel Smith" userId="5f7c83a3-9acd-4e36-a883-765ff390fd1f" providerId="ADAL" clId="{74DA2F42-3019-4FB8-AC10-F79A9A7BCBB8}" dt="2023-08-10T12:28:31.277" v="300" actId="26606"/>
          <ac:spMkLst>
            <pc:docMk/>
            <pc:sldMk cId="135832474" sldId="429"/>
            <ac:spMk id="2" creationId="{19282607-43ED-90B9-E9B8-9F48D76D608C}"/>
          </ac:spMkLst>
        </pc:spChg>
        <pc:spChg chg="mod">
          <ac:chgData name="Rachel Smith" userId="5f7c83a3-9acd-4e36-a883-765ff390fd1f" providerId="ADAL" clId="{74DA2F42-3019-4FB8-AC10-F79A9A7BCBB8}" dt="2023-08-11T13:07:59.873" v="1271" actId="1076"/>
          <ac:spMkLst>
            <pc:docMk/>
            <pc:sldMk cId="135832474" sldId="429"/>
            <ac:spMk id="3" creationId="{40579611-B644-5CA9-0CDA-BD26C2C1E836}"/>
          </ac:spMkLst>
        </pc:spChg>
        <pc:spChg chg="add del mod">
          <ac:chgData name="Rachel Smith" userId="5f7c83a3-9acd-4e36-a883-765ff390fd1f" providerId="ADAL" clId="{74DA2F42-3019-4FB8-AC10-F79A9A7BCBB8}" dt="2023-08-11T13:07:57.050" v="1270" actId="478"/>
          <ac:spMkLst>
            <pc:docMk/>
            <pc:sldMk cId="135832474" sldId="429"/>
            <ac:spMk id="9" creationId="{FC34FBD1-CE0A-AAE1-967B-13AF9614A50B}"/>
          </ac:spMkLst>
        </pc:spChg>
        <pc:picChg chg="add mod">
          <ac:chgData name="Rachel Smith" userId="5f7c83a3-9acd-4e36-a883-765ff390fd1f" providerId="ADAL" clId="{74DA2F42-3019-4FB8-AC10-F79A9A7BCBB8}" dt="2023-08-11T13:08:03.105" v="1272" actId="1076"/>
          <ac:picMkLst>
            <pc:docMk/>
            <pc:sldMk cId="135832474" sldId="429"/>
            <ac:picMk id="4" creationId="{C0EE74DB-EDA1-0D2C-2E42-898C754A0866}"/>
          </ac:picMkLst>
        </pc:picChg>
      </pc:sldChg>
      <pc:sldChg chg="modSp new mod ord">
        <pc:chgData name="Rachel Smith" userId="5f7c83a3-9acd-4e36-a883-765ff390fd1f" providerId="ADAL" clId="{74DA2F42-3019-4FB8-AC10-F79A9A7BCBB8}" dt="2023-08-11T13:03:34.336" v="1112"/>
        <pc:sldMkLst>
          <pc:docMk/>
          <pc:sldMk cId="1206175713" sldId="430"/>
        </pc:sldMkLst>
        <pc:spChg chg="mod">
          <ac:chgData name="Rachel Smith" userId="5f7c83a3-9acd-4e36-a883-765ff390fd1f" providerId="ADAL" clId="{74DA2F42-3019-4FB8-AC10-F79A9A7BCBB8}" dt="2023-08-10T12:30:10.912" v="317" actId="20577"/>
          <ac:spMkLst>
            <pc:docMk/>
            <pc:sldMk cId="1206175713" sldId="430"/>
            <ac:spMk id="2" creationId="{76CAA8A0-3138-51B3-0C73-636BCE2FF7EE}"/>
          </ac:spMkLst>
        </pc:spChg>
        <pc:spChg chg="mod">
          <ac:chgData name="Rachel Smith" userId="5f7c83a3-9acd-4e36-a883-765ff390fd1f" providerId="ADAL" clId="{74DA2F42-3019-4FB8-AC10-F79A9A7BCBB8}" dt="2023-08-10T12:30:05.702" v="306" actId="27636"/>
          <ac:spMkLst>
            <pc:docMk/>
            <pc:sldMk cId="1206175713" sldId="430"/>
            <ac:spMk id="3" creationId="{76563B6E-5E43-EB54-B5F5-EF6DA8E5E2BE}"/>
          </ac:spMkLst>
        </pc:spChg>
      </pc:sldChg>
      <pc:sldChg chg="delSp modSp new mod">
        <pc:chgData name="Rachel Smith" userId="5f7c83a3-9acd-4e36-a883-765ff390fd1f" providerId="ADAL" clId="{74DA2F42-3019-4FB8-AC10-F79A9A7BCBB8}" dt="2023-08-11T13:12:21.560" v="1313" actId="1076"/>
        <pc:sldMkLst>
          <pc:docMk/>
          <pc:sldMk cId="769116727" sldId="431"/>
        </pc:sldMkLst>
        <pc:spChg chg="del mod">
          <ac:chgData name="Rachel Smith" userId="5f7c83a3-9acd-4e36-a883-765ff390fd1f" providerId="ADAL" clId="{74DA2F42-3019-4FB8-AC10-F79A9A7BCBB8}" dt="2023-08-11T13:09:30.880" v="1309" actId="478"/>
          <ac:spMkLst>
            <pc:docMk/>
            <pc:sldMk cId="769116727" sldId="431"/>
            <ac:spMk id="2" creationId="{55EED8A9-BF96-A6E8-9869-E451DE543ECF}"/>
          </ac:spMkLst>
        </pc:spChg>
        <pc:spChg chg="mod">
          <ac:chgData name="Rachel Smith" userId="5f7c83a3-9acd-4e36-a883-765ff390fd1f" providerId="ADAL" clId="{74DA2F42-3019-4FB8-AC10-F79A9A7BCBB8}" dt="2023-08-11T13:12:21.560" v="1313" actId="1076"/>
          <ac:spMkLst>
            <pc:docMk/>
            <pc:sldMk cId="769116727" sldId="431"/>
            <ac:spMk id="3" creationId="{F49A4FAF-3896-6E2C-E31A-7A86623B4DC8}"/>
          </ac:spMkLst>
        </pc:spChg>
      </pc:sldChg>
      <pc:sldChg chg="new del">
        <pc:chgData name="Rachel Smith" userId="5f7c83a3-9acd-4e36-a883-765ff390fd1f" providerId="ADAL" clId="{74DA2F42-3019-4FB8-AC10-F79A9A7BCBB8}" dt="2023-08-11T13:09:40.984" v="1311" actId="2696"/>
        <pc:sldMkLst>
          <pc:docMk/>
          <pc:sldMk cId="1830193236" sldId="432"/>
        </pc:sldMkLst>
      </pc:sldChg>
      <pc:sldChg chg="new del">
        <pc:chgData name="Rachel Smith" userId="5f7c83a3-9acd-4e36-a883-765ff390fd1f" providerId="ADAL" clId="{74DA2F42-3019-4FB8-AC10-F79A9A7BCBB8}" dt="2023-08-11T13:09:43.430" v="1312" actId="2696"/>
        <pc:sldMkLst>
          <pc:docMk/>
          <pc:sldMk cId="3046838463" sldId="433"/>
        </pc:sldMkLst>
      </pc:sldChg>
      <pc:sldChg chg="delSp modSp new mod">
        <pc:chgData name="Rachel Smith" userId="5f7c83a3-9acd-4e36-a883-765ff390fd1f" providerId="ADAL" clId="{74DA2F42-3019-4FB8-AC10-F79A9A7BCBB8}" dt="2023-08-11T09:29:05.491" v="498" actId="1076"/>
        <pc:sldMkLst>
          <pc:docMk/>
          <pc:sldMk cId="4188041928" sldId="434"/>
        </pc:sldMkLst>
        <pc:spChg chg="del">
          <ac:chgData name="Rachel Smith" userId="5f7c83a3-9acd-4e36-a883-765ff390fd1f" providerId="ADAL" clId="{74DA2F42-3019-4FB8-AC10-F79A9A7BCBB8}" dt="2023-08-10T14:26:25.160" v="347" actId="478"/>
          <ac:spMkLst>
            <pc:docMk/>
            <pc:sldMk cId="4188041928" sldId="434"/>
            <ac:spMk id="2" creationId="{C518BB0B-CCD8-CA53-BFAC-C2CF10682000}"/>
          </ac:spMkLst>
        </pc:spChg>
        <pc:spChg chg="mod">
          <ac:chgData name="Rachel Smith" userId="5f7c83a3-9acd-4e36-a883-765ff390fd1f" providerId="ADAL" clId="{74DA2F42-3019-4FB8-AC10-F79A9A7BCBB8}" dt="2023-08-11T09:29:05.491" v="498" actId="1076"/>
          <ac:spMkLst>
            <pc:docMk/>
            <pc:sldMk cId="4188041928" sldId="434"/>
            <ac:spMk id="3" creationId="{A6D60B0E-6605-EE0C-50D4-33CF51AC1AC0}"/>
          </ac:spMkLst>
        </pc:spChg>
      </pc:sldChg>
      <pc:sldChg chg="modSp new mod">
        <pc:chgData name="Rachel Smith" userId="5f7c83a3-9acd-4e36-a883-765ff390fd1f" providerId="ADAL" clId="{74DA2F42-3019-4FB8-AC10-F79A9A7BCBB8}" dt="2023-08-11T13:06:53.575" v="1221" actId="20577"/>
        <pc:sldMkLst>
          <pc:docMk/>
          <pc:sldMk cId="3594820099" sldId="435"/>
        </pc:sldMkLst>
        <pc:spChg chg="mod">
          <ac:chgData name="Rachel Smith" userId="5f7c83a3-9acd-4e36-a883-765ff390fd1f" providerId="ADAL" clId="{74DA2F42-3019-4FB8-AC10-F79A9A7BCBB8}" dt="2023-08-11T09:49:41.197" v="655" actId="1076"/>
          <ac:spMkLst>
            <pc:docMk/>
            <pc:sldMk cId="3594820099" sldId="435"/>
            <ac:spMk id="2" creationId="{B88918F9-E186-709E-8F3A-4FC36C9145A3}"/>
          </ac:spMkLst>
        </pc:spChg>
        <pc:spChg chg="mod">
          <ac:chgData name="Rachel Smith" userId="5f7c83a3-9acd-4e36-a883-765ff390fd1f" providerId="ADAL" clId="{74DA2F42-3019-4FB8-AC10-F79A9A7BCBB8}" dt="2023-08-11T13:06:53.575" v="1221" actId="20577"/>
          <ac:spMkLst>
            <pc:docMk/>
            <pc:sldMk cId="3594820099" sldId="435"/>
            <ac:spMk id="3" creationId="{DD955A8C-761C-BC3D-D639-03D2915D5D20}"/>
          </ac:spMkLst>
        </pc:spChg>
      </pc:sldChg>
      <pc:sldChg chg="modSp new mod ord">
        <pc:chgData name="Rachel Smith" userId="5f7c83a3-9acd-4e36-a883-765ff390fd1f" providerId="ADAL" clId="{74DA2F42-3019-4FB8-AC10-F79A9A7BCBB8}" dt="2023-08-11T12:39:47.388" v="918" actId="1076"/>
        <pc:sldMkLst>
          <pc:docMk/>
          <pc:sldMk cId="2136805987" sldId="436"/>
        </pc:sldMkLst>
        <pc:spChg chg="mod">
          <ac:chgData name="Rachel Smith" userId="5f7c83a3-9acd-4e36-a883-765ff390fd1f" providerId="ADAL" clId="{74DA2F42-3019-4FB8-AC10-F79A9A7BCBB8}" dt="2023-08-11T12:39:47.388" v="918" actId="1076"/>
          <ac:spMkLst>
            <pc:docMk/>
            <pc:sldMk cId="2136805987" sldId="436"/>
            <ac:spMk id="2" creationId="{030C2E65-F8A2-770B-A9AB-5FF9B0E5F464}"/>
          </ac:spMkLst>
        </pc:spChg>
        <pc:spChg chg="mod">
          <ac:chgData name="Rachel Smith" userId="5f7c83a3-9acd-4e36-a883-765ff390fd1f" providerId="ADAL" clId="{74DA2F42-3019-4FB8-AC10-F79A9A7BCBB8}" dt="2023-08-11T12:38:54.442" v="907" actId="20577"/>
          <ac:spMkLst>
            <pc:docMk/>
            <pc:sldMk cId="2136805987" sldId="436"/>
            <ac:spMk id="3" creationId="{98BA0D7A-D9CB-A94C-0F2F-38522A35E3A9}"/>
          </ac:spMkLst>
        </pc:spChg>
      </pc:sldChg>
      <pc:sldChg chg="delSp modSp new mod">
        <pc:chgData name="Rachel Smith" userId="5f7c83a3-9acd-4e36-a883-765ff390fd1f" providerId="ADAL" clId="{74DA2F42-3019-4FB8-AC10-F79A9A7BCBB8}" dt="2023-08-11T12:51:09.736" v="1039" actId="1076"/>
        <pc:sldMkLst>
          <pc:docMk/>
          <pc:sldMk cId="1485613847" sldId="437"/>
        </pc:sldMkLst>
        <pc:spChg chg="mod">
          <ac:chgData name="Rachel Smith" userId="5f7c83a3-9acd-4e36-a883-765ff390fd1f" providerId="ADAL" clId="{74DA2F42-3019-4FB8-AC10-F79A9A7BCBB8}" dt="2023-08-11T12:51:09.736" v="1039" actId="1076"/>
          <ac:spMkLst>
            <pc:docMk/>
            <pc:sldMk cId="1485613847" sldId="437"/>
            <ac:spMk id="2" creationId="{B830C729-021E-F8AD-2B2F-EE2A133327B4}"/>
          </ac:spMkLst>
        </pc:spChg>
        <pc:spChg chg="del">
          <ac:chgData name="Rachel Smith" userId="5f7c83a3-9acd-4e36-a883-765ff390fd1f" providerId="ADAL" clId="{74DA2F42-3019-4FB8-AC10-F79A9A7BCBB8}" dt="2023-08-11T12:50:58.840" v="1019" actId="478"/>
          <ac:spMkLst>
            <pc:docMk/>
            <pc:sldMk cId="1485613847" sldId="437"/>
            <ac:spMk id="3" creationId="{8AEDA620-883D-0B45-A982-A61FEAC97F3F}"/>
          </ac:spMkLst>
        </pc:spChg>
      </pc:sldChg>
      <pc:sldChg chg="delSp modSp new mod">
        <pc:chgData name="Rachel Smith" userId="5f7c83a3-9acd-4e36-a883-765ff390fd1f" providerId="ADAL" clId="{74DA2F42-3019-4FB8-AC10-F79A9A7BCBB8}" dt="2023-08-11T12:51:23.084" v="1046" actId="1076"/>
        <pc:sldMkLst>
          <pc:docMk/>
          <pc:sldMk cId="3497429731" sldId="438"/>
        </pc:sldMkLst>
        <pc:spChg chg="mod">
          <ac:chgData name="Rachel Smith" userId="5f7c83a3-9acd-4e36-a883-765ff390fd1f" providerId="ADAL" clId="{74DA2F42-3019-4FB8-AC10-F79A9A7BCBB8}" dt="2023-08-11T12:51:23.084" v="1046" actId="1076"/>
          <ac:spMkLst>
            <pc:docMk/>
            <pc:sldMk cId="3497429731" sldId="438"/>
            <ac:spMk id="2" creationId="{A7F43DA5-9514-D665-BBC3-FF25EA9FC0C8}"/>
          </ac:spMkLst>
        </pc:spChg>
        <pc:spChg chg="del">
          <ac:chgData name="Rachel Smith" userId="5f7c83a3-9acd-4e36-a883-765ff390fd1f" providerId="ADAL" clId="{74DA2F42-3019-4FB8-AC10-F79A9A7BCBB8}" dt="2023-08-11T12:51:17.139" v="1041" actId="478"/>
          <ac:spMkLst>
            <pc:docMk/>
            <pc:sldMk cId="3497429731" sldId="438"/>
            <ac:spMk id="3" creationId="{0CA8A41B-FF05-5A1D-D89D-444244CEFC68}"/>
          </ac:spMkLst>
        </pc:spChg>
      </pc:sldChg>
      <pc:sldChg chg="delSp modSp new mod">
        <pc:chgData name="Rachel Smith" userId="5f7c83a3-9acd-4e36-a883-765ff390fd1f" providerId="ADAL" clId="{74DA2F42-3019-4FB8-AC10-F79A9A7BCBB8}" dt="2023-08-11T12:52:08.480" v="1054" actId="1076"/>
        <pc:sldMkLst>
          <pc:docMk/>
          <pc:sldMk cId="1844631340" sldId="439"/>
        </pc:sldMkLst>
        <pc:spChg chg="mod">
          <ac:chgData name="Rachel Smith" userId="5f7c83a3-9acd-4e36-a883-765ff390fd1f" providerId="ADAL" clId="{74DA2F42-3019-4FB8-AC10-F79A9A7BCBB8}" dt="2023-08-11T12:52:08.480" v="1054" actId="1076"/>
          <ac:spMkLst>
            <pc:docMk/>
            <pc:sldMk cId="1844631340" sldId="439"/>
            <ac:spMk id="2" creationId="{32DE9CAB-9545-42E0-1998-27F286F4FBAE}"/>
          </ac:spMkLst>
        </pc:spChg>
        <pc:spChg chg="del mod">
          <ac:chgData name="Rachel Smith" userId="5f7c83a3-9acd-4e36-a883-765ff390fd1f" providerId="ADAL" clId="{74DA2F42-3019-4FB8-AC10-F79A9A7BCBB8}" dt="2023-08-11T12:52:00.983" v="1053" actId="478"/>
          <ac:spMkLst>
            <pc:docMk/>
            <pc:sldMk cId="1844631340" sldId="439"/>
            <ac:spMk id="3" creationId="{195917BC-1317-7248-0A7D-9CE56FDBDB97}"/>
          </ac:spMkLst>
        </pc:spChg>
      </pc:sldChg>
      <pc:sldChg chg="delSp modSp new mod">
        <pc:chgData name="Rachel Smith" userId="5f7c83a3-9acd-4e36-a883-765ff390fd1f" providerId="ADAL" clId="{74DA2F42-3019-4FB8-AC10-F79A9A7BCBB8}" dt="2023-08-11T12:53:41.127" v="1089" actId="1076"/>
        <pc:sldMkLst>
          <pc:docMk/>
          <pc:sldMk cId="556351749" sldId="440"/>
        </pc:sldMkLst>
        <pc:spChg chg="del">
          <ac:chgData name="Rachel Smith" userId="5f7c83a3-9acd-4e36-a883-765ff390fd1f" providerId="ADAL" clId="{74DA2F42-3019-4FB8-AC10-F79A9A7BCBB8}" dt="2023-08-11T12:53:32.338" v="1086" actId="478"/>
          <ac:spMkLst>
            <pc:docMk/>
            <pc:sldMk cId="556351749" sldId="440"/>
            <ac:spMk id="2" creationId="{8E2C1B2D-395A-41E9-AD37-E5A11DF4C8A3}"/>
          </ac:spMkLst>
        </pc:spChg>
        <pc:spChg chg="mod">
          <ac:chgData name="Rachel Smith" userId="5f7c83a3-9acd-4e36-a883-765ff390fd1f" providerId="ADAL" clId="{74DA2F42-3019-4FB8-AC10-F79A9A7BCBB8}" dt="2023-08-11T12:53:41.127" v="1089" actId="1076"/>
          <ac:spMkLst>
            <pc:docMk/>
            <pc:sldMk cId="556351749" sldId="440"/>
            <ac:spMk id="3" creationId="{6AA109BA-DC9F-1801-8649-C11885E9E30C}"/>
          </ac:spMkLst>
        </pc:spChg>
      </pc:sldChg>
      <pc:sldChg chg="delSp modSp new mod">
        <pc:chgData name="Rachel Smith" userId="5f7c83a3-9acd-4e36-a883-765ff390fd1f" providerId="ADAL" clId="{74DA2F42-3019-4FB8-AC10-F79A9A7BCBB8}" dt="2023-08-11T13:07:24.460" v="1245" actId="20577"/>
        <pc:sldMkLst>
          <pc:docMk/>
          <pc:sldMk cId="2268123044" sldId="441"/>
        </pc:sldMkLst>
        <pc:spChg chg="mod">
          <ac:chgData name="Rachel Smith" userId="5f7c83a3-9acd-4e36-a883-765ff390fd1f" providerId="ADAL" clId="{74DA2F42-3019-4FB8-AC10-F79A9A7BCBB8}" dt="2023-08-11T13:07:24.460" v="1245" actId="20577"/>
          <ac:spMkLst>
            <pc:docMk/>
            <pc:sldMk cId="2268123044" sldId="441"/>
            <ac:spMk id="2" creationId="{96605D50-F6EB-4A83-BCEC-0489A7A4EDBB}"/>
          </ac:spMkLst>
        </pc:spChg>
        <pc:spChg chg="del">
          <ac:chgData name="Rachel Smith" userId="5f7c83a3-9acd-4e36-a883-765ff390fd1f" providerId="ADAL" clId="{74DA2F42-3019-4FB8-AC10-F79A9A7BCBB8}" dt="2023-08-11T13:07:07.525" v="1223" actId="478"/>
          <ac:spMkLst>
            <pc:docMk/>
            <pc:sldMk cId="2268123044" sldId="441"/>
            <ac:spMk id="3" creationId="{3199E700-01FD-22A4-C69B-061527B6D114}"/>
          </ac:spMkLst>
        </pc:spChg>
      </pc:sldChg>
      <pc:sldChg chg="delSp modSp new mod">
        <pc:chgData name="Rachel Smith" userId="5f7c83a3-9acd-4e36-a883-765ff390fd1f" providerId="ADAL" clId="{74DA2F42-3019-4FB8-AC10-F79A9A7BCBB8}" dt="2023-08-11T13:07:50.765" v="1268" actId="1076"/>
        <pc:sldMkLst>
          <pc:docMk/>
          <pc:sldMk cId="2788715995" sldId="442"/>
        </pc:sldMkLst>
        <pc:spChg chg="mod">
          <ac:chgData name="Rachel Smith" userId="5f7c83a3-9acd-4e36-a883-765ff390fd1f" providerId="ADAL" clId="{74DA2F42-3019-4FB8-AC10-F79A9A7BCBB8}" dt="2023-08-11T13:07:50.765" v="1268" actId="1076"/>
          <ac:spMkLst>
            <pc:docMk/>
            <pc:sldMk cId="2788715995" sldId="442"/>
            <ac:spMk id="2" creationId="{DB328F1D-2BFC-6015-CAF7-4673984C806E}"/>
          </ac:spMkLst>
        </pc:spChg>
        <pc:spChg chg="del">
          <ac:chgData name="Rachel Smith" userId="5f7c83a3-9acd-4e36-a883-765ff390fd1f" providerId="ADAL" clId="{74DA2F42-3019-4FB8-AC10-F79A9A7BCBB8}" dt="2023-08-11T13:07:39.355" v="1247" actId="478"/>
          <ac:spMkLst>
            <pc:docMk/>
            <pc:sldMk cId="2788715995" sldId="442"/>
            <ac:spMk id="3" creationId="{9053A96D-04F2-D60E-D67B-C4C7039F9B6F}"/>
          </ac:spMkLst>
        </pc:spChg>
      </pc:sldChg>
      <pc:sldChg chg="delSp modSp new del mod">
        <pc:chgData name="Rachel Smith" userId="5f7c83a3-9acd-4e36-a883-765ff390fd1f" providerId="ADAL" clId="{74DA2F42-3019-4FB8-AC10-F79A9A7BCBB8}" dt="2023-08-15T12:17:03.446" v="1338" actId="2696"/>
        <pc:sldMkLst>
          <pc:docMk/>
          <pc:sldMk cId="4010957400" sldId="443"/>
        </pc:sldMkLst>
        <pc:spChg chg="mod">
          <ac:chgData name="Rachel Smith" userId="5f7c83a3-9acd-4e36-a883-765ff390fd1f" providerId="ADAL" clId="{74DA2F42-3019-4FB8-AC10-F79A9A7BCBB8}" dt="2023-08-11T13:08:53.773" v="1291" actId="1076"/>
          <ac:spMkLst>
            <pc:docMk/>
            <pc:sldMk cId="4010957400" sldId="443"/>
            <ac:spMk id="2" creationId="{860B6E87-5531-E030-911C-B0F011C156A8}"/>
          </ac:spMkLst>
        </pc:spChg>
        <pc:spChg chg="del mod">
          <ac:chgData name="Rachel Smith" userId="5f7c83a3-9acd-4e36-a883-765ff390fd1f" providerId="ADAL" clId="{74DA2F42-3019-4FB8-AC10-F79A9A7BCBB8}" dt="2023-08-11T13:08:50.259" v="1290" actId="478"/>
          <ac:spMkLst>
            <pc:docMk/>
            <pc:sldMk cId="4010957400" sldId="443"/>
            <ac:spMk id="3" creationId="{D12A2DA8-EF70-A5D2-1D62-0750F33BCD31}"/>
          </ac:spMkLst>
        </pc:spChg>
      </pc:sldChg>
      <pc:sldChg chg="delSp modSp new mod">
        <pc:chgData name="Rachel Smith" userId="5f7c83a3-9acd-4e36-a883-765ff390fd1f" providerId="ADAL" clId="{74DA2F42-3019-4FB8-AC10-F79A9A7BCBB8}" dt="2023-08-15T12:15:50.471" v="1325" actId="1076"/>
        <pc:sldMkLst>
          <pc:docMk/>
          <pc:sldMk cId="3062228734" sldId="444"/>
        </pc:sldMkLst>
        <pc:spChg chg="mod">
          <ac:chgData name="Rachel Smith" userId="5f7c83a3-9acd-4e36-a883-765ff390fd1f" providerId="ADAL" clId="{74DA2F42-3019-4FB8-AC10-F79A9A7BCBB8}" dt="2023-08-15T12:15:50.471" v="1325" actId="1076"/>
          <ac:spMkLst>
            <pc:docMk/>
            <pc:sldMk cId="3062228734" sldId="444"/>
            <ac:spMk id="2" creationId="{9AD858EC-642B-FE51-905D-5ED0D01471B3}"/>
          </ac:spMkLst>
        </pc:spChg>
        <pc:spChg chg="del">
          <ac:chgData name="Rachel Smith" userId="5f7c83a3-9acd-4e36-a883-765ff390fd1f" providerId="ADAL" clId="{74DA2F42-3019-4FB8-AC10-F79A9A7BCBB8}" dt="2023-08-15T12:15:46.029" v="1324" actId="478"/>
          <ac:spMkLst>
            <pc:docMk/>
            <pc:sldMk cId="3062228734" sldId="444"/>
            <ac:spMk id="3" creationId="{EAC722E5-B1D5-6A10-0805-B921AD8A9913}"/>
          </ac:spMkLst>
        </pc:spChg>
      </pc:sldChg>
      <pc:sldChg chg="delSp modSp new mod">
        <pc:chgData name="Rachel Smith" userId="5f7c83a3-9acd-4e36-a883-765ff390fd1f" providerId="ADAL" clId="{74DA2F42-3019-4FB8-AC10-F79A9A7BCBB8}" dt="2023-08-15T12:16:54.014" v="1337" actId="1076"/>
        <pc:sldMkLst>
          <pc:docMk/>
          <pc:sldMk cId="953195479" sldId="445"/>
        </pc:sldMkLst>
        <pc:spChg chg="mod">
          <ac:chgData name="Rachel Smith" userId="5f7c83a3-9acd-4e36-a883-765ff390fd1f" providerId="ADAL" clId="{74DA2F42-3019-4FB8-AC10-F79A9A7BCBB8}" dt="2023-08-15T12:16:54.014" v="1337" actId="1076"/>
          <ac:spMkLst>
            <pc:docMk/>
            <pc:sldMk cId="953195479" sldId="445"/>
            <ac:spMk id="2" creationId="{93A3A44A-D415-573C-E3FA-E8AA28FA0C0B}"/>
          </ac:spMkLst>
        </pc:spChg>
        <pc:spChg chg="del">
          <ac:chgData name="Rachel Smith" userId="5f7c83a3-9acd-4e36-a883-765ff390fd1f" providerId="ADAL" clId="{74DA2F42-3019-4FB8-AC10-F79A9A7BCBB8}" dt="2023-08-15T12:16:49.675" v="1336" actId="478"/>
          <ac:spMkLst>
            <pc:docMk/>
            <pc:sldMk cId="953195479" sldId="445"/>
            <ac:spMk id="3" creationId="{83DD85ED-6E2A-487A-377B-4BE8539A3651}"/>
          </ac:spMkLst>
        </pc:spChg>
      </pc:sldChg>
    </pc:docChg>
  </pc:docChgLst>
  <pc:docChgLst>
    <pc:chgData name="Rachel Smith" userId="S::r.smith1@uwtsd.ac.uk::5f7c83a3-9acd-4e36-a883-765ff390fd1f" providerId="AD" clId="Web-{4E64A3EC-F9C1-0E51-9840-6664212BC51B}"/>
    <pc:docChg chg="modSld">
      <pc:chgData name="Rachel Smith" userId="S::r.smith1@uwtsd.ac.uk::5f7c83a3-9acd-4e36-a883-765ff390fd1f" providerId="AD" clId="Web-{4E64A3EC-F9C1-0E51-9840-6664212BC51B}" dt="2021-05-13T08:43:24.718" v="26" actId="20577"/>
      <pc:docMkLst>
        <pc:docMk/>
      </pc:docMkLst>
      <pc:sldChg chg="modSp">
        <pc:chgData name="Rachel Smith" userId="S::r.smith1@uwtsd.ac.uk::5f7c83a3-9acd-4e36-a883-765ff390fd1f" providerId="AD" clId="Web-{4E64A3EC-F9C1-0E51-9840-6664212BC51B}" dt="2021-05-13T08:43:24.718" v="26" actId="20577"/>
        <pc:sldMkLst>
          <pc:docMk/>
          <pc:sldMk cId="1147549936" sldId="256"/>
        </pc:sldMkLst>
        <pc:spChg chg="mod">
          <ac:chgData name="Rachel Smith" userId="S::r.smith1@uwtsd.ac.uk::5f7c83a3-9acd-4e36-a883-765ff390fd1f" providerId="AD" clId="Web-{4E64A3EC-F9C1-0E51-9840-6664212BC51B}" dt="2021-05-13T08:43:24.718" v="26" actId="20577"/>
          <ac:spMkLst>
            <pc:docMk/>
            <pc:sldMk cId="1147549936" sldId="256"/>
            <ac:spMk id="2" creationId="{49738A7B-A423-4469-9B45-F5833C61CB9D}"/>
          </ac:spMkLst>
        </pc:spChg>
      </pc:sldChg>
    </pc:docChg>
  </pc:docChgLst>
  <pc:docChgLst>
    <pc:chgData name="Rachel Smith" userId="S::r.smith1@uwtsd.ac.uk::5f7c83a3-9acd-4e36-a883-765ff390fd1f" providerId="AD" clId="Web-{2A7C9983-3F41-2728-23BA-54557DFA8939}"/>
    <pc:docChg chg="modSld">
      <pc:chgData name="Rachel Smith" userId="S::r.smith1@uwtsd.ac.uk::5f7c83a3-9acd-4e36-a883-765ff390fd1f" providerId="AD" clId="Web-{2A7C9983-3F41-2728-23BA-54557DFA8939}" dt="2021-05-27T11:23:56.110" v="4" actId="1076"/>
      <pc:docMkLst>
        <pc:docMk/>
      </pc:docMkLst>
      <pc:sldChg chg="modSp">
        <pc:chgData name="Rachel Smith" userId="S::r.smith1@uwtsd.ac.uk::5f7c83a3-9acd-4e36-a883-765ff390fd1f" providerId="AD" clId="Web-{2A7C9983-3F41-2728-23BA-54557DFA8939}" dt="2021-05-27T11:23:56.110" v="4" actId="1076"/>
        <pc:sldMkLst>
          <pc:docMk/>
          <pc:sldMk cId="1147549936" sldId="256"/>
        </pc:sldMkLst>
        <pc:spChg chg="mod">
          <ac:chgData name="Rachel Smith" userId="S::r.smith1@uwtsd.ac.uk::5f7c83a3-9acd-4e36-a883-765ff390fd1f" providerId="AD" clId="Web-{2A7C9983-3F41-2728-23BA-54557DFA8939}" dt="2021-05-27T11:23:56.110" v="4" actId="1076"/>
          <ac:spMkLst>
            <pc:docMk/>
            <pc:sldMk cId="1147549936" sldId="256"/>
            <ac:spMk id="2" creationId="{49738A7B-A423-4469-9B45-F5833C61CB9D}"/>
          </ac:spMkLst>
        </pc:spChg>
      </pc:sldChg>
    </pc:docChg>
  </pc:docChgLst>
  <pc:docChgLst>
    <pc:chgData name="Rachel Smith" userId="5f7c83a3-9acd-4e36-a883-765ff390fd1f" providerId="ADAL" clId="{73EBBD3B-C060-475C-877D-9A26BA45054A}"/>
    <pc:docChg chg="modSld">
      <pc:chgData name="Rachel Smith" userId="5f7c83a3-9acd-4e36-a883-765ff390fd1f" providerId="ADAL" clId="{73EBBD3B-C060-475C-877D-9A26BA45054A}" dt="2021-10-01T09:22:53.109" v="35" actId="20577"/>
      <pc:docMkLst>
        <pc:docMk/>
      </pc:docMkLst>
      <pc:sldChg chg="modSp mod">
        <pc:chgData name="Rachel Smith" userId="5f7c83a3-9acd-4e36-a883-765ff390fd1f" providerId="ADAL" clId="{73EBBD3B-C060-475C-877D-9A26BA45054A}" dt="2021-10-01T09:22:53.109" v="35" actId="20577"/>
        <pc:sldMkLst>
          <pc:docMk/>
          <pc:sldMk cId="1147549936" sldId="256"/>
        </pc:sldMkLst>
        <pc:spChg chg="mod">
          <ac:chgData name="Rachel Smith" userId="5f7c83a3-9acd-4e36-a883-765ff390fd1f" providerId="ADAL" clId="{73EBBD3B-C060-475C-877D-9A26BA45054A}" dt="2021-10-01T09:22:53.109" v="35" actId="20577"/>
          <ac:spMkLst>
            <pc:docMk/>
            <pc:sldMk cId="1147549936" sldId="256"/>
            <ac:spMk id="2" creationId="{49738A7B-A423-4469-9B45-F5833C61CB9D}"/>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2BF86B3-14A4-4421-BC14-CB8DD150CA53}" type="datetimeFigureOut">
              <a:rPr lang="en-GB" smtClean="0"/>
              <a:t>15/08/2023</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9F3EC92-96C9-4E7E-A0F5-9B1CA54D168A}" type="slidenum">
              <a:rPr lang="en-GB" smtClean="0"/>
              <a:t>‹#›</a:t>
            </a:fld>
            <a:endParaRPr lang="en-GB"/>
          </a:p>
        </p:txBody>
      </p:sp>
    </p:spTree>
    <p:extLst>
      <p:ext uri="{BB962C8B-B14F-4D97-AF65-F5344CB8AC3E}">
        <p14:creationId xmlns:p14="http://schemas.microsoft.com/office/powerpoint/2010/main" val="19554312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9F3EC92-96C9-4E7E-A0F5-9B1CA54D168A}" type="slidenum">
              <a:rPr lang="en-GB" smtClean="0"/>
              <a:t>1</a:t>
            </a:fld>
            <a:endParaRPr lang="en-GB"/>
          </a:p>
        </p:txBody>
      </p:sp>
    </p:spTree>
    <p:extLst>
      <p:ext uri="{BB962C8B-B14F-4D97-AF65-F5344CB8AC3E}">
        <p14:creationId xmlns:p14="http://schemas.microsoft.com/office/powerpoint/2010/main" val="16227817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6C0828C-A546-D941-9E35-D319F3E31C2F}" type="slidenum">
              <a:rPr lang="en-US" smtClean="0"/>
              <a:pPr/>
              <a:t>2</a:t>
            </a:fld>
            <a:endParaRPr lang="en-US"/>
          </a:p>
        </p:txBody>
      </p:sp>
    </p:spTree>
    <p:extLst>
      <p:ext uri="{BB962C8B-B14F-4D97-AF65-F5344CB8AC3E}">
        <p14:creationId xmlns:p14="http://schemas.microsoft.com/office/powerpoint/2010/main" val="29005555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9F3EC92-96C9-4E7E-A0F5-9B1CA54D168A}" type="slidenum">
              <a:rPr lang="en-GB" smtClean="0"/>
              <a:t>7</a:t>
            </a:fld>
            <a:endParaRPr lang="en-GB"/>
          </a:p>
        </p:txBody>
      </p:sp>
    </p:spTree>
    <p:extLst>
      <p:ext uri="{BB962C8B-B14F-4D97-AF65-F5344CB8AC3E}">
        <p14:creationId xmlns:p14="http://schemas.microsoft.com/office/powerpoint/2010/main" val="192840704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9F3EC92-96C9-4E7E-A0F5-9B1CA54D168A}" type="slidenum">
              <a:rPr lang="en-GB" smtClean="0"/>
              <a:t>8</a:t>
            </a:fld>
            <a:endParaRPr lang="en-GB"/>
          </a:p>
        </p:txBody>
      </p:sp>
    </p:spTree>
    <p:extLst>
      <p:ext uri="{BB962C8B-B14F-4D97-AF65-F5344CB8AC3E}">
        <p14:creationId xmlns:p14="http://schemas.microsoft.com/office/powerpoint/2010/main" val="117916811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6C0828C-A546-D941-9E35-D319F3E31C2F}" type="slidenum">
              <a:rPr lang="en-US" smtClean="0"/>
              <a:pPr/>
              <a:t>9</a:t>
            </a:fld>
            <a:endParaRPr lang="en-US"/>
          </a:p>
        </p:txBody>
      </p:sp>
    </p:spTree>
    <p:extLst>
      <p:ext uri="{BB962C8B-B14F-4D97-AF65-F5344CB8AC3E}">
        <p14:creationId xmlns:p14="http://schemas.microsoft.com/office/powerpoint/2010/main" val="2913234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9F3EC92-96C9-4E7E-A0F5-9B1CA54D168A}" type="slidenum">
              <a:rPr lang="en-GB" smtClean="0"/>
              <a:t>10</a:t>
            </a:fld>
            <a:endParaRPr lang="en-GB"/>
          </a:p>
        </p:txBody>
      </p:sp>
    </p:spTree>
    <p:extLst>
      <p:ext uri="{BB962C8B-B14F-4D97-AF65-F5344CB8AC3E}">
        <p14:creationId xmlns:p14="http://schemas.microsoft.com/office/powerpoint/2010/main" val="331919751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9F3EC92-96C9-4E7E-A0F5-9B1CA54D168A}" type="slidenum">
              <a:rPr lang="en-GB" smtClean="0"/>
              <a:t>12</a:t>
            </a:fld>
            <a:endParaRPr lang="en-GB"/>
          </a:p>
        </p:txBody>
      </p:sp>
    </p:spTree>
    <p:extLst>
      <p:ext uri="{BB962C8B-B14F-4D97-AF65-F5344CB8AC3E}">
        <p14:creationId xmlns:p14="http://schemas.microsoft.com/office/powerpoint/2010/main" val="154298761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9F3EC92-96C9-4E7E-A0F5-9B1CA54D168A}" type="slidenum">
              <a:rPr lang="en-GB" smtClean="0"/>
              <a:t>13</a:t>
            </a:fld>
            <a:endParaRPr lang="en-GB"/>
          </a:p>
        </p:txBody>
      </p:sp>
    </p:spTree>
    <p:extLst>
      <p:ext uri="{BB962C8B-B14F-4D97-AF65-F5344CB8AC3E}">
        <p14:creationId xmlns:p14="http://schemas.microsoft.com/office/powerpoint/2010/main" val="1172117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9F3EC92-96C9-4E7E-A0F5-9B1CA54D168A}" type="slidenum">
              <a:rPr lang="en-GB" smtClean="0"/>
              <a:t>16</a:t>
            </a:fld>
            <a:endParaRPr lang="en-GB"/>
          </a:p>
        </p:txBody>
      </p:sp>
    </p:spTree>
    <p:extLst>
      <p:ext uri="{BB962C8B-B14F-4D97-AF65-F5344CB8AC3E}">
        <p14:creationId xmlns:p14="http://schemas.microsoft.com/office/powerpoint/2010/main" val="277414422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9F3EC92-96C9-4E7E-A0F5-9B1CA54D168A}" type="slidenum">
              <a:rPr lang="en-GB" smtClean="0"/>
              <a:t>28</a:t>
            </a:fld>
            <a:endParaRPr lang="en-GB"/>
          </a:p>
        </p:txBody>
      </p:sp>
    </p:spTree>
    <p:extLst>
      <p:ext uri="{BB962C8B-B14F-4D97-AF65-F5344CB8AC3E}">
        <p14:creationId xmlns:p14="http://schemas.microsoft.com/office/powerpoint/2010/main" val="175597924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9F3EC92-96C9-4E7E-A0F5-9B1CA54D168A}" type="slidenum">
              <a:rPr lang="en-GB" smtClean="0"/>
              <a:t>29</a:t>
            </a:fld>
            <a:endParaRPr lang="en-GB"/>
          </a:p>
        </p:txBody>
      </p:sp>
    </p:spTree>
    <p:extLst>
      <p:ext uri="{BB962C8B-B14F-4D97-AF65-F5344CB8AC3E}">
        <p14:creationId xmlns:p14="http://schemas.microsoft.com/office/powerpoint/2010/main" val="234601019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9F3EC92-96C9-4E7E-A0F5-9B1CA54D168A}" type="slidenum">
              <a:rPr lang="en-GB" smtClean="0"/>
              <a:t>30</a:t>
            </a:fld>
            <a:endParaRPr lang="en-GB"/>
          </a:p>
        </p:txBody>
      </p:sp>
    </p:spTree>
    <p:extLst>
      <p:ext uri="{BB962C8B-B14F-4D97-AF65-F5344CB8AC3E}">
        <p14:creationId xmlns:p14="http://schemas.microsoft.com/office/powerpoint/2010/main" val="153166230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9F3EC92-96C9-4E7E-A0F5-9B1CA54D168A}" type="slidenum">
              <a:rPr lang="en-GB" smtClean="0"/>
              <a:t>32</a:t>
            </a:fld>
            <a:endParaRPr lang="en-GB"/>
          </a:p>
        </p:txBody>
      </p:sp>
    </p:spTree>
    <p:extLst>
      <p:ext uri="{BB962C8B-B14F-4D97-AF65-F5344CB8AC3E}">
        <p14:creationId xmlns:p14="http://schemas.microsoft.com/office/powerpoint/2010/main" val="397889744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9F3EC92-96C9-4E7E-A0F5-9B1CA54D168A}" type="slidenum">
              <a:rPr lang="en-GB" smtClean="0"/>
              <a:t>33</a:t>
            </a:fld>
            <a:endParaRPr lang="en-GB"/>
          </a:p>
        </p:txBody>
      </p:sp>
    </p:spTree>
    <p:extLst>
      <p:ext uri="{BB962C8B-B14F-4D97-AF65-F5344CB8AC3E}">
        <p14:creationId xmlns:p14="http://schemas.microsoft.com/office/powerpoint/2010/main" val="104395850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9F3EC92-96C9-4E7E-A0F5-9B1CA54D168A}" type="slidenum">
              <a:rPr lang="en-GB" smtClean="0"/>
              <a:t>35</a:t>
            </a:fld>
            <a:endParaRPr lang="en-GB"/>
          </a:p>
        </p:txBody>
      </p:sp>
    </p:spTree>
    <p:extLst>
      <p:ext uri="{BB962C8B-B14F-4D97-AF65-F5344CB8AC3E}">
        <p14:creationId xmlns:p14="http://schemas.microsoft.com/office/powerpoint/2010/main" val="149287198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9F3EC92-96C9-4E7E-A0F5-9B1CA54D168A}" type="slidenum">
              <a:rPr lang="en-GB" smtClean="0"/>
              <a:t>36</a:t>
            </a:fld>
            <a:endParaRPr lang="en-GB"/>
          </a:p>
        </p:txBody>
      </p:sp>
    </p:spTree>
    <p:extLst>
      <p:ext uri="{BB962C8B-B14F-4D97-AF65-F5344CB8AC3E}">
        <p14:creationId xmlns:p14="http://schemas.microsoft.com/office/powerpoint/2010/main" val="45867149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15/08/2023</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15/08/2023</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15/08/2023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15/08/2023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15/08/2023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15/08/2023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15/08/2023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15/08/2023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15/08/2023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15/08/2023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15/08/2023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15/08/2023</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738A7B-A423-4469-9B45-F5833C61CB9D}"/>
              </a:ext>
            </a:extLst>
          </p:cNvPr>
          <p:cNvSpPr>
            <a:spLocks noGrp="1"/>
          </p:cNvSpPr>
          <p:nvPr>
            <p:ph type="ctrTitle"/>
          </p:nvPr>
        </p:nvSpPr>
        <p:spPr>
          <a:xfrm>
            <a:off x="3310666" y="862873"/>
            <a:ext cx="5836920" cy="3208000"/>
          </a:xfrm>
        </p:spPr>
        <p:txBody>
          <a:bodyPr>
            <a:normAutofit/>
          </a:bodyPr>
          <a:lstStyle/>
          <a:p>
            <a:r>
              <a:rPr kumimoji="0" lang="en-GB" sz="4300" b="1" i="0" u="none" strike="noStrike" kern="1200" cap="none" spc="0" normalizeH="0" baseline="0" noProof="0" dirty="0">
                <a:ln>
                  <a:noFill/>
                </a:ln>
                <a:solidFill>
                  <a:prstClr val="white"/>
                </a:solidFill>
                <a:effectLst/>
                <a:uLnTx/>
                <a:uFillTx/>
                <a:latin typeface="Myriad Pro"/>
                <a:ea typeface="+mj-ea"/>
                <a:cs typeface="+mj-cs"/>
              </a:rPr>
              <a:t>Terrorism and Public Service Responses</a:t>
            </a:r>
            <a:br>
              <a:rPr kumimoji="0" lang="en-GB" sz="4300" b="1" i="0" u="none" strike="noStrike" kern="1200" cap="none" spc="0" normalizeH="0" baseline="0" noProof="0" dirty="0">
                <a:ln>
                  <a:noFill/>
                </a:ln>
                <a:solidFill>
                  <a:prstClr val="white"/>
                </a:solidFill>
                <a:effectLst/>
                <a:uLnTx/>
                <a:uFillTx/>
                <a:latin typeface="Myriad Pro"/>
                <a:ea typeface="+mj-ea"/>
                <a:cs typeface="+mj-cs"/>
              </a:rPr>
            </a:br>
            <a:br>
              <a:rPr kumimoji="0" lang="en-GB" sz="4300" b="1" i="0" u="none" strike="noStrike" kern="1200" cap="none" spc="0" normalizeH="0" baseline="0" noProof="0" dirty="0">
                <a:ln>
                  <a:noFill/>
                </a:ln>
                <a:solidFill>
                  <a:prstClr val="white"/>
                </a:solidFill>
                <a:effectLst/>
                <a:uLnTx/>
                <a:uFillTx/>
                <a:latin typeface="Myriad Pro"/>
                <a:ea typeface="+mj-ea"/>
                <a:cs typeface="+mj-cs"/>
              </a:rPr>
            </a:br>
            <a:r>
              <a:rPr kumimoji="0" lang="en-GB" sz="2400" b="1" i="0" u="none" strike="noStrike" kern="1200" cap="none" spc="0" normalizeH="0" baseline="0" noProof="0" dirty="0">
                <a:ln>
                  <a:noFill/>
                </a:ln>
                <a:solidFill>
                  <a:prstClr val="white"/>
                </a:solidFill>
                <a:effectLst/>
                <a:uLnTx/>
                <a:uFillTx/>
                <a:latin typeface="Myriad Pro"/>
                <a:ea typeface="+mj-ea"/>
                <a:cs typeface="+mj-cs"/>
              </a:rPr>
              <a:t>Week 2 – Terrorist Case Studies</a:t>
            </a:r>
            <a:endParaRPr lang="en-GB" sz="4800" b="1" dirty="0">
              <a:solidFill>
                <a:schemeClr val="bg1"/>
              </a:solidFill>
            </a:endParaRPr>
          </a:p>
        </p:txBody>
      </p:sp>
    </p:spTree>
    <p:extLst>
      <p:ext uri="{BB962C8B-B14F-4D97-AF65-F5344CB8AC3E}">
        <p14:creationId xmlns:p14="http://schemas.microsoft.com/office/powerpoint/2010/main" val="11475499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902B124-952F-7DDA-96FA-892F349D6361}"/>
              </a:ext>
            </a:extLst>
          </p:cNvPr>
          <p:cNvPicPr>
            <a:picLocks noChangeAspect="1"/>
          </p:cNvPicPr>
          <p:nvPr/>
        </p:nvPicPr>
        <p:blipFill>
          <a:blip r:embed="rId3"/>
          <a:stretch>
            <a:fillRect/>
          </a:stretch>
        </p:blipFill>
        <p:spPr>
          <a:xfrm>
            <a:off x="878137" y="84634"/>
            <a:ext cx="7834039" cy="1176630"/>
          </a:xfrm>
          <a:prstGeom prst="rect">
            <a:avLst/>
          </a:prstGeom>
        </p:spPr>
      </p:pic>
      <p:pic>
        <p:nvPicPr>
          <p:cNvPr id="4" name="Picture 3">
            <a:extLst>
              <a:ext uri="{FF2B5EF4-FFF2-40B4-BE49-F238E27FC236}">
                <a16:creationId xmlns:a16="http://schemas.microsoft.com/office/drawing/2014/main" id="{65E007AA-CAB3-6430-C6F1-0F82F48A036E}"/>
              </a:ext>
            </a:extLst>
          </p:cNvPr>
          <p:cNvPicPr>
            <a:picLocks noChangeAspect="1"/>
          </p:cNvPicPr>
          <p:nvPr/>
        </p:nvPicPr>
        <p:blipFill>
          <a:blip r:embed="rId4"/>
          <a:stretch>
            <a:fillRect/>
          </a:stretch>
        </p:blipFill>
        <p:spPr>
          <a:xfrm>
            <a:off x="324872" y="1478978"/>
            <a:ext cx="4041998" cy="3987130"/>
          </a:xfrm>
          <a:prstGeom prst="rect">
            <a:avLst/>
          </a:prstGeom>
        </p:spPr>
      </p:pic>
      <p:pic>
        <p:nvPicPr>
          <p:cNvPr id="5" name="Picture 4">
            <a:extLst>
              <a:ext uri="{FF2B5EF4-FFF2-40B4-BE49-F238E27FC236}">
                <a16:creationId xmlns:a16="http://schemas.microsoft.com/office/drawing/2014/main" id="{CC1412E4-6EDB-5458-6F93-A9C9F13CADE7}"/>
              </a:ext>
            </a:extLst>
          </p:cNvPr>
          <p:cNvPicPr>
            <a:picLocks noChangeAspect="1"/>
          </p:cNvPicPr>
          <p:nvPr/>
        </p:nvPicPr>
        <p:blipFill>
          <a:blip r:embed="rId5"/>
          <a:stretch>
            <a:fillRect/>
          </a:stretch>
        </p:blipFill>
        <p:spPr>
          <a:xfrm>
            <a:off x="4652811" y="1553651"/>
            <a:ext cx="4127350" cy="4066384"/>
          </a:xfrm>
          <a:prstGeom prst="rect">
            <a:avLst/>
          </a:prstGeom>
        </p:spPr>
      </p:pic>
    </p:spTree>
    <p:extLst>
      <p:ext uri="{BB962C8B-B14F-4D97-AF65-F5344CB8AC3E}">
        <p14:creationId xmlns:p14="http://schemas.microsoft.com/office/powerpoint/2010/main" val="2967052623"/>
      </p:ext>
    </p:extLst>
  </p:cSld>
  <p:clrMapOvr>
    <a:masterClrMapping/>
  </p:clrMapOvr>
  <mc:AlternateContent xmlns:mc="http://schemas.openxmlformats.org/markup-compatibility/2006" xmlns:p14="http://schemas.microsoft.com/office/powerpoint/2010/main">
    <mc:Choice Requires="p14">
      <p:transition p14:dur="0" advClick="0"/>
    </mc:Choice>
    <mc:Fallback xmlns="">
      <p:transition advClick="0"/>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D858EC-642B-FE51-905D-5ED0D01471B3}"/>
              </a:ext>
            </a:extLst>
          </p:cNvPr>
          <p:cNvSpPr>
            <a:spLocks noGrp="1"/>
          </p:cNvSpPr>
          <p:nvPr>
            <p:ph type="title"/>
          </p:nvPr>
        </p:nvSpPr>
        <p:spPr>
          <a:xfrm>
            <a:off x="500743" y="2070781"/>
            <a:ext cx="8229600" cy="1143000"/>
          </a:xfrm>
        </p:spPr>
        <p:txBody>
          <a:bodyPr/>
          <a:lstStyle/>
          <a:p>
            <a:r>
              <a:rPr lang="en-GB" dirty="0"/>
              <a:t>Session 1</a:t>
            </a:r>
          </a:p>
        </p:txBody>
      </p:sp>
    </p:spTree>
    <p:extLst>
      <p:ext uri="{BB962C8B-B14F-4D97-AF65-F5344CB8AC3E}">
        <p14:creationId xmlns:p14="http://schemas.microsoft.com/office/powerpoint/2010/main" val="30622287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6D60B0E-6605-EE0C-50D4-33CF51AC1AC0}"/>
              </a:ext>
            </a:extLst>
          </p:cNvPr>
          <p:cNvSpPr>
            <a:spLocks noGrp="1"/>
          </p:cNvSpPr>
          <p:nvPr>
            <p:ph idx="1"/>
          </p:nvPr>
        </p:nvSpPr>
        <p:spPr>
          <a:xfrm>
            <a:off x="457200" y="2286002"/>
            <a:ext cx="8229600" cy="3917032"/>
          </a:xfrm>
        </p:spPr>
        <p:txBody>
          <a:bodyPr/>
          <a:lstStyle/>
          <a:p>
            <a:pPr marL="0" indent="0" algn="ctr">
              <a:buNone/>
            </a:pPr>
            <a:r>
              <a:rPr lang="en-GB" dirty="0">
                <a:solidFill>
                  <a:srgbClr val="FF0000"/>
                </a:solidFill>
              </a:rPr>
              <a:t>Case Studies – Warning!</a:t>
            </a:r>
          </a:p>
          <a:p>
            <a:pPr marL="0" indent="0" algn="ctr">
              <a:buNone/>
            </a:pPr>
            <a:endParaRPr lang="en-GB" dirty="0">
              <a:solidFill>
                <a:srgbClr val="FF0000"/>
              </a:solidFill>
            </a:endParaRPr>
          </a:p>
          <a:p>
            <a:pPr marL="0" indent="0" algn="ctr">
              <a:buNone/>
            </a:pPr>
            <a:endParaRPr lang="en-GB" dirty="0">
              <a:solidFill>
                <a:srgbClr val="FF0000"/>
              </a:solidFill>
            </a:endParaRPr>
          </a:p>
        </p:txBody>
      </p:sp>
    </p:spTree>
    <p:extLst>
      <p:ext uri="{BB962C8B-B14F-4D97-AF65-F5344CB8AC3E}">
        <p14:creationId xmlns:p14="http://schemas.microsoft.com/office/powerpoint/2010/main" val="41880419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8918F9-E186-709E-8F3A-4FC36C9145A3}"/>
              </a:ext>
            </a:extLst>
          </p:cNvPr>
          <p:cNvSpPr>
            <a:spLocks noGrp="1"/>
          </p:cNvSpPr>
          <p:nvPr>
            <p:ph type="title"/>
          </p:nvPr>
        </p:nvSpPr>
        <p:spPr>
          <a:xfrm>
            <a:off x="244928" y="0"/>
            <a:ext cx="8229600" cy="1143000"/>
          </a:xfrm>
        </p:spPr>
        <p:txBody>
          <a:bodyPr/>
          <a:lstStyle/>
          <a:p>
            <a:r>
              <a:rPr lang="en-GB" dirty="0"/>
              <a:t>Group Task </a:t>
            </a:r>
          </a:p>
        </p:txBody>
      </p:sp>
      <p:sp>
        <p:nvSpPr>
          <p:cNvPr id="3" name="Content Placeholder 2">
            <a:extLst>
              <a:ext uri="{FF2B5EF4-FFF2-40B4-BE49-F238E27FC236}">
                <a16:creationId xmlns:a16="http://schemas.microsoft.com/office/drawing/2014/main" id="{DD955A8C-761C-BC3D-D639-03D2915D5D20}"/>
              </a:ext>
            </a:extLst>
          </p:cNvPr>
          <p:cNvSpPr>
            <a:spLocks noGrp="1"/>
          </p:cNvSpPr>
          <p:nvPr>
            <p:ph idx="1"/>
          </p:nvPr>
        </p:nvSpPr>
        <p:spPr>
          <a:xfrm>
            <a:off x="408214" y="1333501"/>
            <a:ext cx="8229600" cy="3917032"/>
          </a:xfrm>
        </p:spPr>
        <p:txBody>
          <a:bodyPr>
            <a:normAutofit/>
          </a:bodyPr>
          <a:lstStyle/>
          <a:p>
            <a:pPr marL="0" indent="0">
              <a:buNone/>
            </a:pPr>
            <a:r>
              <a:rPr lang="en-GB" sz="2400" dirty="0"/>
              <a:t>In groups, research the following the police response to the following incidents:</a:t>
            </a:r>
          </a:p>
          <a:p>
            <a:pPr marL="0" indent="0">
              <a:buNone/>
            </a:pPr>
            <a:endParaRPr lang="en-GB" sz="2400" dirty="0"/>
          </a:p>
          <a:p>
            <a:pPr marL="0" indent="0">
              <a:buNone/>
            </a:pPr>
            <a:r>
              <a:rPr lang="en-GB" sz="2400" dirty="0"/>
              <a:t>Group 1: 9/11 Terrorist Attack </a:t>
            </a:r>
          </a:p>
          <a:p>
            <a:pPr marL="0" indent="0">
              <a:buNone/>
            </a:pPr>
            <a:r>
              <a:rPr lang="en-GB" sz="2400" dirty="0"/>
              <a:t>Group 2: Reading Attack 2020</a:t>
            </a:r>
          </a:p>
          <a:p>
            <a:pPr marL="0" indent="0">
              <a:buNone/>
            </a:pPr>
            <a:r>
              <a:rPr lang="en-GB" sz="2400" dirty="0"/>
              <a:t>Group 3: 7/7 Bombings</a:t>
            </a:r>
          </a:p>
          <a:p>
            <a:pPr marL="0" indent="0">
              <a:buNone/>
            </a:pPr>
            <a:r>
              <a:rPr lang="en-GB" sz="2400" dirty="0"/>
              <a:t>Group 4: Manchester Arena Attack </a:t>
            </a:r>
          </a:p>
          <a:p>
            <a:pPr marL="0" indent="0">
              <a:buNone/>
            </a:pPr>
            <a:endParaRPr lang="en-GB" sz="2400" dirty="0"/>
          </a:p>
        </p:txBody>
      </p:sp>
    </p:spTree>
    <p:extLst>
      <p:ext uri="{BB962C8B-B14F-4D97-AF65-F5344CB8AC3E}">
        <p14:creationId xmlns:p14="http://schemas.microsoft.com/office/powerpoint/2010/main" val="35948200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F43DA5-9514-D665-BBC3-FF25EA9FC0C8}"/>
              </a:ext>
            </a:extLst>
          </p:cNvPr>
          <p:cNvSpPr>
            <a:spLocks noGrp="1"/>
          </p:cNvSpPr>
          <p:nvPr>
            <p:ph type="title"/>
          </p:nvPr>
        </p:nvSpPr>
        <p:spPr>
          <a:xfrm>
            <a:off x="582386" y="2097995"/>
            <a:ext cx="8229600" cy="1143000"/>
          </a:xfrm>
        </p:spPr>
        <p:txBody>
          <a:bodyPr/>
          <a:lstStyle/>
          <a:p>
            <a:r>
              <a:rPr lang="en-GB" dirty="0"/>
              <a:t>9/11</a:t>
            </a:r>
          </a:p>
        </p:txBody>
      </p:sp>
    </p:spTree>
    <p:extLst>
      <p:ext uri="{BB962C8B-B14F-4D97-AF65-F5344CB8AC3E}">
        <p14:creationId xmlns:p14="http://schemas.microsoft.com/office/powerpoint/2010/main" val="34974297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A64571FA-916C-142F-149D-3EE783BCC086}"/>
              </a:ext>
            </a:extLst>
          </p:cNvPr>
          <p:cNvSpPr>
            <a:spLocks noGrp="1"/>
          </p:cNvSpPr>
          <p:nvPr>
            <p:ph type="title"/>
          </p:nvPr>
        </p:nvSpPr>
        <p:spPr>
          <a:xfrm>
            <a:off x="54428" y="0"/>
            <a:ext cx="8229600" cy="1143000"/>
          </a:xfrm>
        </p:spPr>
        <p:txBody>
          <a:bodyPr/>
          <a:lstStyle/>
          <a:p>
            <a:r>
              <a:rPr lang="en-US" dirty="0"/>
              <a:t>9/11</a:t>
            </a:r>
          </a:p>
        </p:txBody>
      </p:sp>
      <p:sp>
        <p:nvSpPr>
          <p:cNvPr id="4" name="TextBox 3">
            <a:extLst>
              <a:ext uri="{FF2B5EF4-FFF2-40B4-BE49-F238E27FC236}">
                <a16:creationId xmlns:a16="http://schemas.microsoft.com/office/drawing/2014/main" id="{D4AA7B1E-A4DE-0E14-0E25-57EAB2EE7C6D}"/>
              </a:ext>
            </a:extLst>
          </p:cNvPr>
          <p:cNvSpPr txBox="1"/>
          <p:nvPr/>
        </p:nvSpPr>
        <p:spPr>
          <a:xfrm>
            <a:off x="451757" y="1720252"/>
            <a:ext cx="4572000" cy="2862322"/>
          </a:xfrm>
          <a:prstGeom prst="rect">
            <a:avLst/>
          </a:prstGeom>
          <a:noFill/>
        </p:spPr>
        <p:txBody>
          <a:bodyPr wrap="square">
            <a:spAutoFit/>
          </a:bodyPr>
          <a:lstStyle/>
          <a:p>
            <a:pPr marL="285750" indent="-285750">
              <a:buFont typeface="Arial" panose="020B0604020202020204" pitchFamily="34" charset="0"/>
              <a:buChar char="•"/>
            </a:pPr>
            <a:r>
              <a:rPr lang="en-GB" dirty="0"/>
              <a:t>Little was known about Al Qaeda’s operations before 9/11, the attack on the World Trade Centres on September 11th, 2001.</a:t>
            </a:r>
          </a:p>
          <a:p>
            <a:endParaRPr lang="en-GB" dirty="0"/>
          </a:p>
          <a:p>
            <a:r>
              <a:rPr lang="en-GB" dirty="0"/>
              <a:t>“Since the attacks of September 11, 2001, UK government statements on the terrorist threat have almost exclusively related Islamist and radical Jihadist groups” </a:t>
            </a:r>
            <a:r>
              <a:rPr lang="en-GB" sz="1400" dirty="0"/>
              <a:t>(Matthews, 2013, p. 295). </a:t>
            </a:r>
          </a:p>
        </p:txBody>
      </p:sp>
      <p:pic>
        <p:nvPicPr>
          <p:cNvPr id="5" name="Picture 4">
            <a:extLst>
              <a:ext uri="{FF2B5EF4-FFF2-40B4-BE49-F238E27FC236}">
                <a16:creationId xmlns:a16="http://schemas.microsoft.com/office/drawing/2014/main" id="{3CADE368-3456-0231-E888-C5A7587093EC}"/>
              </a:ext>
            </a:extLst>
          </p:cNvPr>
          <p:cNvPicPr>
            <a:picLocks noChangeAspect="1"/>
          </p:cNvPicPr>
          <p:nvPr/>
        </p:nvPicPr>
        <p:blipFill>
          <a:blip r:embed="rId3"/>
          <a:stretch>
            <a:fillRect/>
          </a:stretch>
        </p:blipFill>
        <p:spPr>
          <a:xfrm>
            <a:off x="5441587" y="1513113"/>
            <a:ext cx="3379113" cy="3276601"/>
          </a:xfrm>
          <a:prstGeom prst="rect">
            <a:avLst/>
          </a:prstGeom>
        </p:spPr>
      </p:pic>
    </p:spTree>
    <p:extLst>
      <p:ext uri="{BB962C8B-B14F-4D97-AF65-F5344CB8AC3E}">
        <p14:creationId xmlns:p14="http://schemas.microsoft.com/office/powerpoint/2010/main" val="7707485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F0302CB-3929-8C4D-D8D9-2343214E5B25}"/>
              </a:ext>
            </a:extLst>
          </p:cNvPr>
          <p:cNvSpPr txBox="1"/>
          <p:nvPr/>
        </p:nvSpPr>
        <p:spPr>
          <a:xfrm>
            <a:off x="2068286" y="256205"/>
            <a:ext cx="5959928" cy="646331"/>
          </a:xfrm>
          <a:prstGeom prst="rect">
            <a:avLst/>
          </a:prstGeom>
          <a:noFill/>
        </p:spPr>
        <p:txBody>
          <a:bodyPr wrap="square">
            <a:spAutoFit/>
          </a:bodyPr>
          <a:lstStyle/>
          <a:p>
            <a:r>
              <a:rPr lang="en-GB" sz="3600" dirty="0"/>
              <a:t>Streatham attack - 2020</a:t>
            </a:r>
          </a:p>
        </p:txBody>
      </p:sp>
      <p:sp>
        <p:nvSpPr>
          <p:cNvPr id="5" name="TextBox 4">
            <a:extLst>
              <a:ext uri="{FF2B5EF4-FFF2-40B4-BE49-F238E27FC236}">
                <a16:creationId xmlns:a16="http://schemas.microsoft.com/office/drawing/2014/main" id="{65119F5C-7960-097A-4B80-ABFF66561517}"/>
              </a:ext>
            </a:extLst>
          </p:cNvPr>
          <p:cNvSpPr txBox="1"/>
          <p:nvPr/>
        </p:nvSpPr>
        <p:spPr>
          <a:xfrm>
            <a:off x="451757" y="1321084"/>
            <a:ext cx="8153400" cy="3970318"/>
          </a:xfrm>
          <a:prstGeom prst="rect">
            <a:avLst/>
          </a:prstGeom>
          <a:noFill/>
        </p:spPr>
        <p:txBody>
          <a:bodyPr wrap="square">
            <a:spAutoFit/>
          </a:bodyPr>
          <a:lstStyle/>
          <a:p>
            <a:pPr marL="285750" indent="-285750">
              <a:buFont typeface="Arial" panose="020B0604020202020204" pitchFamily="34" charset="0"/>
              <a:buChar char="•"/>
            </a:pPr>
            <a:r>
              <a:rPr lang="en-GB" dirty="0"/>
              <a:t>Sudesh Amman – attacked people in Streatham high street with a knife and had a hoax device strapped to his body. </a:t>
            </a:r>
          </a:p>
          <a:p>
            <a:endParaRPr lang="en-GB" dirty="0"/>
          </a:p>
          <a:p>
            <a:pPr marL="285750" indent="-285750">
              <a:buFont typeface="Arial" panose="020B0604020202020204" pitchFamily="34" charset="0"/>
              <a:buChar char="•"/>
            </a:pPr>
            <a:r>
              <a:rPr lang="en-GB" dirty="0"/>
              <a:t>Amman was previously arrested in 2018 on suspicion of planning an attack – but, charged with propaganda offences.</a:t>
            </a:r>
          </a:p>
          <a:p>
            <a:endParaRPr lang="en-GB" dirty="0"/>
          </a:p>
          <a:p>
            <a:pPr marL="285750" indent="-285750">
              <a:buFont typeface="Arial" panose="020B0604020202020204" pitchFamily="34" charset="0"/>
              <a:buChar char="•"/>
            </a:pPr>
            <a:r>
              <a:rPr lang="en-GB" dirty="0"/>
              <a:t>Goal in life – to die as a martyr.</a:t>
            </a:r>
          </a:p>
          <a:p>
            <a:endParaRPr lang="en-GB" dirty="0"/>
          </a:p>
          <a:p>
            <a:pPr marL="285750" indent="-285750">
              <a:buFont typeface="Arial" panose="020B0604020202020204" pitchFamily="34" charset="0"/>
              <a:buChar char="•"/>
            </a:pPr>
            <a:r>
              <a:rPr lang="en-GB" dirty="0"/>
              <a:t>Pledge allegiance to the leader of the IS</a:t>
            </a:r>
          </a:p>
          <a:p>
            <a:endParaRPr lang="en-GB" dirty="0"/>
          </a:p>
          <a:p>
            <a:pPr marL="285750" indent="-285750">
              <a:buFont typeface="Arial" panose="020B0604020202020204" pitchFamily="34" charset="0"/>
              <a:buChar char="•"/>
            </a:pPr>
            <a:r>
              <a:rPr lang="en-GB" dirty="0"/>
              <a:t>Released 23 January 2020 – probation hostel, had a curfew, electronic tag and various other licence conditions.</a:t>
            </a:r>
          </a:p>
          <a:p>
            <a:endParaRPr lang="en-GB" dirty="0"/>
          </a:p>
          <a:p>
            <a:pPr marL="285750" indent="-285750">
              <a:buFont typeface="Arial" panose="020B0604020202020204" pitchFamily="34" charset="0"/>
              <a:buChar char="•"/>
            </a:pPr>
            <a:r>
              <a:rPr lang="en-GB" dirty="0"/>
              <a:t>Amman was shot dead at the scene.</a:t>
            </a:r>
          </a:p>
        </p:txBody>
      </p:sp>
    </p:spTree>
    <p:extLst>
      <p:ext uri="{BB962C8B-B14F-4D97-AF65-F5344CB8AC3E}">
        <p14:creationId xmlns:p14="http://schemas.microsoft.com/office/powerpoint/2010/main" val="10032867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A08759C-421C-0749-9D7E-8F345CBC6D5D}"/>
              </a:ext>
            </a:extLst>
          </p:cNvPr>
          <p:cNvSpPr txBox="1"/>
          <p:nvPr/>
        </p:nvSpPr>
        <p:spPr>
          <a:xfrm>
            <a:off x="3227615" y="185449"/>
            <a:ext cx="4572000" cy="646331"/>
          </a:xfrm>
          <a:prstGeom prst="rect">
            <a:avLst/>
          </a:prstGeom>
          <a:noFill/>
        </p:spPr>
        <p:txBody>
          <a:bodyPr wrap="square">
            <a:spAutoFit/>
          </a:bodyPr>
          <a:lstStyle/>
          <a:p>
            <a:r>
              <a:rPr lang="en-GB" sz="3600" dirty="0"/>
              <a:t>Response</a:t>
            </a:r>
          </a:p>
        </p:txBody>
      </p:sp>
      <p:sp>
        <p:nvSpPr>
          <p:cNvPr id="5" name="TextBox 4">
            <a:extLst>
              <a:ext uri="{FF2B5EF4-FFF2-40B4-BE49-F238E27FC236}">
                <a16:creationId xmlns:a16="http://schemas.microsoft.com/office/drawing/2014/main" id="{9998B3B6-16DB-1BAD-AD5A-8761D005E522}"/>
              </a:ext>
            </a:extLst>
          </p:cNvPr>
          <p:cNvSpPr txBox="1"/>
          <p:nvPr/>
        </p:nvSpPr>
        <p:spPr>
          <a:xfrm>
            <a:off x="416378" y="1637356"/>
            <a:ext cx="8311243" cy="3139321"/>
          </a:xfrm>
          <a:prstGeom prst="rect">
            <a:avLst/>
          </a:prstGeom>
          <a:noFill/>
        </p:spPr>
        <p:txBody>
          <a:bodyPr wrap="square">
            <a:spAutoFit/>
          </a:bodyPr>
          <a:lstStyle/>
          <a:p>
            <a:pPr marL="285750" indent="-285750">
              <a:buFont typeface="Arial" panose="020B0604020202020204" pitchFamily="34" charset="0"/>
              <a:buChar char="•"/>
            </a:pPr>
            <a:r>
              <a:rPr lang="en-GB" dirty="0"/>
              <a:t>Police – Protected the public and tried to prevent the attack through surveillance and on-going investigations into Amman.</a:t>
            </a:r>
          </a:p>
          <a:p>
            <a:endParaRPr lang="en-GB" dirty="0"/>
          </a:p>
          <a:p>
            <a:endParaRPr lang="en-GB" dirty="0"/>
          </a:p>
          <a:p>
            <a:pPr marL="285750" indent="-285750">
              <a:buFont typeface="Arial" panose="020B0604020202020204" pitchFamily="34" charset="0"/>
              <a:buChar char="•"/>
            </a:pPr>
            <a:r>
              <a:rPr lang="en-GB" dirty="0"/>
              <a:t>Governmental – Terrorist Offenders Act 2020</a:t>
            </a:r>
            <a:br>
              <a:rPr lang="en-GB" dirty="0"/>
            </a:br>
            <a:br>
              <a:rPr lang="en-GB" dirty="0"/>
            </a:br>
            <a:r>
              <a:rPr lang="en-GB" dirty="0"/>
              <a:t>-Restricts eligibility for release on licence of terrorist prisoners.</a:t>
            </a:r>
          </a:p>
          <a:p>
            <a:endParaRPr lang="en-GB" dirty="0"/>
          </a:p>
          <a:p>
            <a:pPr marL="285750" indent="-285750">
              <a:buFont typeface="Arial" panose="020B0604020202020204" pitchFamily="34" charset="0"/>
              <a:buChar char="•"/>
            </a:pPr>
            <a:r>
              <a:rPr lang="en-GB" dirty="0"/>
              <a:t>Governmental – Counter-Terrorism and Sentencing Act (2021)</a:t>
            </a:r>
            <a:br>
              <a:rPr lang="en-GB" dirty="0"/>
            </a:br>
            <a:br>
              <a:rPr lang="en-GB" dirty="0"/>
            </a:br>
            <a:r>
              <a:rPr lang="en-GB" dirty="0"/>
              <a:t>- Completely ends the prospect of early release.</a:t>
            </a:r>
          </a:p>
        </p:txBody>
      </p:sp>
    </p:spTree>
    <p:extLst>
      <p:ext uri="{BB962C8B-B14F-4D97-AF65-F5344CB8AC3E}">
        <p14:creationId xmlns:p14="http://schemas.microsoft.com/office/powerpoint/2010/main" val="11012576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0EFA0E05-DAB0-42FF-A3DC-DF015A46CA24}"/>
              </a:ext>
            </a:extLst>
          </p:cNvPr>
          <p:cNvSpPr>
            <a:spLocks noGrp="1"/>
          </p:cNvSpPr>
          <p:nvPr>
            <p:ph type="title"/>
          </p:nvPr>
        </p:nvSpPr>
        <p:spPr>
          <a:xfrm>
            <a:off x="419100" y="62939"/>
            <a:ext cx="8229600" cy="1143000"/>
          </a:xfrm>
        </p:spPr>
        <p:txBody>
          <a:bodyPr/>
          <a:lstStyle/>
          <a:p>
            <a:r>
              <a:rPr lang="en-GB" dirty="0"/>
              <a:t>Who are Al Qaeda?</a:t>
            </a:r>
          </a:p>
        </p:txBody>
      </p:sp>
      <p:sp>
        <p:nvSpPr>
          <p:cNvPr id="3" name="TextBox 2">
            <a:extLst>
              <a:ext uri="{FF2B5EF4-FFF2-40B4-BE49-F238E27FC236}">
                <a16:creationId xmlns:a16="http://schemas.microsoft.com/office/drawing/2014/main" id="{51FC60B5-D733-9322-0628-77AE656AE77A}"/>
              </a:ext>
            </a:extLst>
          </p:cNvPr>
          <p:cNvSpPr txBox="1"/>
          <p:nvPr/>
        </p:nvSpPr>
        <p:spPr>
          <a:xfrm>
            <a:off x="457200" y="1604112"/>
            <a:ext cx="8294914" cy="3139321"/>
          </a:xfrm>
          <a:prstGeom prst="rect">
            <a:avLst/>
          </a:prstGeom>
          <a:noFill/>
        </p:spPr>
        <p:txBody>
          <a:bodyPr wrap="square">
            <a:spAutoFit/>
          </a:bodyPr>
          <a:lstStyle/>
          <a:p>
            <a:pPr marL="285750" indent="-285750">
              <a:buFont typeface="Arial" panose="020B0604020202020204" pitchFamily="34" charset="0"/>
              <a:buChar char="•"/>
            </a:pPr>
            <a:r>
              <a:rPr lang="en-GB" dirty="0"/>
              <a:t>Al Qaeda transpired as a group of Muslims fighting the Soviet Union during the 1980s.</a:t>
            </a:r>
          </a:p>
          <a:p>
            <a:endParaRPr lang="en-GB" dirty="0"/>
          </a:p>
          <a:p>
            <a:pPr marL="285750" indent="-285750">
              <a:buFont typeface="Arial" panose="020B0604020202020204" pitchFamily="34" charset="0"/>
              <a:buChar char="•"/>
            </a:pPr>
            <a:r>
              <a:rPr lang="en-GB" dirty="0"/>
              <a:t>Leader - Bin Laden’s vision was to create frontline fighters who could lead the ’global jihad’ project and unite hundreds of jihadists struggling against their own regimes under a single umbrella. </a:t>
            </a:r>
          </a:p>
          <a:p>
            <a:endParaRPr lang="en-GB" dirty="0"/>
          </a:p>
          <a:p>
            <a:pPr marL="285750" indent="-285750">
              <a:buFont typeface="Arial" panose="020B0604020202020204" pitchFamily="34" charset="0"/>
              <a:buChar char="•"/>
            </a:pPr>
            <a:r>
              <a:rPr lang="en-GB" dirty="0"/>
              <a:t>By the 1990s Bin Ladens goal changed focusing on a ‘bigger enemy’ – The United States. </a:t>
            </a:r>
          </a:p>
          <a:p>
            <a:endParaRPr lang="en-GB" dirty="0"/>
          </a:p>
          <a:p>
            <a:pPr marL="285750" indent="-285750">
              <a:buFont typeface="Arial" panose="020B0604020202020204" pitchFamily="34" charset="0"/>
              <a:buChar char="•"/>
            </a:pPr>
            <a:r>
              <a:rPr lang="en-GB" dirty="0"/>
              <a:t>Al Qaeda seeks to establish a global caliphate.</a:t>
            </a:r>
          </a:p>
        </p:txBody>
      </p:sp>
    </p:spTree>
    <p:extLst>
      <p:ext uri="{BB962C8B-B14F-4D97-AF65-F5344CB8AC3E}">
        <p14:creationId xmlns:p14="http://schemas.microsoft.com/office/powerpoint/2010/main" val="150570356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30C729-021E-F8AD-2B2F-EE2A133327B4}"/>
              </a:ext>
            </a:extLst>
          </p:cNvPr>
          <p:cNvSpPr>
            <a:spLocks noGrp="1"/>
          </p:cNvSpPr>
          <p:nvPr>
            <p:ph type="title"/>
          </p:nvPr>
        </p:nvSpPr>
        <p:spPr>
          <a:xfrm>
            <a:off x="582386" y="2016352"/>
            <a:ext cx="8229600" cy="1143000"/>
          </a:xfrm>
        </p:spPr>
        <p:txBody>
          <a:bodyPr/>
          <a:lstStyle/>
          <a:p>
            <a:r>
              <a:rPr lang="en-GB" dirty="0"/>
              <a:t>Reading Attack 2020</a:t>
            </a:r>
          </a:p>
        </p:txBody>
      </p:sp>
    </p:spTree>
    <p:extLst>
      <p:ext uri="{BB962C8B-B14F-4D97-AF65-F5344CB8AC3E}">
        <p14:creationId xmlns:p14="http://schemas.microsoft.com/office/powerpoint/2010/main" val="148561384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68B33FB-3B92-437B-B2C6-261AC4931B6D}"/>
              </a:ext>
            </a:extLst>
          </p:cNvPr>
          <p:cNvSpPr>
            <a:spLocks noGrp="1"/>
          </p:cNvSpPr>
          <p:nvPr>
            <p:ph type="title"/>
          </p:nvPr>
        </p:nvSpPr>
        <p:spPr/>
        <p:txBody>
          <a:bodyPr/>
          <a:lstStyle/>
          <a:p>
            <a:r>
              <a:rPr lang="en-GB" dirty="0"/>
              <a:t>Reading Attack 2020</a:t>
            </a:r>
          </a:p>
        </p:txBody>
      </p:sp>
      <p:sp>
        <p:nvSpPr>
          <p:cNvPr id="3" name="TextBox 2">
            <a:extLst>
              <a:ext uri="{FF2B5EF4-FFF2-40B4-BE49-F238E27FC236}">
                <a16:creationId xmlns:a16="http://schemas.microsoft.com/office/drawing/2014/main" id="{D76B4DC7-AF48-FED6-B225-BF50A45002AD}"/>
              </a:ext>
            </a:extLst>
          </p:cNvPr>
          <p:cNvSpPr txBox="1"/>
          <p:nvPr/>
        </p:nvSpPr>
        <p:spPr>
          <a:xfrm>
            <a:off x="631371" y="1916196"/>
            <a:ext cx="7881257" cy="2585323"/>
          </a:xfrm>
          <a:prstGeom prst="rect">
            <a:avLst/>
          </a:prstGeom>
          <a:noFill/>
        </p:spPr>
        <p:txBody>
          <a:bodyPr wrap="square">
            <a:spAutoFit/>
          </a:bodyPr>
          <a:lstStyle/>
          <a:p>
            <a:pPr marL="285750" indent="-285750">
              <a:buFont typeface="Arial" panose="020B0604020202020204" pitchFamily="34" charset="0"/>
              <a:buChar char="•"/>
            </a:pPr>
            <a:r>
              <a:rPr lang="en-GB" dirty="0"/>
              <a:t>Khairi </a:t>
            </a:r>
            <a:r>
              <a:rPr lang="en-GB" dirty="0" err="1"/>
              <a:t>Saadallah</a:t>
            </a:r>
            <a:r>
              <a:rPr lang="en-GB" dirty="0"/>
              <a:t> – arrested and charged with the 3 stabbings in Reading. </a:t>
            </a:r>
          </a:p>
          <a:p>
            <a:endParaRPr lang="en-GB" dirty="0"/>
          </a:p>
          <a:p>
            <a:pPr marL="285750" indent="-285750">
              <a:buFont typeface="Arial" panose="020B0604020202020204" pitchFamily="34" charset="0"/>
              <a:buChar char="•"/>
            </a:pPr>
            <a:r>
              <a:rPr lang="en-GB" dirty="0"/>
              <a:t>Wanted to kill as many people he could in the name of violent Jihad.</a:t>
            </a:r>
          </a:p>
          <a:p>
            <a:endParaRPr lang="en-GB" dirty="0"/>
          </a:p>
          <a:p>
            <a:pPr marL="285750" indent="-285750">
              <a:buFont typeface="Arial" panose="020B0604020202020204" pitchFamily="34" charset="0"/>
              <a:buChar char="•"/>
            </a:pPr>
            <a:r>
              <a:rPr lang="en-GB" dirty="0"/>
              <a:t>Came to attention of MI5 when they received intelligence that he was seeking to join an Islamist group in the Middle East.</a:t>
            </a:r>
          </a:p>
          <a:p>
            <a:endParaRPr lang="en-GB" dirty="0"/>
          </a:p>
          <a:p>
            <a:pPr marL="285750" indent="-285750">
              <a:buFont typeface="Arial" panose="020B0604020202020204" pitchFamily="34" charset="0"/>
              <a:buChar char="•"/>
            </a:pPr>
            <a:r>
              <a:rPr lang="en-GB" dirty="0"/>
              <a:t>Jailed for life after admitting to three counts of murder and three counts of attempted murder.</a:t>
            </a:r>
          </a:p>
        </p:txBody>
      </p:sp>
    </p:spTree>
    <p:extLst>
      <p:ext uri="{BB962C8B-B14F-4D97-AF65-F5344CB8AC3E}">
        <p14:creationId xmlns:p14="http://schemas.microsoft.com/office/powerpoint/2010/main" val="170030988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68B33FB-3B92-437B-B2C6-261AC4931B6D}"/>
              </a:ext>
            </a:extLst>
          </p:cNvPr>
          <p:cNvSpPr>
            <a:spLocks noGrp="1"/>
          </p:cNvSpPr>
          <p:nvPr>
            <p:ph type="title"/>
          </p:nvPr>
        </p:nvSpPr>
        <p:spPr/>
        <p:txBody>
          <a:bodyPr/>
          <a:lstStyle/>
          <a:p>
            <a:r>
              <a:rPr lang="en-GB" dirty="0"/>
              <a:t>Response</a:t>
            </a:r>
          </a:p>
        </p:txBody>
      </p:sp>
      <p:sp>
        <p:nvSpPr>
          <p:cNvPr id="5" name="TextBox 4">
            <a:extLst>
              <a:ext uri="{FF2B5EF4-FFF2-40B4-BE49-F238E27FC236}">
                <a16:creationId xmlns:a16="http://schemas.microsoft.com/office/drawing/2014/main" id="{8EB19ADA-A523-E93F-C39D-30E843B92400}"/>
              </a:ext>
            </a:extLst>
          </p:cNvPr>
          <p:cNvSpPr txBox="1"/>
          <p:nvPr/>
        </p:nvSpPr>
        <p:spPr>
          <a:xfrm>
            <a:off x="718457" y="2413338"/>
            <a:ext cx="7870372" cy="1477328"/>
          </a:xfrm>
          <a:prstGeom prst="rect">
            <a:avLst/>
          </a:prstGeom>
          <a:noFill/>
        </p:spPr>
        <p:txBody>
          <a:bodyPr wrap="square">
            <a:spAutoFit/>
          </a:bodyPr>
          <a:lstStyle/>
          <a:p>
            <a:pPr marL="285750" indent="-285750">
              <a:buFont typeface="Arial" panose="020B0604020202020204" pitchFamily="34" charset="0"/>
              <a:buChar char="•"/>
            </a:pPr>
            <a:r>
              <a:rPr lang="en-GB" dirty="0"/>
              <a:t>Police declare Reading stabbings a terrorism incident</a:t>
            </a:r>
          </a:p>
          <a:p>
            <a:endParaRPr lang="en-GB" dirty="0"/>
          </a:p>
          <a:p>
            <a:pPr marL="285750" indent="-285750">
              <a:buFont typeface="Arial" panose="020B0604020202020204" pitchFamily="34" charset="0"/>
              <a:buChar char="•"/>
            </a:pPr>
            <a:r>
              <a:rPr lang="en-GB" dirty="0"/>
              <a:t>Boris Johnson hinted at a fresh crackdown on terrorism</a:t>
            </a:r>
          </a:p>
          <a:p>
            <a:endParaRPr lang="en-GB" dirty="0"/>
          </a:p>
          <a:p>
            <a:pPr marL="285750" indent="-285750">
              <a:buFont typeface="Arial" panose="020B0604020202020204" pitchFamily="34" charset="0"/>
              <a:buChar char="•"/>
            </a:pPr>
            <a:r>
              <a:rPr lang="en-GB" dirty="0"/>
              <a:t>Arrested and now charged  - Life sentence</a:t>
            </a:r>
          </a:p>
        </p:txBody>
      </p:sp>
    </p:spTree>
    <p:extLst>
      <p:ext uri="{BB962C8B-B14F-4D97-AF65-F5344CB8AC3E}">
        <p14:creationId xmlns:p14="http://schemas.microsoft.com/office/powerpoint/2010/main" val="139888945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AA109BA-DC9F-1801-8649-C11885E9E30C}"/>
              </a:ext>
            </a:extLst>
          </p:cNvPr>
          <p:cNvSpPr>
            <a:spLocks noGrp="1"/>
          </p:cNvSpPr>
          <p:nvPr>
            <p:ph idx="1"/>
          </p:nvPr>
        </p:nvSpPr>
        <p:spPr>
          <a:xfrm>
            <a:off x="3145971" y="2362201"/>
            <a:ext cx="8229600" cy="3917032"/>
          </a:xfrm>
        </p:spPr>
        <p:txBody>
          <a:bodyPr/>
          <a:lstStyle/>
          <a:p>
            <a:pPr marL="0" indent="0">
              <a:buNone/>
            </a:pPr>
            <a:r>
              <a:rPr lang="en-GB" dirty="0"/>
              <a:t>Take a break!</a:t>
            </a:r>
          </a:p>
        </p:txBody>
      </p:sp>
    </p:spTree>
    <p:extLst>
      <p:ext uri="{BB962C8B-B14F-4D97-AF65-F5344CB8AC3E}">
        <p14:creationId xmlns:p14="http://schemas.microsoft.com/office/powerpoint/2010/main" val="55635174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605D50-F6EB-4A83-BCEC-0489A7A4EDBB}"/>
              </a:ext>
            </a:extLst>
          </p:cNvPr>
          <p:cNvSpPr>
            <a:spLocks noGrp="1"/>
          </p:cNvSpPr>
          <p:nvPr>
            <p:ph type="title"/>
          </p:nvPr>
        </p:nvSpPr>
        <p:spPr>
          <a:xfrm>
            <a:off x="391886" y="2043566"/>
            <a:ext cx="8229600" cy="1143000"/>
          </a:xfrm>
        </p:spPr>
        <p:txBody>
          <a:bodyPr/>
          <a:lstStyle/>
          <a:p>
            <a:r>
              <a:rPr lang="en-GB" dirty="0"/>
              <a:t>7/7 London Bombings</a:t>
            </a:r>
          </a:p>
        </p:txBody>
      </p:sp>
    </p:spTree>
    <p:extLst>
      <p:ext uri="{BB962C8B-B14F-4D97-AF65-F5344CB8AC3E}">
        <p14:creationId xmlns:p14="http://schemas.microsoft.com/office/powerpoint/2010/main" val="226812304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68B33FB-3B92-437B-B2C6-261AC4931B6D}"/>
              </a:ext>
            </a:extLst>
          </p:cNvPr>
          <p:cNvSpPr>
            <a:spLocks noGrp="1"/>
          </p:cNvSpPr>
          <p:nvPr>
            <p:ph type="title"/>
          </p:nvPr>
        </p:nvSpPr>
        <p:spPr>
          <a:xfrm>
            <a:off x="457200" y="274638"/>
            <a:ext cx="8229600" cy="1143000"/>
          </a:xfrm>
        </p:spPr>
        <p:txBody>
          <a:bodyPr vert="horz" lIns="91440" tIns="45720" rIns="91440" bIns="45720" rtlCol="0" anchor="ctr">
            <a:normAutofit/>
          </a:bodyPr>
          <a:lstStyle/>
          <a:p>
            <a:r>
              <a:rPr lang="en-GB" dirty="0"/>
              <a:t>7/7 London Bombings</a:t>
            </a:r>
          </a:p>
        </p:txBody>
      </p:sp>
      <p:sp>
        <p:nvSpPr>
          <p:cNvPr id="4" name="TextBox 3">
            <a:extLst>
              <a:ext uri="{FF2B5EF4-FFF2-40B4-BE49-F238E27FC236}">
                <a16:creationId xmlns:a16="http://schemas.microsoft.com/office/drawing/2014/main" id="{CB923F3F-CA11-9BE1-1115-32053C6576FA}"/>
              </a:ext>
            </a:extLst>
          </p:cNvPr>
          <p:cNvSpPr txBox="1"/>
          <p:nvPr/>
        </p:nvSpPr>
        <p:spPr>
          <a:xfrm>
            <a:off x="457200" y="1600201"/>
            <a:ext cx="4038600" cy="3989040"/>
          </a:xfrm>
          <a:prstGeom prst="rect">
            <a:avLst/>
          </a:prstGeom>
        </p:spPr>
        <p:txBody>
          <a:bodyPr vert="horz" lIns="91440" tIns="45720" rIns="91440" bIns="45720" rtlCol="0">
            <a:normAutofit/>
          </a:bodyPr>
          <a:lstStyle/>
          <a:p>
            <a:pPr>
              <a:lnSpc>
                <a:spcPct val="90000"/>
              </a:lnSpc>
              <a:spcBef>
                <a:spcPct val="20000"/>
              </a:spcBef>
              <a:buFont typeface="Arial" pitchFamily="34" charset="0"/>
            </a:pPr>
            <a:r>
              <a:rPr lang="en-GB" sz="1500"/>
              <a:t>7th July 2005.</a:t>
            </a:r>
          </a:p>
          <a:p>
            <a:pPr>
              <a:lnSpc>
                <a:spcPct val="90000"/>
              </a:lnSpc>
              <a:spcBef>
                <a:spcPct val="20000"/>
              </a:spcBef>
              <a:buFont typeface="Arial" pitchFamily="34" charset="0"/>
            </a:pPr>
            <a:r>
              <a:rPr lang="en-GB" sz="1500"/>
              <a:t>Four bombs detonated in London Central.</a:t>
            </a:r>
          </a:p>
          <a:p>
            <a:pPr>
              <a:lnSpc>
                <a:spcPct val="90000"/>
              </a:lnSpc>
              <a:spcBef>
                <a:spcPct val="20000"/>
              </a:spcBef>
              <a:buFont typeface="Arial" pitchFamily="34" charset="0"/>
            </a:pPr>
            <a:r>
              <a:rPr lang="en-GB" sz="1500"/>
              <a:t>Synchronised suicide bombers - detonated nearly simultaneously.</a:t>
            </a:r>
          </a:p>
          <a:p>
            <a:pPr>
              <a:lnSpc>
                <a:spcPct val="90000"/>
              </a:lnSpc>
              <a:spcBef>
                <a:spcPct val="20000"/>
              </a:spcBef>
              <a:buFont typeface="Arial" pitchFamily="34" charset="0"/>
            </a:pPr>
            <a:r>
              <a:rPr lang="en-GB" sz="1500"/>
              <a:t>The attacks on the London Train systems were synchronised where three suicide bombers detonated their devices nearly simultaneously</a:t>
            </a:r>
          </a:p>
          <a:p>
            <a:pPr>
              <a:lnSpc>
                <a:spcPct val="90000"/>
              </a:lnSpc>
              <a:spcBef>
                <a:spcPct val="20000"/>
              </a:spcBef>
              <a:buFont typeface="Arial" pitchFamily="34" charset="0"/>
            </a:pPr>
            <a:r>
              <a:rPr lang="en-GB" sz="1500"/>
              <a:t>The fourth attacker detonated their bomb on a double decker nearly two hours later.</a:t>
            </a:r>
          </a:p>
          <a:p>
            <a:pPr>
              <a:lnSpc>
                <a:spcPct val="90000"/>
              </a:lnSpc>
              <a:spcBef>
                <a:spcPct val="20000"/>
              </a:spcBef>
              <a:buFont typeface="Arial" pitchFamily="34" charset="0"/>
            </a:pPr>
            <a:r>
              <a:rPr lang="en-GB" sz="1500"/>
              <a:t>Why do you think that is?</a:t>
            </a:r>
          </a:p>
          <a:p>
            <a:pPr>
              <a:lnSpc>
                <a:spcPct val="90000"/>
              </a:lnSpc>
              <a:spcBef>
                <a:spcPct val="20000"/>
              </a:spcBef>
              <a:buFont typeface="Arial" pitchFamily="34" charset="0"/>
            </a:pPr>
            <a:r>
              <a:rPr lang="en-GB" sz="1500"/>
              <a:t>Linked to al Qaeda.</a:t>
            </a:r>
          </a:p>
          <a:p>
            <a:pPr>
              <a:lnSpc>
                <a:spcPct val="90000"/>
              </a:lnSpc>
              <a:spcBef>
                <a:spcPct val="20000"/>
              </a:spcBef>
              <a:buFont typeface="Arial" pitchFamily="34" charset="0"/>
            </a:pPr>
            <a:r>
              <a:rPr lang="en-GB" sz="1500"/>
              <a:t>Largest attack on the UK since World War 2.</a:t>
            </a:r>
          </a:p>
        </p:txBody>
      </p:sp>
      <p:pic>
        <p:nvPicPr>
          <p:cNvPr id="2" name="Picture 1">
            <a:extLst>
              <a:ext uri="{FF2B5EF4-FFF2-40B4-BE49-F238E27FC236}">
                <a16:creationId xmlns:a16="http://schemas.microsoft.com/office/drawing/2014/main" id="{35B97917-FB38-1C51-3704-48FB5A5A2490}"/>
              </a:ext>
            </a:extLst>
          </p:cNvPr>
          <p:cNvPicPr>
            <a:picLocks noChangeAspect="1"/>
          </p:cNvPicPr>
          <p:nvPr/>
        </p:nvPicPr>
        <p:blipFill rotWithShape="1">
          <a:blip r:embed="rId3"/>
          <a:srcRect l="22631" r="20420"/>
          <a:stretch/>
        </p:blipFill>
        <p:spPr>
          <a:xfrm>
            <a:off x="4648200" y="1600201"/>
            <a:ext cx="4038600" cy="3989040"/>
          </a:xfrm>
          <a:prstGeom prst="rect">
            <a:avLst/>
          </a:prstGeom>
          <a:noFill/>
        </p:spPr>
      </p:pic>
    </p:spTree>
    <p:extLst>
      <p:ext uri="{BB962C8B-B14F-4D97-AF65-F5344CB8AC3E}">
        <p14:creationId xmlns:p14="http://schemas.microsoft.com/office/powerpoint/2010/main" val="143063083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843580C-F743-50B0-7692-D8A69137357A}"/>
              </a:ext>
            </a:extLst>
          </p:cNvPr>
          <p:cNvSpPr>
            <a:spLocks noGrp="1"/>
          </p:cNvSpPr>
          <p:nvPr>
            <p:ph idx="1"/>
          </p:nvPr>
        </p:nvSpPr>
        <p:spPr>
          <a:xfrm>
            <a:off x="3641272" y="2492830"/>
            <a:ext cx="5257800" cy="3917032"/>
          </a:xfrm>
        </p:spPr>
        <p:txBody>
          <a:bodyPr>
            <a:normAutofit fontScale="47500" lnSpcReduction="20000"/>
          </a:bodyPr>
          <a:lstStyle/>
          <a:p>
            <a:r>
              <a:rPr lang="en-GB" dirty="0"/>
              <a:t>All of the attackers were born in the UK apart from Lindsay who was born in Jamacia and immigrated to the UK with his mother. </a:t>
            </a:r>
          </a:p>
          <a:p>
            <a:endParaRPr lang="en-GB" dirty="0"/>
          </a:p>
          <a:p>
            <a:r>
              <a:rPr lang="en-GB" dirty="0"/>
              <a:t>Khan detonated the explosive device aboard the train that was travelling towards Paddington.</a:t>
            </a:r>
          </a:p>
          <a:p>
            <a:r>
              <a:rPr lang="en-GB" dirty="0" err="1"/>
              <a:t>Tanweer</a:t>
            </a:r>
            <a:r>
              <a:rPr lang="en-GB" dirty="0"/>
              <a:t> detonated the explosive device while travelling on a train between Liverpool Street and Aldgate.</a:t>
            </a:r>
          </a:p>
          <a:p>
            <a:r>
              <a:rPr lang="en-GB" dirty="0"/>
              <a:t>Lindsay detonated the bomb while travelling between Kings Cross and Russel Square. </a:t>
            </a:r>
          </a:p>
          <a:p>
            <a:r>
              <a:rPr lang="en-GB" dirty="0"/>
              <a:t>Hussain detonated the bomb abord a double decker bus. </a:t>
            </a:r>
          </a:p>
          <a:p>
            <a:endParaRPr lang="en-GB" dirty="0"/>
          </a:p>
          <a:p>
            <a:r>
              <a:rPr lang="en-GB" dirty="0"/>
              <a:t>All of the attackers died following detonating the explosive devises.</a:t>
            </a:r>
          </a:p>
          <a:p>
            <a:endParaRPr lang="en-GB" dirty="0"/>
          </a:p>
        </p:txBody>
      </p:sp>
      <p:pic>
        <p:nvPicPr>
          <p:cNvPr id="4" name="Picture 3">
            <a:extLst>
              <a:ext uri="{FF2B5EF4-FFF2-40B4-BE49-F238E27FC236}">
                <a16:creationId xmlns:a16="http://schemas.microsoft.com/office/drawing/2014/main" id="{40026A2F-1DD1-9735-2FAB-776B92291BC4}"/>
              </a:ext>
            </a:extLst>
          </p:cNvPr>
          <p:cNvPicPr>
            <a:picLocks noChangeAspect="1"/>
          </p:cNvPicPr>
          <p:nvPr/>
        </p:nvPicPr>
        <p:blipFill>
          <a:blip r:embed="rId2"/>
          <a:stretch>
            <a:fillRect/>
          </a:stretch>
        </p:blipFill>
        <p:spPr>
          <a:xfrm>
            <a:off x="185056" y="124098"/>
            <a:ext cx="8675915" cy="2212358"/>
          </a:xfrm>
          <a:prstGeom prst="rect">
            <a:avLst/>
          </a:prstGeom>
        </p:spPr>
      </p:pic>
      <p:sp>
        <p:nvSpPr>
          <p:cNvPr id="6" name="TextBox 5">
            <a:extLst>
              <a:ext uri="{FF2B5EF4-FFF2-40B4-BE49-F238E27FC236}">
                <a16:creationId xmlns:a16="http://schemas.microsoft.com/office/drawing/2014/main" id="{BAECBCF2-94AC-28CB-D3BF-F14284487E67}"/>
              </a:ext>
            </a:extLst>
          </p:cNvPr>
          <p:cNvSpPr txBox="1"/>
          <p:nvPr/>
        </p:nvSpPr>
        <p:spPr>
          <a:xfrm>
            <a:off x="805543" y="3565463"/>
            <a:ext cx="4572000" cy="369332"/>
          </a:xfrm>
          <a:prstGeom prst="rect">
            <a:avLst/>
          </a:prstGeom>
          <a:noFill/>
        </p:spPr>
        <p:txBody>
          <a:bodyPr wrap="square">
            <a:spAutoFit/>
          </a:bodyPr>
          <a:lstStyle/>
          <a:p>
            <a:r>
              <a:rPr lang="en-GB" dirty="0"/>
              <a:t>The Attackers</a:t>
            </a:r>
          </a:p>
        </p:txBody>
      </p:sp>
    </p:spTree>
    <p:extLst>
      <p:ext uri="{BB962C8B-B14F-4D97-AF65-F5344CB8AC3E}">
        <p14:creationId xmlns:p14="http://schemas.microsoft.com/office/powerpoint/2010/main" val="91210458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EBD8B6-437A-438A-26B6-719B6146C13D}"/>
              </a:ext>
            </a:extLst>
          </p:cNvPr>
          <p:cNvSpPr>
            <a:spLocks noGrp="1"/>
          </p:cNvSpPr>
          <p:nvPr>
            <p:ph type="title"/>
          </p:nvPr>
        </p:nvSpPr>
        <p:spPr/>
        <p:txBody>
          <a:bodyPr/>
          <a:lstStyle/>
          <a:p>
            <a:r>
              <a:rPr lang="en-GB" dirty="0"/>
              <a:t>The Victims</a:t>
            </a:r>
          </a:p>
        </p:txBody>
      </p:sp>
      <p:sp>
        <p:nvSpPr>
          <p:cNvPr id="3" name="Content Placeholder 2">
            <a:extLst>
              <a:ext uri="{FF2B5EF4-FFF2-40B4-BE49-F238E27FC236}">
                <a16:creationId xmlns:a16="http://schemas.microsoft.com/office/drawing/2014/main" id="{BBC4C21C-6471-0E43-18B7-58ED31D8B719}"/>
              </a:ext>
            </a:extLst>
          </p:cNvPr>
          <p:cNvSpPr>
            <a:spLocks noGrp="1"/>
          </p:cNvSpPr>
          <p:nvPr>
            <p:ph idx="1"/>
          </p:nvPr>
        </p:nvSpPr>
        <p:spPr/>
        <p:txBody>
          <a:bodyPr>
            <a:normAutofit fontScale="55000" lnSpcReduction="20000"/>
          </a:bodyPr>
          <a:lstStyle/>
          <a:p>
            <a:pPr marL="0" indent="0">
              <a:buNone/>
            </a:pPr>
            <a:r>
              <a:rPr lang="en-GB" dirty="0"/>
              <a:t>52 innocent civilians were fatally injured and the four suicide bombers also died. There were also 775 people injured. More than 50% of those injured were treated at the Royal London Hospital, a busy level 1 trauma centre in East London.</a:t>
            </a:r>
          </a:p>
          <a:p>
            <a:pPr marL="0" indent="0">
              <a:buNone/>
            </a:pPr>
            <a:endParaRPr lang="en-GB" dirty="0"/>
          </a:p>
          <a:p>
            <a:pPr marL="0" indent="0">
              <a:buNone/>
            </a:pPr>
            <a:r>
              <a:rPr lang="en-GB" dirty="0"/>
              <a:t>Zuckerman and Maynard et al classified blast injuries according to the physical effects they can have on the body as a direct result of the released energy from the explosive device. For example: Primary, blast overpressure from high explosives interacts with air-soft tissue and can result in injury/concussion, amputation, membrane rupture or haemorrhages. Quaternary refers to any other form of injury or exacerbation of disease caused by the blast and can result in burns and angina. </a:t>
            </a:r>
          </a:p>
          <a:p>
            <a:pPr marL="0" indent="0">
              <a:buNone/>
            </a:pPr>
            <a:endParaRPr lang="en-GB" dirty="0"/>
          </a:p>
          <a:p>
            <a:pPr marL="0" indent="0">
              <a:buNone/>
            </a:pPr>
            <a:r>
              <a:rPr lang="en-GB" dirty="0"/>
              <a:t>Many of the victims injured from the bombs resulted in amputation, penetrating injuries, fractures and burns.</a:t>
            </a:r>
          </a:p>
          <a:p>
            <a:pPr marL="0" indent="0">
              <a:buNone/>
            </a:pPr>
            <a:endParaRPr lang="en-GB" dirty="0"/>
          </a:p>
        </p:txBody>
      </p:sp>
    </p:spTree>
    <p:extLst>
      <p:ext uri="{BB962C8B-B14F-4D97-AF65-F5344CB8AC3E}">
        <p14:creationId xmlns:p14="http://schemas.microsoft.com/office/powerpoint/2010/main" val="354867866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8C4067-9F60-8130-911F-15ED46EC9408}"/>
              </a:ext>
            </a:extLst>
          </p:cNvPr>
          <p:cNvSpPr>
            <a:spLocks noGrp="1"/>
          </p:cNvSpPr>
          <p:nvPr>
            <p:ph type="title"/>
          </p:nvPr>
        </p:nvSpPr>
        <p:spPr/>
        <p:txBody>
          <a:bodyPr/>
          <a:lstStyle/>
          <a:p>
            <a:endParaRPr lang="en-GB"/>
          </a:p>
        </p:txBody>
      </p:sp>
      <p:pic>
        <p:nvPicPr>
          <p:cNvPr id="4" name="Content Placeholder 3">
            <a:extLst>
              <a:ext uri="{FF2B5EF4-FFF2-40B4-BE49-F238E27FC236}">
                <a16:creationId xmlns:a16="http://schemas.microsoft.com/office/drawing/2014/main" id="{2D3E90D7-9EF6-DC9E-0523-928BD46D39B7}"/>
              </a:ext>
            </a:extLst>
          </p:cNvPr>
          <p:cNvPicPr>
            <a:picLocks noGrp="1" noChangeAspect="1"/>
          </p:cNvPicPr>
          <p:nvPr>
            <p:ph idx="1"/>
          </p:nvPr>
        </p:nvPicPr>
        <p:blipFill>
          <a:blip r:embed="rId2"/>
          <a:stretch>
            <a:fillRect/>
          </a:stretch>
        </p:blipFill>
        <p:spPr>
          <a:xfrm>
            <a:off x="1499738" y="1417638"/>
            <a:ext cx="6024782" cy="3916363"/>
          </a:xfrm>
          <a:prstGeom prst="rect">
            <a:avLst/>
          </a:prstGeom>
        </p:spPr>
      </p:pic>
    </p:spTree>
    <p:extLst>
      <p:ext uri="{BB962C8B-B14F-4D97-AF65-F5344CB8AC3E}">
        <p14:creationId xmlns:p14="http://schemas.microsoft.com/office/powerpoint/2010/main" val="171042753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ADBD7D-5A40-FC4C-7887-01381E7D67D4}"/>
              </a:ext>
            </a:extLst>
          </p:cNvPr>
          <p:cNvSpPr>
            <a:spLocks noGrp="1"/>
          </p:cNvSpPr>
          <p:nvPr>
            <p:ph type="title"/>
          </p:nvPr>
        </p:nvSpPr>
        <p:spPr/>
        <p:txBody>
          <a:bodyPr/>
          <a:lstStyle/>
          <a:p>
            <a:r>
              <a:rPr lang="en-GB" dirty="0"/>
              <a:t>Responses</a:t>
            </a:r>
          </a:p>
        </p:txBody>
      </p:sp>
      <p:sp>
        <p:nvSpPr>
          <p:cNvPr id="3" name="Content Placeholder 2">
            <a:extLst>
              <a:ext uri="{FF2B5EF4-FFF2-40B4-BE49-F238E27FC236}">
                <a16:creationId xmlns:a16="http://schemas.microsoft.com/office/drawing/2014/main" id="{906008DC-FB62-872A-B21D-FE2A74D88EA7}"/>
              </a:ext>
            </a:extLst>
          </p:cNvPr>
          <p:cNvSpPr>
            <a:spLocks noGrp="1"/>
          </p:cNvSpPr>
          <p:nvPr>
            <p:ph idx="1"/>
          </p:nvPr>
        </p:nvSpPr>
        <p:spPr/>
        <p:txBody>
          <a:bodyPr>
            <a:normAutofit fontScale="70000" lnSpcReduction="20000"/>
          </a:bodyPr>
          <a:lstStyle/>
          <a:p>
            <a:pPr marL="0" indent="0">
              <a:buNone/>
            </a:pPr>
            <a:r>
              <a:rPr lang="en-GB" dirty="0"/>
              <a:t>There many issues with emergency responses to the 7/7 bombings. </a:t>
            </a:r>
          </a:p>
          <a:p>
            <a:pPr marL="0" indent="0">
              <a:buNone/>
            </a:pPr>
            <a:r>
              <a:rPr lang="en-GB" dirty="0"/>
              <a:t>For example, there was a 52 minute delay in getting ambulance services to Tavistock Square, the fire services could not enter Aldgate tunnel due to their own safety rules as they could not get confirmation that the live lines had been turned off and the police could not use their radios underground. </a:t>
            </a:r>
          </a:p>
          <a:p>
            <a:pPr marL="0" indent="0">
              <a:buNone/>
            </a:pPr>
            <a:r>
              <a:rPr lang="en-GB" dirty="0"/>
              <a:t>Also, there were also clashes between the separate emergency responders as well. </a:t>
            </a:r>
          </a:p>
          <a:p>
            <a:pPr marL="0" indent="0">
              <a:buNone/>
            </a:pPr>
            <a:r>
              <a:rPr lang="en-GB" dirty="0"/>
              <a:t>This led to many reviews into the emergency response to the 7/7 attacks,</a:t>
            </a:r>
          </a:p>
          <a:p>
            <a:pPr marL="0" indent="0">
              <a:buNone/>
            </a:pPr>
            <a:endParaRPr lang="en-GB" dirty="0"/>
          </a:p>
        </p:txBody>
      </p:sp>
    </p:spTree>
    <p:extLst>
      <p:ext uri="{BB962C8B-B14F-4D97-AF65-F5344CB8AC3E}">
        <p14:creationId xmlns:p14="http://schemas.microsoft.com/office/powerpoint/2010/main" val="384687102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328F1D-2BFC-6015-CAF7-4673984C806E}"/>
              </a:ext>
            </a:extLst>
          </p:cNvPr>
          <p:cNvSpPr>
            <a:spLocks noGrp="1"/>
          </p:cNvSpPr>
          <p:nvPr>
            <p:ph type="title"/>
          </p:nvPr>
        </p:nvSpPr>
        <p:spPr>
          <a:xfrm>
            <a:off x="500743" y="1972809"/>
            <a:ext cx="8229600" cy="1143000"/>
          </a:xfrm>
        </p:spPr>
        <p:txBody>
          <a:bodyPr/>
          <a:lstStyle/>
          <a:p>
            <a:r>
              <a:rPr lang="en-GB" dirty="0"/>
              <a:t>Manchester Arena</a:t>
            </a:r>
          </a:p>
        </p:txBody>
      </p:sp>
    </p:spTree>
    <p:extLst>
      <p:ext uri="{BB962C8B-B14F-4D97-AF65-F5344CB8AC3E}">
        <p14:creationId xmlns:p14="http://schemas.microsoft.com/office/powerpoint/2010/main" val="278871599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26FBD9-2BF7-2947-7B61-5E0302D049AF}"/>
              </a:ext>
            </a:extLst>
          </p:cNvPr>
          <p:cNvSpPr>
            <a:spLocks noGrp="1"/>
          </p:cNvSpPr>
          <p:nvPr>
            <p:ph type="title"/>
          </p:nvPr>
        </p:nvSpPr>
        <p:spPr/>
        <p:txBody>
          <a:bodyPr/>
          <a:lstStyle/>
          <a:p>
            <a:r>
              <a:rPr lang="en-GB" dirty="0"/>
              <a:t>Manchester Arena</a:t>
            </a:r>
          </a:p>
        </p:txBody>
      </p:sp>
      <p:sp>
        <p:nvSpPr>
          <p:cNvPr id="3" name="Content Placeholder 2">
            <a:extLst>
              <a:ext uri="{FF2B5EF4-FFF2-40B4-BE49-F238E27FC236}">
                <a16:creationId xmlns:a16="http://schemas.microsoft.com/office/drawing/2014/main" id="{4D816A1A-4BC3-91B7-47AD-2365776BB7AF}"/>
              </a:ext>
            </a:extLst>
          </p:cNvPr>
          <p:cNvSpPr>
            <a:spLocks noGrp="1"/>
          </p:cNvSpPr>
          <p:nvPr>
            <p:ph idx="1"/>
          </p:nvPr>
        </p:nvSpPr>
        <p:spPr/>
        <p:txBody>
          <a:bodyPr/>
          <a:lstStyle/>
          <a:p>
            <a:pPr marL="0" indent="0">
              <a:buNone/>
            </a:pPr>
            <a:r>
              <a:rPr lang="en-GB" dirty="0"/>
              <a:t>May 22, 2017, a suicide bomber detonated an explosive device in the Manchester Arena.</a:t>
            </a:r>
          </a:p>
          <a:p>
            <a:pPr marL="0" indent="0">
              <a:buNone/>
            </a:pPr>
            <a:r>
              <a:rPr lang="en-GB" dirty="0"/>
              <a:t>Happened moments after Ariana Grande finished her final song.</a:t>
            </a:r>
          </a:p>
          <a:p>
            <a:pPr marL="0" indent="0">
              <a:buNone/>
            </a:pPr>
            <a:r>
              <a:rPr lang="en-GB" dirty="0"/>
              <a:t>Deadliest attack in the UK since the 2005 London Bombings.</a:t>
            </a:r>
          </a:p>
          <a:p>
            <a:pPr marL="0" indent="0">
              <a:buNone/>
            </a:pPr>
            <a:endParaRPr lang="en-GB" dirty="0"/>
          </a:p>
        </p:txBody>
      </p:sp>
    </p:spTree>
    <p:extLst>
      <p:ext uri="{BB962C8B-B14F-4D97-AF65-F5344CB8AC3E}">
        <p14:creationId xmlns:p14="http://schemas.microsoft.com/office/powerpoint/2010/main" val="277605341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C55B42-1112-610B-F62A-F7EA9AD0522A}"/>
              </a:ext>
            </a:extLst>
          </p:cNvPr>
          <p:cNvSpPr>
            <a:spLocks noGrp="1"/>
          </p:cNvSpPr>
          <p:nvPr>
            <p:ph type="title"/>
          </p:nvPr>
        </p:nvSpPr>
        <p:spPr/>
        <p:txBody>
          <a:bodyPr/>
          <a:lstStyle/>
          <a:p>
            <a:r>
              <a:rPr lang="en-GB" dirty="0"/>
              <a:t>The Attacker</a:t>
            </a:r>
          </a:p>
        </p:txBody>
      </p:sp>
      <p:sp>
        <p:nvSpPr>
          <p:cNvPr id="3" name="Content Placeholder 2">
            <a:extLst>
              <a:ext uri="{FF2B5EF4-FFF2-40B4-BE49-F238E27FC236}">
                <a16:creationId xmlns:a16="http://schemas.microsoft.com/office/drawing/2014/main" id="{FE44C72B-0618-EF7F-F27D-7C28B4438184}"/>
              </a:ext>
            </a:extLst>
          </p:cNvPr>
          <p:cNvSpPr>
            <a:spLocks noGrp="1"/>
          </p:cNvSpPr>
          <p:nvPr>
            <p:ph idx="1"/>
          </p:nvPr>
        </p:nvSpPr>
        <p:spPr>
          <a:xfrm>
            <a:off x="234043" y="1862369"/>
            <a:ext cx="5050971" cy="3198576"/>
          </a:xfrm>
        </p:spPr>
        <p:txBody>
          <a:bodyPr>
            <a:normAutofit fontScale="40000" lnSpcReduction="20000"/>
          </a:bodyPr>
          <a:lstStyle/>
          <a:p>
            <a:pPr marL="0" indent="0">
              <a:buNone/>
            </a:pPr>
            <a:r>
              <a:rPr lang="en-GB" dirty="0"/>
              <a:t>Salman Abedi was a British born citizen of Libyan descent. </a:t>
            </a:r>
          </a:p>
          <a:p>
            <a:pPr marL="0" indent="0">
              <a:buNone/>
            </a:pPr>
            <a:r>
              <a:rPr lang="en-GB" dirty="0"/>
              <a:t>He was born December 31st 1994 in Manchester and his parents had previously fled Libya as opponents of the Gaddafi regime (Gaddafi came into power in Libya in September 1969 and was a skilled political manipulator that played different tribes against each other. </a:t>
            </a:r>
          </a:p>
          <a:p>
            <a:pPr marL="0" indent="0">
              <a:buNone/>
            </a:pPr>
            <a:r>
              <a:rPr lang="en-GB" dirty="0"/>
              <a:t>Gaddafi banned all private enterprise and burned ‘unsound’ books’, essentially people in Libya were living in a dictatorship). Acquaintances report that Abedi and his family were religious however, Abedi regularly smoked and drank. </a:t>
            </a:r>
          </a:p>
          <a:p>
            <a:pPr marL="0" indent="0">
              <a:buNone/>
            </a:pPr>
            <a:r>
              <a:rPr lang="en-GB" dirty="0"/>
              <a:t>He attended Didsbury Mosque whilst growing up and his father supported the radical cleric Abu Qatada. </a:t>
            </a:r>
          </a:p>
          <a:p>
            <a:pPr marL="0" indent="0">
              <a:buNone/>
            </a:pPr>
            <a:r>
              <a:rPr lang="en-GB" dirty="0"/>
              <a:t>Abu Qatada was at one point considered Osama bin Ladens spiritual ambassador in Europe – the United Nations accuses Qatada of encouraging ‘’the commission, preparation and instigation of acts of terrorism’’. </a:t>
            </a:r>
          </a:p>
          <a:p>
            <a:pPr marL="0" indent="0">
              <a:buNone/>
            </a:pPr>
            <a:r>
              <a:rPr lang="en-GB" dirty="0"/>
              <a:t>British Law forbade Qatada’s deportation due to the possibility of him being tortured in Jordan. </a:t>
            </a:r>
          </a:p>
          <a:p>
            <a:pPr marL="0" indent="0">
              <a:buNone/>
            </a:pPr>
            <a:endParaRPr lang="en-GB" dirty="0"/>
          </a:p>
        </p:txBody>
      </p:sp>
      <p:pic>
        <p:nvPicPr>
          <p:cNvPr id="4" name="Picture 3">
            <a:extLst>
              <a:ext uri="{FF2B5EF4-FFF2-40B4-BE49-F238E27FC236}">
                <a16:creationId xmlns:a16="http://schemas.microsoft.com/office/drawing/2014/main" id="{9BA2FAA2-B878-7E08-A8CC-312FEB267E61}"/>
              </a:ext>
            </a:extLst>
          </p:cNvPr>
          <p:cNvPicPr>
            <a:picLocks noChangeAspect="1"/>
          </p:cNvPicPr>
          <p:nvPr/>
        </p:nvPicPr>
        <p:blipFill>
          <a:blip r:embed="rId2"/>
          <a:stretch>
            <a:fillRect/>
          </a:stretch>
        </p:blipFill>
        <p:spPr>
          <a:xfrm>
            <a:off x="5285014" y="1981199"/>
            <a:ext cx="3576254" cy="2683329"/>
          </a:xfrm>
          <a:prstGeom prst="rect">
            <a:avLst/>
          </a:prstGeom>
        </p:spPr>
      </p:pic>
    </p:spTree>
    <p:extLst>
      <p:ext uri="{BB962C8B-B14F-4D97-AF65-F5344CB8AC3E}">
        <p14:creationId xmlns:p14="http://schemas.microsoft.com/office/powerpoint/2010/main" val="201397334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0579611-B644-5CA9-0CDA-BD26C2C1E836}"/>
              </a:ext>
            </a:extLst>
          </p:cNvPr>
          <p:cNvSpPr>
            <a:spLocks noGrp="1"/>
          </p:cNvSpPr>
          <p:nvPr>
            <p:ph sz="half" idx="1"/>
          </p:nvPr>
        </p:nvSpPr>
        <p:spPr>
          <a:xfrm>
            <a:off x="457200" y="745673"/>
            <a:ext cx="4038600" cy="3989040"/>
          </a:xfrm>
        </p:spPr>
        <p:txBody>
          <a:bodyPr>
            <a:normAutofit/>
          </a:bodyPr>
          <a:lstStyle/>
          <a:p>
            <a:pPr marL="0" indent="0">
              <a:lnSpc>
                <a:spcPct val="90000"/>
              </a:lnSpc>
              <a:buNone/>
            </a:pPr>
            <a:r>
              <a:rPr lang="en-GB" sz="1800" dirty="0"/>
              <a:t>The bomb was detonated moments after Ariana Grande had performed her final song and fans had stared making their way home. People began scrambling for the arena’s exit and were seen fleeing down the stairs from the foyer into the station.</a:t>
            </a:r>
          </a:p>
          <a:p>
            <a:pPr marL="0" indent="0">
              <a:lnSpc>
                <a:spcPct val="90000"/>
              </a:lnSpc>
              <a:buNone/>
            </a:pPr>
            <a:endParaRPr lang="en-GB" sz="1800" dirty="0"/>
          </a:p>
          <a:p>
            <a:pPr marL="0" indent="0">
              <a:lnSpc>
                <a:spcPct val="90000"/>
              </a:lnSpc>
              <a:buNone/>
            </a:pPr>
            <a:r>
              <a:rPr lang="en-GB" sz="1800" dirty="0"/>
              <a:t>The image shows the exits that were used – crowds escaped down the stairs into Victoria station, and utilise the other exits such as Hunts Bank, Trinity Way and the main entrance to the Arena. Fans also fled to the carpark.</a:t>
            </a:r>
          </a:p>
          <a:p>
            <a:pPr marL="0" indent="0">
              <a:lnSpc>
                <a:spcPct val="90000"/>
              </a:lnSpc>
              <a:buNone/>
            </a:pPr>
            <a:endParaRPr lang="en-GB" sz="1800" dirty="0"/>
          </a:p>
        </p:txBody>
      </p:sp>
      <p:pic>
        <p:nvPicPr>
          <p:cNvPr id="4" name="Picture 3" descr="A diagram of a building&#10;&#10;Description automatically generated">
            <a:extLst>
              <a:ext uri="{FF2B5EF4-FFF2-40B4-BE49-F238E27FC236}">
                <a16:creationId xmlns:a16="http://schemas.microsoft.com/office/drawing/2014/main" id="{C0EE74DB-EDA1-0D2C-2E42-898C754A0866}"/>
              </a:ext>
            </a:extLst>
          </p:cNvPr>
          <p:cNvPicPr>
            <a:picLocks noChangeAspect="1"/>
          </p:cNvPicPr>
          <p:nvPr/>
        </p:nvPicPr>
        <p:blipFill>
          <a:blip r:embed="rId2"/>
          <a:stretch>
            <a:fillRect/>
          </a:stretch>
        </p:blipFill>
        <p:spPr>
          <a:xfrm>
            <a:off x="4648202" y="1533661"/>
            <a:ext cx="4038600" cy="2413063"/>
          </a:xfrm>
          <a:prstGeom prst="rect">
            <a:avLst/>
          </a:prstGeom>
          <a:noFill/>
        </p:spPr>
      </p:pic>
    </p:spTree>
    <p:extLst>
      <p:ext uri="{BB962C8B-B14F-4D97-AF65-F5344CB8AC3E}">
        <p14:creationId xmlns:p14="http://schemas.microsoft.com/office/powerpoint/2010/main" val="13583247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CAA8A0-3138-51B3-0C73-636BCE2FF7EE}"/>
              </a:ext>
            </a:extLst>
          </p:cNvPr>
          <p:cNvSpPr>
            <a:spLocks noGrp="1"/>
          </p:cNvSpPr>
          <p:nvPr>
            <p:ph type="title"/>
          </p:nvPr>
        </p:nvSpPr>
        <p:spPr/>
        <p:txBody>
          <a:bodyPr/>
          <a:lstStyle/>
          <a:p>
            <a:r>
              <a:rPr lang="en-GB" dirty="0"/>
              <a:t>The Victims</a:t>
            </a:r>
          </a:p>
        </p:txBody>
      </p:sp>
      <p:sp>
        <p:nvSpPr>
          <p:cNvPr id="3" name="Content Placeholder 2">
            <a:extLst>
              <a:ext uri="{FF2B5EF4-FFF2-40B4-BE49-F238E27FC236}">
                <a16:creationId xmlns:a16="http://schemas.microsoft.com/office/drawing/2014/main" id="{76563B6E-5E43-EB54-B5F5-EF6DA8E5E2BE}"/>
              </a:ext>
            </a:extLst>
          </p:cNvPr>
          <p:cNvSpPr>
            <a:spLocks noGrp="1"/>
          </p:cNvSpPr>
          <p:nvPr>
            <p:ph idx="1"/>
          </p:nvPr>
        </p:nvSpPr>
        <p:spPr/>
        <p:txBody>
          <a:bodyPr>
            <a:normAutofit fontScale="47500" lnSpcReduction="20000"/>
          </a:bodyPr>
          <a:lstStyle/>
          <a:p>
            <a:pPr marL="0" indent="0">
              <a:buNone/>
            </a:pPr>
            <a:r>
              <a:rPr lang="en-GB" dirty="0"/>
              <a:t>22 individuals were fatally injured following the Manchester attack. </a:t>
            </a:r>
          </a:p>
          <a:p>
            <a:pPr marL="0" indent="0">
              <a:buNone/>
            </a:pPr>
            <a:endParaRPr lang="en-GB" dirty="0"/>
          </a:p>
          <a:p>
            <a:pPr marL="0" indent="0">
              <a:buNone/>
            </a:pPr>
            <a:r>
              <a:rPr lang="en-GB" dirty="0"/>
              <a:t>More than 800 people are now known to have experienced  psychological injuries after the Manchester attack. One young girl called Erin stated that she has been left traumatised after seeing the bodies that were injured or killed as she left the concert and has been suffering with flashbacks and insomnia following the attack.</a:t>
            </a:r>
          </a:p>
          <a:p>
            <a:pPr marL="0" indent="0">
              <a:buNone/>
            </a:pPr>
            <a:endParaRPr lang="en-GB" dirty="0"/>
          </a:p>
          <a:p>
            <a:pPr marL="0" indent="0">
              <a:buNone/>
            </a:pPr>
            <a:r>
              <a:rPr lang="en-GB" dirty="0"/>
              <a:t>It was found that more than a dozen critically injured in the Manchester Arena attack were only taken to hospital by ambulance from the scene three and half hours after the attack.</a:t>
            </a:r>
          </a:p>
          <a:p>
            <a:pPr marL="0" indent="0">
              <a:buNone/>
            </a:pPr>
            <a:endParaRPr lang="en-GB" dirty="0"/>
          </a:p>
          <a:p>
            <a:pPr marL="0" indent="0">
              <a:buNone/>
            </a:pPr>
            <a:r>
              <a:rPr lang="en-GB" dirty="0"/>
              <a:t>However, witnesses suggested that the problem was not that hospitals were unable to take the patients or a lack of ambulances – but the triage system in the Arena worked well. The delay in getting injured victims to hospital was down to stabilising patients on the scene.</a:t>
            </a:r>
          </a:p>
          <a:p>
            <a:pPr marL="0" indent="0">
              <a:buNone/>
            </a:pPr>
            <a:endParaRPr lang="en-GB" dirty="0"/>
          </a:p>
        </p:txBody>
      </p:sp>
    </p:spTree>
    <p:extLst>
      <p:ext uri="{BB962C8B-B14F-4D97-AF65-F5344CB8AC3E}">
        <p14:creationId xmlns:p14="http://schemas.microsoft.com/office/powerpoint/2010/main" val="120617571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A3A44A-D415-573C-E3FA-E8AA28FA0C0B}"/>
              </a:ext>
            </a:extLst>
          </p:cNvPr>
          <p:cNvSpPr>
            <a:spLocks noGrp="1"/>
          </p:cNvSpPr>
          <p:nvPr>
            <p:ph type="title"/>
          </p:nvPr>
        </p:nvSpPr>
        <p:spPr>
          <a:xfrm>
            <a:off x="457200" y="2108881"/>
            <a:ext cx="8229600" cy="1143000"/>
          </a:xfrm>
        </p:spPr>
        <p:txBody>
          <a:bodyPr/>
          <a:lstStyle/>
          <a:p>
            <a:r>
              <a:rPr lang="en-GB" dirty="0"/>
              <a:t>Session 2</a:t>
            </a:r>
          </a:p>
        </p:txBody>
      </p:sp>
    </p:spTree>
    <p:extLst>
      <p:ext uri="{BB962C8B-B14F-4D97-AF65-F5344CB8AC3E}">
        <p14:creationId xmlns:p14="http://schemas.microsoft.com/office/powerpoint/2010/main" val="95319547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DE9CAB-9545-42E0-1998-27F286F4FBAE}"/>
              </a:ext>
            </a:extLst>
          </p:cNvPr>
          <p:cNvSpPr>
            <a:spLocks noGrp="1"/>
          </p:cNvSpPr>
          <p:nvPr>
            <p:ph type="title"/>
          </p:nvPr>
        </p:nvSpPr>
        <p:spPr>
          <a:xfrm>
            <a:off x="457200" y="2286000"/>
            <a:ext cx="8229600" cy="1143000"/>
          </a:xfrm>
        </p:spPr>
        <p:txBody>
          <a:bodyPr/>
          <a:lstStyle/>
          <a:p>
            <a:r>
              <a:rPr lang="en-GB" dirty="0"/>
              <a:t>IRA </a:t>
            </a:r>
          </a:p>
        </p:txBody>
      </p:sp>
    </p:spTree>
    <p:extLst>
      <p:ext uri="{BB962C8B-B14F-4D97-AF65-F5344CB8AC3E}">
        <p14:creationId xmlns:p14="http://schemas.microsoft.com/office/powerpoint/2010/main" val="184463134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7059EEC6-2A49-D13D-EAD1-1B8D4702D909}"/>
              </a:ext>
            </a:extLst>
          </p:cNvPr>
          <p:cNvPicPr>
            <a:picLocks noChangeAspect="1"/>
          </p:cNvPicPr>
          <p:nvPr/>
        </p:nvPicPr>
        <p:blipFill>
          <a:blip r:embed="rId3"/>
          <a:stretch>
            <a:fillRect/>
          </a:stretch>
        </p:blipFill>
        <p:spPr>
          <a:xfrm>
            <a:off x="446314" y="1374542"/>
            <a:ext cx="8098971" cy="2790862"/>
          </a:xfrm>
          <a:prstGeom prst="rect">
            <a:avLst/>
          </a:prstGeom>
        </p:spPr>
      </p:pic>
    </p:spTree>
    <p:extLst>
      <p:ext uri="{BB962C8B-B14F-4D97-AF65-F5344CB8AC3E}">
        <p14:creationId xmlns:p14="http://schemas.microsoft.com/office/powerpoint/2010/main" val="358796706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68B33FB-3B92-437B-B2C6-261AC4931B6D}"/>
              </a:ext>
            </a:extLst>
          </p:cNvPr>
          <p:cNvSpPr>
            <a:spLocks noGrp="1"/>
          </p:cNvSpPr>
          <p:nvPr>
            <p:ph type="title"/>
          </p:nvPr>
        </p:nvSpPr>
        <p:spPr/>
        <p:txBody>
          <a:bodyPr/>
          <a:lstStyle/>
          <a:p>
            <a:r>
              <a:rPr lang="en-GB" dirty="0"/>
              <a:t>Motives and Goals</a:t>
            </a:r>
          </a:p>
        </p:txBody>
      </p:sp>
      <p:sp>
        <p:nvSpPr>
          <p:cNvPr id="3" name="TextBox 2">
            <a:extLst>
              <a:ext uri="{FF2B5EF4-FFF2-40B4-BE49-F238E27FC236}">
                <a16:creationId xmlns:a16="http://schemas.microsoft.com/office/drawing/2014/main" id="{31B50798-A368-3CE6-CFB5-15717CC75CE8}"/>
              </a:ext>
            </a:extLst>
          </p:cNvPr>
          <p:cNvSpPr txBox="1"/>
          <p:nvPr/>
        </p:nvSpPr>
        <p:spPr>
          <a:xfrm>
            <a:off x="1230086" y="2230122"/>
            <a:ext cx="5802086" cy="1477328"/>
          </a:xfrm>
          <a:prstGeom prst="rect">
            <a:avLst/>
          </a:prstGeom>
          <a:noFill/>
        </p:spPr>
        <p:txBody>
          <a:bodyPr wrap="square">
            <a:spAutoFit/>
          </a:bodyPr>
          <a:lstStyle/>
          <a:p>
            <a:pPr marL="285750" indent="-285750">
              <a:buFont typeface="Arial" panose="020B0604020202020204" pitchFamily="34" charset="0"/>
              <a:buChar char="•"/>
            </a:pPr>
            <a:r>
              <a:rPr lang="en-GB" dirty="0"/>
              <a:t>End British Rule of Northern Ireland</a:t>
            </a:r>
          </a:p>
          <a:p>
            <a:pPr marL="285750" indent="-285750">
              <a:buFont typeface="Arial" panose="020B0604020202020204" pitchFamily="34" charset="0"/>
              <a:buChar char="•"/>
            </a:pPr>
            <a:r>
              <a:rPr lang="en-GB" dirty="0"/>
              <a:t>Independent republic</a:t>
            </a:r>
          </a:p>
          <a:p>
            <a:endParaRPr lang="en-GB" dirty="0"/>
          </a:p>
          <a:p>
            <a:r>
              <a:rPr lang="en-GB" dirty="0"/>
              <a:t>OIRA – political activism</a:t>
            </a:r>
          </a:p>
          <a:p>
            <a:r>
              <a:rPr lang="en-GB" dirty="0"/>
              <a:t>PIRA – paramilitary efforts.</a:t>
            </a:r>
          </a:p>
        </p:txBody>
      </p:sp>
    </p:spTree>
    <p:extLst>
      <p:ext uri="{BB962C8B-B14F-4D97-AF65-F5344CB8AC3E}">
        <p14:creationId xmlns:p14="http://schemas.microsoft.com/office/powerpoint/2010/main" val="19241170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68B33FB-3B92-437B-B2C6-261AC4931B6D}"/>
              </a:ext>
            </a:extLst>
          </p:cNvPr>
          <p:cNvSpPr>
            <a:spLocks noGrp="1"/>
          </p:cNvSpPr>
          <p:nvPr>
            <p:ph type="title"/>
          </p:nvPr>
        </p:nvSpPr>
        <p:spPr>
          <a:xfrm>
            <a:off x="141515" y="46038"/>
            <a:ext cx="8229600" cy="1143000"/>
          </a:xfrm>
        </p:spPr>
        <p:txBody>
          <a:bodyPr/>
          <a:lstStyle/>
          <a:p>
            <a:r>
              <a:rPr lang="en-GB" dirty="0"/>
              <a:t>Attacks</a:t>
            </a:r>
          </a:p>
        </p:txBody>
      </p:sp>
      <p:sp>
        <p:nvSpPr>
          <p:cNvPr id="3" name="TextBox 2">
            <a:extLst>
              <a:ext uri="{FF2B5EF4-FFF2-40B4-BE49-F238E27FC236}">
                <a16:creationId xmlns:a16="http://schemas.microsoft.com/office/drawing/2014/main" id="{1AAB3366-E224-F3E9-DFE1-9C11DFF7DE4B}"/>
              </a:ext>
            </a:extLst>
          </p:cNvPr>
          <p:cNvSpPr txBox="1"/>
          <p:nvPr/>
        </p:nvSpPr>
        <p:spPr>
          <a:xfrm>
            <a:off x="859971" y="2118169"/>
            <a:ext cx="7108371" cy="2308324"/>
          </a:xfrm>
          <a:prstGeom prst="rect">
            <a:avLst/>
          </a:prstGeom>
          <a:noFill/>
        </p:spPr>
        <p:txBody>
          <a:bodyPr wrap="square">
            <a:spAutoFit/>
          </a:bodyPr>
          <a:lstStyle/>
          <a:p>
            <a:r>
              <a:rPr lang="en-GB" dirty="0"/>
              <a:t>21 June 1972: Bloody Friday</a:t>
            </a:r>
          </a:p>
          <a:p>
            <a:r>
              <a:rPr lang="en-GB" dirty="0"/>
              <a:t>21 Nov. 1974: Two pubs in Birmingham.</a:t>
            </a:r>
          </a:p>
          <a:p>
            <a:r>
              <a:rPr lang="en-GB" dirty="0"/>
              <a:t>27 Aug. 1979: Bomb kills four</a:t>
            </a:r>
          </a:p>
          <a:p>
            <a:r>
              <a:rPr lang="en-GB" dirty="0"/>
              <a:t>8 Nov. 1987: IRA bombing</a:t>
            </a:r>
          </a:p>
          <a:p>
            <a:r>
              <a:rPr lang="en-GB" dirty="0"/>
              <a:t>20 Mar. 1993: Warrington Bombing</a:t>
            </a:r>
          </a:p>
          <a:p>
            <a:r>
              <a:rPr lang="en-GB" dirty="0"/>
              <a:t>9 Feb. 1996: IRA ends ceasefire – Bombing London Docklands</a:t>
            </a:r>
          </a:p>
          <a:p>
            <a:endParaRPr lang="en-GB" dirty="0"/>
          </a:p>
          <a:p>
            <a:r>
              <a:rPr lang="en-GB" b="1" dirty="0"/>
              <a:t>These are not all the attacks by the IRA!</a:t>
            </a:r>
          </a:p>
        </p:txBody>
      </p:sp>
    </p:spTree>
    <p:extLst>
      <p:ext uri="{BB962C8B-B14F-4D97-AF65-F5344CB8AC3E}">
        <p14:creationId xmlns:p14="http://schemas.microsoft.com/office/powerpoint/2010/main" val="163422281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0C2E65-F8A2-770B-A9AB-5FF9B0E5F464}"/>
              </a:ext>
            </a:extLst>
          </p:cNvPr>
          <p:cNvSpPr>
            <a:spLocks noGrp="1"/>
          </p:cNvSpPr>
          <p:nvPr>
            <p:ph type="title"/>
          </p:nvPr>
        </p:nvSpPr>
        <p:spPr>
          <a:xfrm>
            <a:off x="348343" y="62366"/>
            <a:ext cx="8229600" cy="1143000"/>
          </a:xfrm>
        </p:spPr>
        <p:txBody>
          <a:bodyPr/>
          <a:lstStyle/>
          <a:p>
            <a:r>
              <a:rPr lang="en-GB" dirty="0"/>
              <a:t>Group Task </a:t>
            </a:r>
          </a:p>
        </p:txBody>
      </p:sp>
      <p:sp>
        <p:nvSpPr>
          <p:cNvPr id="3" name="Content Placeholder 2">
            <a:extLst>
              <a:ext uri="{FF2B5EF4-FFF2-40B4-BE49-F238E27FC236}">
                <a16:creationId xmlns:a16="http://schemas.microsoft.com/office/drawing/2014/main" id="{98BA0D7A-D9CB-A94C-0F2F-38522A35E3A9}"/>
              </a:ext>
            </a:extLst>
          </p:cNvPr>
          <p:cNvSpPr>
            <a:spLocks noGrp="1"/>
          </p:cNvSpPr>
          <p:nvPr>
            <p:ph idx="1"/>
          </p:nvPr>
        </p:nvSpPr>
        <p:spPr/>
        <p:txBody>
          <a:bodyPr/>
          <a:lstStyle/>
          <a:p>
            <a:pPr marL="0" indent="0">
              <a:buNone/>
            </a:pPr>
            <a:r>
              <a:rPr lang="en-GB" dirty="0"/>
              <a:t>In groups research an attack by the IRA &amp; provide a brief overview of the attack. </a:t>
            </a:r>
          </a:p>
          <a:p>
            <a:pPr marL="0" indent="0">
              <a:buNone/>
            </a:pPr>
            <a:endParaRPr lang="en-GB" dirty="0"/>
          </a:p>
        </p:txBody>
      </p:sp>
    </p:spTree>
    <p:extLst>
      <p:ext uri="{BB962C8B-B14F-4D97-AF65-F5344CB8AC3E}">
        <p14:creationId xmlns:p14="http://schemas.microsoft.com/office/powerpoint/2010/main" val="213680598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68B33FB-3B92-437B-B2C6-261AC4931B6D}"/>
              </a:ext>
            </a:extLst>
          </p:cNvPr>
          <p:cNvSpPr>
            <a:spLocks noGrp="1"/>
          </p:cNvSpPr>
          <p:nvPr>
            <p:ph type="title"/>
          </p:nvPr>
        </p:nvSpPr>
        <p:spPr>
          <a:xfrm>
            <a:off x="370114" y="89581"/>
            <a:ext cx="8229600" cy="1143000"/>
          </a:xfrm>
        </p:spPr>
        <p:txBody>
          <a:bodyPr/>
          <a:lstStyle/>
          <a:p>
            <a:r>
              <a:rPr lang="en-GB" dirty="0"/>
              <a:t>IRA – Hunger Strikes</a:t>
            </a:r>
          </a:p>
        </p:txBody>
      </p:sp>
      <p:sp>
        <p:nvSpPr>
          <p:cNvPr id="3" name="TextBox 2">
            <a:extLst>
              <a:ext uri="{FF2B5EF4-FFF2-40B4-BE49-F238E27FC236}">
                <a16:creationId xmlns:a16="http://schemas.microsoft.com/office/drawing/2014/main" id="{BA99B7F4-8DE3-5448-08A0-8B08BF0670A5}"/>
              </a:ext>
            </a:extLst>
          </p:cNvPr>
          <p:cNvSpPr txBox="1"/>
          <p:nvPr/>
        </p:nvSpPr>
        <p:spPr>
          <a:xfrm>
            <a:off x="1050470" y="2168409"/>
            <a:ext cx="7184571" cy="2031325"/>
          </a:xfrm>
          <a:prstGeom prst="rect">
            <a:avLst/>
          </a:prstGeom>
          <a:noFill/>
        </p:spPr>
        <p:txBody>
          <a:bodyPr wrap="square">
            <a:spAutoFit/>
          </a:bodyPr>
          <a:lstStyle/>
          <a:p>
            <a:r>
              <a:rPr lang="en-GB" dirty="0"/>
              <a:t>TASK - think about: </a:t>
            </a:r>
          </a:p>
          <a:p>
            <a:endParaRPr lang="en-GB" dirty="0"/>
          </a:p>
          <a:p>
            <a:pPr marL="285750" indent="-285750">
              <a:buFont typeface="Arial" panose="020B0604020202020204" pitchFamily="34" charset="0"/>
              <a:buChar char="•"/>
            </a:pPr>
            <a:r>
              <a:rPr lang="en-GB" dirty="0"/>
              <a:t>The purpose of the hunger strikes.  </a:t>
            </a:r>
          </a:p>
          <a:p>
            <a:pPr marL="285750" indent="-285750">
              <a:buFont typeface="Arial" panose="020B0604020202020204" pitchFamily="34" charset="0"/>
              <a:buChar char="•"/>
            </a:pPr>
            <a:r>
              <a:rPr lang="en-GB" dirty="0"/>
              <a:t>The impact of the hunger strikes.</a:t>
            </a:r>
          </a:p>
          <a:p>
            <a:endParaRPr lang="en-GB" dirty="0"/>
          </a:p>
          <a:p>
            <a:endParaRPr lang="en-GB" dirty="0"/>
          </a:p>
          <a:p>
            <a:r>
              <a:rPr lang="en-GB" dirty="0"/>
              <a:t>Do these non-violent means fit with our definitions of terrorism?</a:t>
            </a:r>
          </a:p>
        </p:txBody>
      </p:sp>
    </p:spTree>
    <p:extLst>
      <p:ext uri="{BB962C8B-B14F-4D97-AF65-F5344CB8AC3E}">
        <p14:creationId xmlns:p14="http://schemas.microsoft.com/office/powerpoint/2010/main" val="175208929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68B33FB-3B92-437B-B2C6-261AC4931B6D}"/>
              </a:ext>
            </a:extLst>
          </p:cNvPr>
          <p:cNvSpPr>
            <a:spLocks noGrp="1"/>
          </p:cNvSpPr>
          <p:nvPr>
            <p:ph type="title"/>
          </p:nvPr>
        </p:nvSpPr>
        <p:spPr/>
        <p:txBody>
          <a:bodyPr/>
          <a:lstStyle/>
          <a:p>
            <a:r>
              <a:rPr lang="en-GB" dirty="0"/>
              <a:t>Blanket Protest</a:t>
            </a:r>
          </a:p>
        </p:txBody>
      </p:sp>
      <p:sp>
        <p:nvSpPr>
          <p:cNvPr id="3" name="TextBox 2">
            <a:extLst>
              <a:ext uri="{FF2B5EF4-FFF2-40B4-BE49-F238E27FC236}">
                <a16:creationId xmlns:a16="http://schemas.microsoft.com/office/drawing/2014/main" id="{E14E87BF-1240-76BC-61E2-998AD5C2465D}"/>
              </a:ext>
            </a:extLst>
          </p:cNvPr>
          <p:cNvSpPr txBox="1"/>
          <p:nvPr/>
        </p:nvSpPr>
        <p:spPr>
          <a:xfrm>
            <a:off x="223158" y="1859339"/>
            <a:ext cx="8877300" cy="3139321"/>
          </a:xfrm>
          <a:prstGeom prst="rect">
            <a:avLst/>
          </a:prstGeom>
          <a:noFill/>
        </p:spPr>
        <p:txBody>
          <a:bodyPr wrap="square">
            <a:spAutoFit/>
          </a:bodyPr>
          <a:lstStyle/>
          <a:p>
            <a:r>
              <a:rPr lang="en-GB" dirty="0"/>
              <a:t>The Blanket Protest is a term referring to a form of peaceful protests adopted by IRA prisoners during the times of the Troubles in NI and lasted from 1976 to 1981.</a:t>
            </a:r>
          </a:p>
          <a:p>
            <a:endParaRPr lang="en-GB" dirty="0"/>
          </a:p>
          <a:p>
            <a:r>
              <a:rPr lang="en-GB" dirty="0"/>
              <a:t>This struggle lasted several years and took place in Long Kesh prison.</a:t>
            </a:r>
          </a:p>
          <a:p>
            <a:r>
              <a:rPr lang="en-GB" dirty="0"/>
              <a:t>Since 1971, the British Government imprisoned without trial any catholic suspected of pro-Republic </a:t>
            </a:r>
            <a:r>
              <a:rPr lang="en-GB" dirty="0" err="1"/>
              <a:t>activisim</a:t>
            </a:r>
            <a:r>
              <a:rPr lang="en-GB" dirty="0"/>
              <a:t>. They were crammed into H-Blocks and detained for sometimes undefined sentences. </a:t>
            </a:r>
          </a:p>
          <a:p>
            <a:endParaRPr lang="en-GB" dirty="0"/>
          </a:p>
          <a:p>
            <a:r>
              <a:rPr lang="en-GB" dirty="0"/>
              <a:t>Faced with these imprisonments that did not respect the Human Rights Convention the prisoners wished to take part in the struggle and demand the change of their status from a prisoner to political prisoner.</a:t>
            </a:r>
          </a:p>
        </p:txBody>
      </p:sp>
    </p:spTree>
    <p:extLst>
      <p:ext uri="{BB962C8B-B14F-4D97-AF65-F5344CB8AC3E}">
        <p14:creationId xmlns:p14="http://schemas.microsoft.com/office/powerpoint/2010/main" val="421823576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97FB18-CC70-B80E-F3D6-14C254EFB7CB}"/>
              </a:ext>
            </a:extLst>
          </p:cNvPr>
          <p:cNvSpPr>
            <a:spLocks noGrp="1"/>
          </p:cNvSpPr>
          <p:nvPr>
            <p:ph type="title"/>
          </p:nvPr>
        </p:nvSpPr>
        <p:spPr/>
        <p:txBody>
          <a:bodyPr>
            <a:normAutofit fontScale="90000"/>
          </a:bodyPr>
          <a:lstStyle/>
          <a:p>
            <a:r>
              <a:rPr lang="en-GB" dirty="0"/>
              <a:t>Right Wing Terrorist Attacks World Wide</a:t>
            </a:r>
          </a:p>
        </p:txBody>
      </p:sp>
      <p:sp>
        <p:nvSpPr>
          <p:cNvPr id="3" name="Content Placeholder 2">
            <a:extLst>
              <a:ext uri="{FF2B5EF4-FFF2-40B4-BE49-F238E27FC236}">
                <a16:creationId xmlns:a16="http://schemas.microsoft.com/office/drawing/2014/main" id="{CA89FA33-933C-700F-BE86-5185E9E8F1BC}"/>
              </a:ext>
            </a:extLst>
          </p:cNvPr>
          <p:cNvSpPr>
            <a:spLocks noGrp="1"/>
          </p:cNvSpPr>
          <p:nvPr>
            <p:ph idx="1"/>
          </p:nvPr>
        </p:nvSpPr>
        <p:spPr/>
        <p:txBody>
          <a:bodyPr>
            <a:normAutofit fontScale="55000" lnSpcReduction="20000"/>
          </a:bodyPr>
          <a:lstStyle/>
          <a:p>
            <a:pPr marL="0" indent="0">
              <a:buNone/>
            </a:pPr>
            <a:r>
              <a:rPr lang="en-GB" dirty="0"/>
              <a:t>2011 Norway Attacks.</a:t>
            </a:r>
          </a:p>
          <a:p>
            <a:pPr marL="0" indent="0">
              <a:buNone/>
            </a:pPr>
            <a:r>
              <a:rPr lang="en-GB" dirty="0"/>
              <a:t>2013 – Murder of Mohammed Saleem.</a:t>
            </a:r>
          </a:p>
          <a:p>
            <a:pPr marL="0" indent="0">
              <a:buNone/>
            </a:pPr>
            <a:r>
              <a:rPr lang="en-GB" dirty="0"/>
              <a:t>2016 – Murder of Jo Cox.</a:t>
            </a:r>
          </a:p>
          <a:p>
            <a:pPr marL="0" indent="0">
              <a:buNone/>
            </a:pPr>
            <a:r>
              <a:rPr lang="en-GB" dirty="0"/>
              <a:t>2016 – Munich Shooting.</a:t>
            </a:r>
          </a:p>
          <a:p>
            <a:pPr marL="0" indent="0">
              <a:buNone/>
            </a:pPr>
            <a:r>
              <a:rPr lang="en-GB" dirty="0"/>
              <a:t>2017 – Quebec City Mosque Shooting.</a:t>
            </a:r>
          </a:p>
          <a:p>
            <a:pPr marL="0" indent="0">
              <a:buNone/>
            </a:pPr>
            <a:r>
              <a:rPr lang="en-GB" dirty="0"/>
              <a:t>2017 – Finsbury Park Attack.</a:t>
            </a:r>
          </a:p>
          <a:p>
            <a:pPr marL="0" indent="0">
              <a:buNone/>
            </a:pPr>
            <a:r>
              <a:rPr lang="en-GB" dirty="0"/>
              <a:t>2017 – Charlottesville Car Attack.</a:t>
            </a:r>
          </a:p>
          <a:p>
            <a:pPr marL="0" indent="0">
              <a:buNone/>
            </a:pPr>
            <a:r>
              <a:rPr lang="en-GB" dirty="0"/>
              <a:t>2019 – Christchurch Mosque Shootings.</a:t>
            </a:r>
          </a:p>
          <a:p>
            <a:pPr marL="0" indent="0">
              <a:buNone/>
            </a:pPr>
            <a:r>
              <a:rPr lang="en-GB" dirty="0"/>
              <a:t>2019 El Paso Shooting.</a:t>
            </a:r>
          </a:p>
          <a:p>
            <a:pPr marL="0" indent="0">
              <a:buNone/>
            </a:pPr>
            <a:r>
              <a:rPr lang="en-GB" dirty="0"/>
              <a:t>2020 Hanau Shootings.</a:t>
            </a:r>
          </a:p>
          <a:p>
            <a:pPr marL="0" indent="0">
              <a:buNone/>
            </a:pPr>
            <a:r>
              <a:rPr lang="en-GB" dirty="0"/>
              <a:t>2021 – Ontario Truck Attack</a:t>
            </a:r>
          </a:p>
          <a:p>
            <a:pPr marL="0" indent="0">
              <a:buNone/>
            </a:pPr>
            <a:endParaRPr lang="en-GB" dirty="0"/>
          </a:p>
          <a:p>
            <a:pPr marL="0" indent="0">
              <a:buNone/>
            </a:pPr>
            <a:r>
              <a:rPr lang="en-GB" dirty="0"/>
              <a:t>Task: In pairs or groups, google one of these attacks and summarise for the class</a:t>
            </a:r>
          </a:p>
          <a:p>
            <a:pPr marL="0" indent="0">
              <a:buNone/>
            </a:pPr>
            <a:endParaRPr lang="en-GB" dirty="0"/>
          </a:p>
        </p:txBody>
      </p:sp>
    </p:spTree>
    <p:extLst>
      <p:ext uri="{BB962C8B-B14F-4D97-AF65-F5344CB8AC3E}">
        <p14:creationId xmlns:p14="http://schemas.microsoft.com/office/powerpoint/2010/main" val="101442136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68B33FB-3B92-437B-B2C6-261AC4931B6D}"/>
              </a:ext>
            </a:extLst>
          </p:cNvPr>
          <p:cNvSpPr>
            <a:spLocks noGrp="1"/>
          </p:cNvSpPr>
          <p:nvPr>
            <p:ph type="title"/>
          </p:nvPr>
        </p:nvSpPr>
        <p:spPr/>
        <p:txBody>
          <a:bodyPr/>
          <a:lstStyle/>
          <a:p>
            <a:r>
              <a:rPr lang="en-GB" dirty="0"/>
              <a:t>The Irish Republican Army</a:t>
            </a:r>
          </a:p>
        </p:txBody>
      </p:sp>
      <p:sp>
        <p:nvSpPr>
          <p:cNvPr id="3" name="TextBox 2">
            <a:extLst>
              <a:ext uri="{FF2B5EF4-FFF2-40B4-BE49-F238E27FC236}">
                <a16:creationId xmlns:a16="http://schemas.microsoft.com/office/drawing/2014/main" id="{B36CE5A7-1C90-B81F-A003-5BB0F9EC9D89}"/>
              </a:ext>
            </a:extLst>
          </p:cNvPr>
          <p:cNvSpPr txBox="1"/>
          <p:nvPr/>
        </p:nvSpPr>
        <p:spPr>
          <a:xfrm>
            <a:off x="2286000" y="2413338"/>
            <a:ext cx="4572000" cy="2031325"/>
          </a:xfrm>
          <a:prstGeom prst="rect">
            <a:avLst/>
          </a:prstGeom>
          <a:noFill/>
        </p:spPr>
        <p:txBody>
          <a:bodyPr wrap="square">
            <a:spAutoFit/>
          </a:bodyPr>
          <a:lstStyle/>
          <a:p>
            <a:r>
              <a:rPr lang="en-GB" dirty="0"/>
              <a:t>Created in 1919 from members of the Irish Volunteers and the Irish Citizen Army . </a:t>
            </a:r>
          </a:p>
          <a:p>
            <a:r>
              <a:rPr lang="en-GB" dirty="0"/>
              <a:t>Split into numerous factions:</a:t>
            </a:r>
          </a:p>
          <a:p>
            <a:r>
              <a:rPr lang="en-GB" dirty="0"/>
              <a:t>1921 split into Pro-Treaty IRA (happy to remain under British sovereignty) and Anti-Treaty IRA. </a:t>
            </a:r>
          </a:p>
          <a:p>
            <a:r>
              <a:rPr lang="en-GB" dirty="0"/>
              <a:t>1969 – Official IRA &amp; Provisional IRA.</a:t>
            </a:r>
          </a:p>
        </p:txBody>
      </p:sp>
    </p:spTree>
    <p:extLst>
      <p:ext uri="{BB962C8B-B14F-4D97-AF65-F5344CB8AC3E}">
        <p14:creationId xmlns:p14="http://schemas.microsoft.com/office/powerpoint/2010/main" val="383298937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9099532-3762-02EE-58B0-AF5B86939469}"/>
              </a:ext>
            </a:extLst>
          </p:cNvPr>
          <p:cNvSpPr txBox="1"/>
          <p:nvPr/>
        </p:nvSpPr>
        <p:spPr>
          <a:xfrm>
            <a:off x="2481943" y="316077"/>
            <a:ext cx="4572000" cy="369332"/>
          </a:xfrm>
          <a:prstGeom prst="rect">
            <a:avLst/>
          </a:prstGeom>
          <a:noFill/>
        </p:spPr>
        <p:txBody>
          <a:bodyPr wrap="square">
            <a:spAutoFit/>
          </a:bodyPr>
          <a:lstStyle/>
          <a:p>
            <a:r>
              <a:rPr lang="en-GB" dirty="0"/>
              <a:t>Lone Wolf Terrorism (UK)– Related to the IS</a:t>
            </a:r>
          </a:p>
        </p:txBody>
      </p:sp>
      <p:sp>
        <p:nvSpPr>
          <p:cNvPr id="5" name="TextBox 4">
            <a:extLst>
              <a:ext uri="{FF2B5EF4-FFF2-40B4-BE49-F238E27FC236}">
                <a16:creationId xmlns:a16="http://schemas.microsoft.com/office/drawing/2014/main" id="{81F086A3-D990-5F82-B1F3-6D8E73CB47DB}"/>
              </a:ext>
            </a:extLst>
          </p:cNvPr>
          <p:cNvSpPr txBox="1"/>
          <p:nvPr/>
        </p:nvSpPr>
        <p:spPr>
          <a:xfrm>
            <a:off x="767443" y="1582341"/>
            <a:ext cx="6090557" cy="2585323"/>
          </a:xfrm>
          <a:prstGeom prst="rect">
            <a:avLst/>
          </a:prstGeom>
          <a:noFill/>
        </p:spPr>
        <p:txBody>
          <a:bodyPr wrap="square">
            <a:spAutoFit/>
          </a:bodyPr>
          <a:lstStyle/>
          <a:p>
            <a:r>
              <a:rPr lang="en-GB" dirty="0"/>
              <a:t>Key Incidents:</a:t>
            </a:r>
          </a:p>
          <a:p>
            <a:r>
              <a:rPr lang="en-GB" dirty="0"/>
              <a:t>22nd March 2017 – Westminster Bridge Attack.</a:t>
            </a:r>
          </a:p>
          <a:p>
            <a:r>
              <a:rPr lang="en-GB" dirty="0"/>
              <a:t>23rd May 2017 - Manchester Arena Suicide Bombing.</a:t>
            </a:r>
          </a:p>
          <a:p>
            <a:r>
              <a:rPr lang="en-GB" dirty="0"/>
              <a:t>3rd June 2017: London Bridge and Borough Market incidents.</a:t>
            </a:r>
          </a:p>
          <a:p>
            <a:r>
              <a:rPr lang="en-GB" dirty="0"/>
              <a:t>15th September 2017 – Parsons Green Train Bombing.</a:t>
            </a:r>
          </a:p>
          <a:p>
            <a:r>
              <a:rPr lang="en-GB" dirty="0"/>
              <a:t>29th November 2019– London Bridge Attack.</a:t>
            </a:r>
          </a:p>
          <a:p>
            <a:r>
              <a:rPr lang="en-GB" dirty="0"/>
              <a:t>2nd February 2020 - Streatham Stabbing.</a:t>
            </a:r>
          </a:p>
          <a:p>
            <a:r>
              <a:rPr lang="en-GB" dirty="0"/>
              <a:t>20th June 2020 – Reading Park.</a:t>
            </a:r>
          </a:p>
        </p:txBody>
      </p:sp>
    </p:spTree>
    <p:extLst>
      <p:ext uri="{BB962C8B-B14F-4D97-AF65-F5344CB8AC3E}">
        <p14:creationId xmlns:p14="http://schemas.microsoft.com/office/powerpoint/2010/main" val="363515241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49A4FAF-3896-6E2C-E31A-7A86623B4DC8}"/>
              </a:ext>
            </a:extLst>
          </p:cNvPr>
          <p:cNvSpPr>
            <a:spLocks noGrp="1"/>
          </p:cNvSpPr>
          <p:nvPr>
            <p:ph idx="1"/>
          </p:nvPr>
        </p:nvSpPr>
        <p:spPr>
          <a:xfrm>
            <a:off x="2966357" y="2275115"/>
            <a:ext cx="8229600" cy="3917032"/>
          </a:xfrm>
        </p:spPr>
        <p:txBody>
          <a:bodyPr/>
          <a:lstStyle/>
          <a:p>
            <a:pPr marL="0" indent="0">
              <a:buNone/>
            </a:pPr>
            <a:r>
              <a:rPr lang="en-GB" dirty="0"/>
              <a:t>Any Questions? </a:t>
            </a:r>
          </a:p>
        </p:txBody>
      </p:sp>
    </p:spTree>
    <p:extLst>
      <p:ext uri="{BB962C8B-B14F-4D97-AF65-F5344CB8AC3E}">
        <p14:creationId xmlns:p14="http://schemas.microsoft.com/office/powerpoint/2010/main" val="769116727"/>
      </p:ext>
    </p:extLst>
  </p:cSld>
  <p:clrMapOvr>
    <a:masterClrMapping/>
  </p:clrMapOvr>
</p:sld>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1.thmx first page pp" id="{A8C13A82-05C2-4F42-8F47-DAA56095BE4B}" vid="{90D40AA9-4CDF-4D09-90CE-D9841E443E7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54EC8029807A2946B625B0D114BCF650" ma:contentTypeVersion="12" ma:contentTypeDescription="Create a new document." ma:contentTypeScope="" ma:versionID="a6865cf35ac3fa4d2eba64820c5d7ea5">
  <xsd:schema xmlns:xsd="http://www.w3.org/2001/XMLSchema" xmlns:xs="http://www.w3.org/2001/XMLSchema" xmlns:p="http://schemas.microsoft.com/office/2006/metadata/properties" xmlns:ns2="2e89cfda-a374-4413-9f0d-8b601eddeb70" xmlns:ns3="1ecf5648-3750-43f5-867d-bfaa16e6e17e" targetNamespace="http://schemas.microsoft.com/office/2006/metadata/properties" ma:root="true" ma:fieldsID="970de7c6851c97a7d95ccd6dac2a1142" ns2:_="" ns3:_="">
    <xsd:import namespace="2e89cfda-a374-4413-9f0d-8b601eddeb70"/>
    <xsd:import namespace="1ecf5648-3750-43f5-867d-bfaa16e6e17e"/>
    <xsd:element name="properties">
      <xsd:complexType>
        <xsd:sequence>
          <xsd:element name="documentManagement">
            <xsd:complexType>
              <xsd:all>
                <xsd:element ref="ns2:MediaServiceMetadata" minOccurs="0"/>
                <xsd:element ref="ns2:MediaServiceFastMetadata" minOccurs="0"/>
                <xsd:element ref="ns2:MediaServiceAutoTags" minOccurs="0"/>
                <xsd:element ref="ns2:MediaServiceOCR" minOccurs="0"/>
                <xsd:element ref="ns2:MediaServiceDateTaken" minOccurs="0"/>
                <xsd:element ref="ns2:MediaServiceLocation" minOccurs="0"/>
                <xsd:element ref="ns3:SharedWithUsers" minOccurs="0"/>
                <xsd:element ref="ns3:SharedWithDetails" minOccurs="0"/>
                <xsd:element ref="ns2:MediaServiceGenerationTime" minOccurs="0"/>
                <xsd:element ref="ns2:MediaServiceEventHashCode"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e89cfda-a374-4413-9f0d-8b601eddeb7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Location" ma:index="13" nillable="true" ma:displayName="Location" ma:internalName="MediaServiceLocatio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AutoKeyPoints" ma:index="18" nillable="true" ma:displayName="MediaServiceAutoKeyPoints" ma:hidden="true" ma:internalName="MediaServiceAutoKeyPoints" ma:readOnly="true">
      <xsd:simpleType>
        <xsd:restriction base="dms:Note"/>
      </xsd:simpleType>
    </xsd:element>
    <xsd:element name="MediaServiceKeyPoints" ma:index="19"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1ecf5648-3750-43f5-867d-bfaa16e6e17e"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9F9697DB-5CA7-41C9-83BD-DAA45911AE0A}">
  <ds:schemaRefs>
    <ds:schemaRef ds:uri="1ecf5648-3750-43f5-867d-bfaa16e6e17e"/>
    <ds:schemaRef ds:uri="2e89cfda-a374-4413-9f0d-8b601eddeb70"/>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CC81E64F-6D2E-4C97-905B-2403E22F7EB8}">
  <ds:schemaRefs>
    <ds:schemaRef ds:uri="http://schemas.microsoft.com/sharepoint/v3/contenttype/forms"/>
  </ds:schemaRefs>
</ds:datastoreItem>
</file>

<file path=customXml/itemProps3.xml><?xml version="1.0" encoding="utf-8"?>
<ds:datastoreItem xmlns:ds="http://schemas.openxmlformats.org/officeDocument/2006/customXml" ds:itemID="{ADA0CDED-E7C0-4778-89DC-F75DE928FF50}">
  <ds:schemaRefs>
    <ds:schemaRef ds:uri="085339e8-869b-4c3a-a446-745e05ea898f"/>
    <ds:schemaRef ds:uri="5cce672a-2249-4bca-ab09-8f7b37c30eb2"/>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Theme1.thmx first page pp</Template>
  <TotalTime>0</TotalTime>
  <Words>1790</Words>
  <Application>Microsoft Office PowerPoint</Application>
  <PresentationFormat>On-screen Show (4:3)</PresentationFormat>
  <Paragraphs>190</Paragraphs>
  <Slides>37</Slides>
  <Notes>16</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37</vt:i4>
      </vt:variant>
    </vt:vector>
  </HeadingPairs>
  <TitlesOfParts>
    <vt:vector size="41" baseType="lpstr">
      <vt:lpstr>Myriad Pro</vt:lpstr>
      <vt:lpstr>Arial</vt:lpstr>
      <vt:lpstr>Calibri</vt:lpstr>
      <vt:lpstr>Theme1.thmx first page pp</vt:lpstr>
      <vt:lpstr>Terrorism and Public Service Responses  Week 2 – Terrorist Case Studies</vt:lpstr>
      <vt:lpstr>PowerPoint Presentation</vt:lpstr>
      <vt:lpstr>Session 1</vt:lpstr>
      <vt:lpstr>PowerPoint Presentation</vt:lpstr>
      <vt:lpstr>Group Task </vt:lpstr>
      <vt:lpstr>9/11</vt:lpstr>
      <vt:lpstr>9/11</vt:lpstr>
      <vt:lpstr>PowerPoint Presentation</vt:lpstr>
      <vt:lpstr>PowerPoint Presentation</vt:lpstr>
      <vt:lpstr>Who are Al Qaeda?</vt:lpstr>
      <vt:lpstr>Reading Attack 2020</vt:lpstr>
      <vt:lpstr>Reading Attack 2020</vt:lpstr>
      <vt:lpstr>Response</vt:lpstr>
      <vt:lpstr>PowerPoint Presentation</vt:lpstr>
      <vt:lpstr>7/7 London Bombings</vt:lpstr>
      <vt:lpstr>7/7 London Bombings</vt:lpstr>
      <vt:lpstr>PowerPoint Presentation</vt:lpstr>
      <vt:lpstr>The Victims</vt:lpstr>
      <vt:lpstr>PowerPoint Presentation</vt:lpstr>
      <vt:lpstr>Responses</vt:lpstr>
      <vt:lpstr>Manchester Arena</vt:lpstr>
      <vt:lpstr>Manchester Arena</vt:lpstr>
      <vt:lpstr>The Attacker</vt:lpstr>
      <vt:lpstr>PowerPoint Presentation</vt:lpstr>
      <vt:lpstr>The Victims</vt:lpstr>
      <vt:lpstr>Session 2</vt:lpstr>
      <vt:lpstr>IRA </vt:lpstr>
      <vt:lpstr>PowerPoint Presentation</vt:lpstr>
      <vt:lpstr>Motives and Goals</vt:lpstr>
      <vt:lpstr>Attacks</vt:lpstr>
      <vt:lpstr>Group Task </vt:lpstr>
      <vt:lpstr>IRA – Hunger Strikes</vt:lpstr>
      <vt:lpstr>Blanket Protest</vt:lpstr>
      <vt:lpstr>Right Wing Terrorist Attacks World Wide</vt:lpstr>
      <vt:lpstr>The Irish Republican Army</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Research Lecuter</dc:title>
  <dc:creator>jane davies thomas</dc:creator>
  <cp:lastModifiedBy>Rachel Smith</cp:lastModifiedBy>
  <cp:revision>3</cp:revision>
  <dcterms:created xsi:type="dcterms:W3CDTF">2020-01-03T17:59:45Z</dcterms:created>
  <dcterms:modified xsi:type="dcterms:W3CDTF">2023-08-15T12:17:10Z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0x01010054EC8029807A2946B625B0D114BCF650</vt:lpwstr>
  </property>
</Properties>
</file>