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8"/>
    <p:restoredTop sz="94640"/>
  </p:normalViewPr>
  <p:slideViewPr>
    <p:cSldViewPr snapToGrid="0" snapToObjects="1">
      <p:cViewPr varScale="1">
        <p:scale>
          <a:sx n="116" d="100"/>
          <a:sy n="116" d="100"/>
        </p:scale>
        <p:origin x="123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86FA6C-8DDB-467B-BFCF-564BE8F2235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6682C5E-3CDD-4224-BEFE-A2B459B6631C}">
      <dgm:prSet/>
      <dgm:spPr/>
      <dgm:t>
        <a:bodyPr/>
        <a:lstStyle/>
        <a:p>
          <a:r>
            <a:rPr lang="en-US"/>
            <a:t>Core principles: speed, affordability, quality.</a:t>
          </a:r>
        </a:p>
      </dgm:t>
    </dgm:pt>
    <dgm:pt modelId="{502B8BC8-3D26-4812-B915-71897F3DC6AC}" type="parTrans" cxnId="{D985BC07-3BB5-4B7D-ABA9-E3250C4F0706}">
      <dgm:prSet/>
      <dgm:spPr/>
      <dgm:t>
        <a:bodyPr/>
        <a:lstStyle/>
        <a:p>
          <a:endParaRPr lang="en-US"/>
        </a:p>
      </dgm:t>
    </dgm:pt>
    <dgm:pt modelId="{919ED2A7-2FB8-4D1C-9746-24DAF8D5972C}" type="sibTrans" cxnId="{D985BC07-3BB5-4B7D-ABA9-E3250C4F0706}">
      <dgm:prSet/>
      <dgm:spPr/>
      <dgm:t>
        <a:bodyPr/>
        <a:lstStyle/>
        <a:p>
          <a:endParaRPr lang="en-US"/>
        </a:p>
      </dgm:t>
    </dgm:pt>
    <dgm:pt modelId="{B8EA9778-15AB-48F9-B1DC-9969BF18D861}">
      <dgm:prSet/>
      <dgm:spPr/>
      <dgm:t>
        <a:bodyPr/>
        <a:lstStyle/>
        <a:p>
          <a:r>
            <a:rPr lang="en-US"/>
            <a:t>Freshly cooked meals for students, workers, commuters.</a:t>
          </a:r>
        </a:p>
      </dgm:t>
    </dgm:pt>
    <dgm:pt modelId="{432C5894-5B9A-483E-ADFF-3599686F2EFE}" type="parTrans" cxnId="{21CE2A20-2957-4FBE-8D72-9CC28FF74B19}">
      <dgm:prSet/>
      <dgm:spPr/>
      <dgm:t>
        <a:bodyPr/>
        <a:lstStyle/>
        <a:p>
          <a:endParaRPr lang="en-US"/>
        </a:p>
      </dgm:t>
    </dgm:pt>
    <dgm:pt modelId="{6664CB34-A557-4195-A2EA-29D742ADADC1}" type="sibTrans" cxnId="{21CE2A20-2957-4FBE-8D72-9CC28FF74B19}">
      <dgm:prSet/>
      <dgm:spPr/>
      <dgm:t>
        <a:bodyPr/>
        <a:lstStyle/>
        <a:p>
          <a:endParaRPr lang="en-US"/>
        </a:p>
      </dgm:t>
    </dgm:pt>
    <dgm:pt modelId="{E17B4207-6EA2-40AA-A573-E64988E69EB1}">
      <dgm:prSet/>
      <dgm:spPr/>
      <dgm:t>
        <a:bodyPr/>
        <a:lstStyle/>
        <a:p>
          <a:r>
            <a:rPr lang="en-US"/>
            <a:t>Popular, easy‑to‑prepare menu.</a:t>
          </a:r>
        </a:p>
      </dgm:t>
    </dgm:pt>
    <dgm:pt modelId="{AD75E7DE-4589-432D-B4D4-B19875F666EC}" type="parTrans" cxnId="{9C66C987-A631-4F04-9AE9-81E0F2CB497D}">
      <dgm:prSet/>
      <dgm:spPr/>
      <dgm:t>
        <a:bodyPr/>
        <a:lstStyle/>
        <a:p>
          <a:endParaRPr lang="en-US"/>
        </a:p>
      </dgm:t>
    </dgm:pt>
    <dgm:pt modelId="{FF395FC9-CD7D-4FB8-988B-D0DADCA7F420}" type="sibTrans" cxnId="{9C66C987-A631-4F04-9AE9-81E0F2CB497D}">
      <dgm:prSet/>
      <dgm:spPr/>
      <dgm:t>
        <a:bodyPr/>
        <a:lstStyle/>
        <a:p>
          <a:endParaRPr lang="en-US"/>
        </a:p>
      </dgm:t>
    </dgm:pt>
    <dgm:pt modelId="{B98022C6-3431-459E-A22F-CB0B60770B7F}">
      <dgm:prSet/>
      <dgm:spPr/>
      <dgm:t>
        <a:bodyPr/>
        <a:lstStyle/>
        <a:p>
          <a:r>
            <a:rPr lang="en-US"/>
            <a:t>Strategic high‑traffic location.</a:t>
          </a:r>
        </a:p>
      </dgm:t>
    </dgm:pt>
    <dgm:pt modelId="{FD2565F0-AB98-432A-83E2-54E7AF263782}" type="parTrans" cxnId="{47DF998E-BD24-439B-BDC2-9BA4410F026B}">
      <dgm:prSet/>
      <dgm:spPr/>
      <dgm:t>
        <a:bodyPr/>
        <a:lstStyle/>
        <a:p>
          <a:endParaRPr lang="en-US"/>
        </a:p>
      </dgm:t>
    </dgm:pt>
    <dgm:pt modelId="{B3ED2F25-4FDC-4A2C-B8F9-C2A30B93EE88}" type="sibTrans" cxnId="{47DF998E-BD24-439B-BDC2-9BA4410F026B}">
      <dgm:prSet/>
      <dgm:spPr/>
      <dgm:t>
        <a:bodyPr/>
        <a:lstStyle/>
        <a:p>
          <a:endParaRPr lang="en-US"/>
        </a:p>
      </dgm:t>
    </dgm:pt>
    <dgm:pt modelId="{E4706503-2AFE-4011-8371-129F48C3CDB0}">
      <dgm:prSet/>
      <dgm:spPr/>
      <dgm:t>
        <a:bodyPr/>
        <a:lstStyle/>
        <a:p>
          <a:r>
            <a:rPr lang="en-US"/>
            <a:t>Use of delivery platforms &amp; social media.</a:t>
          </a:r>
        </a:p>
      </dgm:t>
    </dgm:pt>
    <dgm:pt modelId="{1D6FEF06-1A8A-4231-B2C3-0356B767C160}" type="parTrans" cxnId="{9655779E-E2B3-453D-9147-8F3679BDF178}">
      <dgm:prSet/>
      <dgm:spPr/>
      <dgm:t>
        <a:bodyPr/>
        <a:lstStyle/>
        <a:p>
          <a:endParaRPr lang="en-US"/>
        </a:p>
      </dgm:t>
    </dgm:pt>
    <dgm:pt modelId="{5FED176E-2377-4DE8-B585-60F491EED0A3}" type="sibTrans" cxnId="{9655779E-E2B3-453D-9147-8F3679BDF178}">
      <dgm:prSet/>
      <dgm:spPr/>
      <dgm:t>
        <a:bodyPr/>
        <a:lstStyle/>
        <a:p>
          <a:endParaRPr lang="en-US"/>
        </a:p>
      </dgm:t>
    </dgm:pt>
    <dgm:pt modelId="{666366B5-18FE-49A9-9C3F-322DF160FB47}" type="pres">
      <dgm:prSet presAssocID="{CF86FA6C-8DDB-467B-BFCF-564BE8F22359}" presName="root" presStyleCnt="0">
        <dgm:presLayoutVars>
          <dgm:dir/>
          <dgm:resizeHandles val="exact"/>
        </dgm:presLayoutVars>
      </dgm:prSet>
      <dgm:spPr/>
    </dgm:pt>
    <dgm:pt modelId="{DFE8ED02-112A-46C8-BDD5-D6C22A443E41}" type="pres">
      <dgm:prSet presAssocID="{16682C5E-3CDD-4224-BEFE-A2B459B6631C}" presName="compNode" presStyleCnt="0"/>
      <dgm:spPr/>
    </dgm:pt>
    <dgm:pt modelId="{B3C7B202-A285-4A67-8ABE-6F351B5DF5D0}" type="pres">
      <dgm:prSet presAssocID="{16682C5E-3CDD-4224-BEFE-A2B459B6631C}" presName="bgRect" presStyleLbl="bgShp" presStyleIdx="0" presStyleCnt="5"/>
      <dgm:spPr/>
    </dgm:pt>
    <dgm:pt modelId="{03F33E02-91E5-42B4-BADC-86BA60425907}" type="pres">
      <dgm:prSet presAssocID="{16682C5E-3CDD-4224-BEFE-A2B459B6631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0B04619-D8AF-41FB-8698-72105D245BE4}" type="pres">
      <dgm:prSet presAssocID="{16682C5E-3CDD-4224-BEFE-A2B459B6631C}" presName="spaceRect" presStyleCnt="0"/>
      <dgm:spPr/>
    </dgm:pt>
    <dgm:pt modelId="{7EA27183-E486-4DAD-964D-29DDDA1BB62C}" type="pres">
      <dgm:prSet presAssocID="{16682C5E-3CDD-4224-BEFE-A2B459B6631C}" presName="parTx" presStyleLbl="revTx" presStyleIdx="0" presStyleCnt="5">
        <dgm:presLayoutVars>
          <dgm:chMax val="0"/>
          <dgm:chPref val="0"/>
        </dgm:presLayoutVars>
      </dgm:prSet>
      <dgm:spPr/>
    </dgm:pt>
    <dgm:pt modelId="{C5B57D52-4CB5-4708-8B57-809D9165E5D7}" type="pres">
      <dgm:prSet presAssocID="{919ED2A7-2FB8-4D1C-9746-24DAF8D5972C}" presName="sibTrans" presStyleCnt="0"/>
      <dgm:spPr/>
    </dgm:pt>
    <dgm:pt modelId="{3245097E-78D7-44EB-A062-B9DEFD820B28}" type="pres">
      <dgm:prSet presAssocID="{B8EA9778-15AB-48F9-B1DC-9969BF18D861}" presName="compNode" presStyleCnt="0"/>
      <dgm:spPr/>
    </dgm:pt>
    <dgm:pt modelId="{E74D1EF7-7824-4D2A-998D-5B59FBEEEA74}" type="pres">
      <dgm:prSet presAssocID="{B8EA9778-15AB-48F9-B1DC-9969BF18D861}" presName="bgRect" presStyleLbl="bgShp" presStyleIdx="1" presStyleCnt="5"/>
      <dgm:spPr/>
    </dgm:pt>
    <dgm:pt modelId="{7FF35F5D-3BC8-468B-8203-3973F66E9DCE}" type="pres">
      <dgm:prSet presAssocID="{B8EA9778-15AB-48F9-B1DC-9969BF18D86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oked Turkey"/>
        </a:ext>
      </dgm:extLst>
    </dgm:pt>
    <dgm:pt modelId="{2BCF26D4-C23F-4ABE-8AF5-BC6D37CE5CD2}" type="pres">
      <dgm:prSet presAssocID="{B8EA9778-15AB-48F9-B1DC-9969BF18D861}" presName="spaceRect" presStyleCnt="0"/>
      <dgm:spPr/>
    </dgm:pt>
    <dgm:pt modelId="{C00EF67F-931E-41ED-9593-70D2623550D7}" type="pres">
      <dgm:prSet presAssocID="{B8EA9778-15AB-48F9-B1DC-9969BF18D861}" presName="parTx" presStyleLbl="revTx" presStyleIdx="1" presStyleCnt="5">
        <dgm:presLayoutVars>
          <dgm:chMax val="0"/>
          <dgm:chPref val="0"/>
        </dgm:presLayoutVars>
      </dgm:prSet>
      <dgm:spPr/>
    </dgm:pt>
    <dgm:pt modelId="{3BFFFBD4-2582-40C0-8B2E-8DD70B886578}" type="pres">
      <dgm:prSet presAssocID="{6664CB34-A557-4195-A2EA-29D742ADADC1}" presName="sibTrans" presStyleCnt="0"/>
      <dgm:spPr/>
    </dgm:pt>
    <dgm:pt modelId="{2D9CC86F-7076-49B2-A975-F1FF1B3E176B}" type="pres">
      <dgm:prSet presAssocID="{E17B4207-6EA2-40AA-A573-E64988E69EB1}" presName="compNode" presStyleCnt="0"/>
      <dgm:spPr/>
    </dgm:pt>
    <dgm:pt modelId="{FBD8EEDD-9819-4D0F-8E15-06125047DECB}" type="pres">
      <dgm:prSet presAssocID="{E17B4207-6EA2-40AA-A573-E64988E69EB1}" presName="bgRect" presStyleLbl="bgShp" presStyleIdx="2" presStyleCnt="5"/>
      <dgm:spPr/>
    </dgm:pt>
    <dgm:pt modelId="{2D5ED91F-656D-41D9-9851-736FFB8D8661}" type="pres">
      <dgm:prSet presAssocID="{E17B4207-6EA2-40AA-A573-E64988E69EB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8554D641-7882-44ED-B6B4-632A7211C347}" type="pres">
      <dgm:prSet presAssocID="{E17B4207-6EA2-40AA-A573-E64988E69EB1}" presName="spaceRect" presStyleCnt="0"/>
      <dgm:spPr/>
    </dgm:pt>
    <dgm:pt modelId="{FC06EE6C-22CA-4614-B94F-C9DB49D50583}" type="pres">
      <dgm:prSet presAssocID="{E17B4207-6EA2-40AA-A573-E64988E69EB1}" presName="parTx" presStyleLbl="revTx" presStyleIdx="2" presStyleCnt="5">
        <dgm:presLayoutVars>
          <dgm:chMax val="0"/>
          <dgm:chPref val="0"/>
        </dgm:presLayoutVars>
      </dgm:prSet>
      <dgm:spPr/>
    </dgm:pt>
    <dgm:pt modelId="{B5D635EC-03FB-44A9-BE52-499A11C799CA}" type="pres">
      <dgm:prSet presAssocID="{FF395FC9-CD7D-4FB8-988B-D0DADCA7F420}" presName="sibTrans" presStyleCnt="0"/>
      <dgm:spPr/>
    </dgm:pt>
    <dgm:pt modelId="{647564B0-541C-45AB-9D1D-BDDCE66415D2}" type="pres">
      <dgm:prSet presAssocID="{B98022C6-3431-459E-A22F-CB0B60770B7F}" presName="compNode" presStyleCnt="0"/>
      <dgm:spPr/>
    </dgm:pt>
    <dgm:pt modelId="{363D55F5-BE62-42B8-9F71-8B074913A74B}" type="pres">
      <dgm:prSet presAssocID="{B98022C6-3431-459E-A22F-CB0B60770B7F}" presName="bgRect" presStyleLbl="bgShp" presStyleIdx="3" presStyleCnt="5"/>
      <dgm:spPr/>
    </dgm:pt>
    <dgm:pt modelId="{15D57021-2F5C-4AA2-8863-86054E6B1CFC}" type="pres">
      <dgm:prSet presAssocID="{B98022C6-3431-459E-A22F-CB0B60770B7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ffic Light"/>
        </a:ext>
      </dgm:extLst>
    </dgm:pt>
    <dgm:pt modelId="{23DF0416-36A4-40B3-B1F7-4222B56F67CB}" type="pres">
      <dgm:prSet presAssocID="{B98022C6-3431-459E-A22F-CB0B60770B7F}" presName="spaceRect" presStyleCnt="0"/>
      <dgm:spPr/>
    </dgm:pt>
    <dgm:pt modelId="{9109F2B2-577B-40AE-9EAA-F53C2071FAFF}" type="pres">
      <dgm:prSet presAssocID="{B98022C6-3431-459E-A22F-CB0B60770B7F}" presName="parTx" presStyleLbl="revTx" presStyleIdx="3" presStyleCnt="5">
        <dgm:presLayoutVars>
          <dgm:chMax val="0"/>
          <dgm:chPref val="0"/>
        </dgm:presLayoutVars>
      </dgm:prSet>
      <dgm:spPr/>
    </dgm:pt>
    <dgm:pt modelId="{1D5E5703-426F-4429-85A2-05F196F159EE}" type="pres">
      <dgm:prSet presAssocID="{B3ED2F25-4FDC-4A2C-B8F9-C2A30B93EE88}" presName="sibTrans" presStyleCnt="0"/>
      <dgm:spPr/>
    </dgm:pt>
    <dgm:pt modelId="{2F964E42-1E74-41FF-B02C-B292DB2AECE2}" type="pres">
      <dgm:prSet presAssocID="{E4706503-2AFE-4011-8371-129F48C3CDB0}" presName="compNode" presStyleCnt="0"/>
      <dgm:spPr/>
    </dgm:pt>
    <dgm:pt modelId="{24A55927-5333-47F5-AC97-D50031D28E1B}" type="pres">
      <dgm:prSet presAssocID="{E4706503-2AFE-4011-8371-129F48C3CDB0}" presName="bgRect" presStyleLbl="bgShp" presStyleIdx="4" presStyleCnt="5"/>
      <dgm:spPr/>
    </dgm:pt>
    <dgm:pt modelId="{35E6EEF6-5169-4653-AA52-046AFCF8100E}" type="pres">
      <dgm:prSet presAssocID="{E4706503-2AFE-4011-8371-129F48C3CDB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7C7C4935-04C7-4D34-A181-C6E0EEE467FD}" type="pres">
      <dgm:prSet presAssocID="{E4706503-2AFE-4011-8371-129F48C3CDB0}" presName="spaceRect" presStyleCnt="0"/>
      <dgm:spPr/>
    </dgm:pt>
    <dgm:pt modelId="{CB586E7C-32D4-44C5-8DA4-D6BD01361AEE}" type="pres">
      <dgm:prSet presAssocID="{E4706503-2AFE-4011-8371-129F48C3CDB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985BC07-3BB5-4B7D-ABA9-E3250C4F0706}" srcId="{CF86FA6C-8DDB-467B-BFCF-564BE8F22359}" destId="{16682C5E-3CDD-4224-BEFE-A2B459B6631C}" srcOrd="0" destOrd="0" parTransId="{502B8BC8-3D26-4812-B915-71897F3DC6AC}" sibTransId="{919ED2A7-2FB8-4D1C-9746-24DAF8D5972C}"/>
    <dgm:cxn modelId="{D0D3BA1D-255A-409E-B4D0-005203F4C3B7}" type="presOf" srcId="{B98022C6-3431-459E-A22F-CB0B60770B7F}" destId="{9109F2B2-577B-40AE-9EAA-F53C2071FAFF}" srcOrd="0" destOrd="0" presId="urn:microsoft.com/office/officeart/2018/2/layout/IconVerticalSolidList"/>
    <dgm:cxn modelId="{21CE2A20-2957-4FBE-8D72-9CC28FF74B19}" srcId="{CF86FA6C-8DDB-467B-BFCF-564BE8F22359}" destId="{B8EA9778-15AB-48F9-B1DC-9969BF18D861}" srcOrd="1" destOrd="0" parTransId="{432C5894-5B9A-483E-ADFF-3599686F2EFE}" sibTransId="{6664CB34-A557-4195-A2EA-29D742ADADC1}"/>
    <dgm:cxn modelId="{EF324831-43B3-44E0-B8FA-BEF871B8252B}" type="presOf" srcId="{B8EA9778-15AB-48F9-B1DC-9969BF18D861}" destId="{C00EF67F-931E-41ED-9593-70D2623550D7}" srcOrd="0" destOrd="0" presId="urn:microsoft.com/office/officeart/2018/2/layout/IconVerticalSolidList"/>
    <dgm:cxn modelId="{9C66C987-A631-4F04-9AE9-81E0F2CB497D}" srcId="{CF86FA6C-8DDB-467B-BFCF-564BE8F22359}" destId="{E17B4207-6EA2-40AA-A573-E64988E69EB1}" srcOrd="2" destOrd="0" parTransId="{AD75E7DE-4589-432D-B4D4-B19875F666EC}" sibTransId="{FF395FC9-CD7D-4FB8-988B-D0DADCA7F420}"/>
    <dgm:cxn modelId="{47DF998E-BD24-439B-BDC2-9BA4410F026B}" srcId="{CF86FA6C-8DDB-467B-BFCF-564BE8F22359}" destId="{B98022C6-3431-459E-A22F-CB0B60770B7F}" srcOrd="3" destOrd="0" parTransId="{FD2565F0-AB98-432A-83E2-54E7AF263782}" sibTransId="{B3ED2F25-4FDC-4A2C-B8F9-C2A30B93EE88}"/>
    <dgm:cxn modelId="{1F91459C-7E0B-4661-891A-31859FA4659F}" type="presOf" srcId="{E17B4207-6EA2-40AA-A573-E64988E69EB1}" destId="{FC06EE6C-22CA-4614-B94F-C9DB49D50583}" srcOrd="0" destOrd="0" presId="urn:microsoft.com/office/officeart/2018/2/layout/IconVerticalSolidList"/>
    <dgm:cxn modelId="{9655779E-E2B3-453D-9147-8F3679BDF178}" srcId="{CF86FA6C-8DDB-467B-BFCF-564BE8F22359}" destId="{E4706503-2AFE-4011-8371-129F48C3CDB0}" srcOrd="4" destOrd="0" parTransId="{1D6FEF06-1A8A-4231-B2C3-0356B767C160}" sibTransId="{5FED176E-2377-4DE8-B585-60F491EED0A3}"/>
    <dgm:cxn modelId="{231C71AA-BDFE-484B-ACDE-E43828E21405}" type="presOf" srcId="{E4706503-2AFE-4011-8371-129F48C3CDB0}" destId="{CB586E7C-32D4-44C5-8DA4-D6BD01361AEE}" srcOrd="0" destOrd="0" presId="urn:microsoft.com/office/officeart/2018/2/layout/IconVerticalSolidList"/>
    <dgm:cxn modelId="{A653D5D3-D435-4478-B164-90DF141444B0}" type="presOf" srcId="{CF86FA6C-8DDB-467B-BFCF-564BE8F22359}" destId="{666366B5-18FE-49A9-9C3F-322DF160FB47}" srcOrd="0" destOrd="0" presId="urn:microsoft.com/office/officeart/2018/2/layout/IconVerticalSolidList"/>
    <dgm:cxn modelId="{F5C95FE8-B624-4A89-BFAF-68629F588D51}" type="presOf" srcId="{16682C5E-3CDD-4224-BEFE-A2B459B6631C}" destId="{7EA27183-E486-4DAD-964D-29DDDA1BB62C}" srcOrd="0" destOrd="0" presId="urn:microsoft.com/office/officeart/2018/2/layout/IconVerticalSolidList"/>
    <dgm:cxn modelId="{A4C10916-90A5-45D6-9538-5148F46D9026}" type="presParOf" srcId="{666366B5-18FE-49A9-9C3F-322DF160FB47}" destId="{DFE8ED02-112A-46C8-BDD5-D6C22A443E41}" srcOrd="0" destOrd="0" presId="urn:microsoft.com/office/officeart/2018/2/layout/IconVerticalSolidList"/>
    <dgm:cxn modelId="{C1AB7D7A-CFB8-4B37-B3B8-A1F8F09AB598}" type="presParOf" srcId="{DFE8ED02-112A-46C8-BDD5-D6C22A443E41}" destId="{B3C7B202-A285-4A67-8ABE-6F351B5DF5D0}" srcOrd="0" destOrd="0" presId="urn:microsoft.com/office/officeart/2018/2/layout/IconVerticalSolidList"/>
    <dgm:cxn modelId="{EF615553-C3CC-4CC2-893B-BD6462BBCEE5}" type="presParOf" srcId="{DFE8ED02-112A-46C8-BDD5-D6C22A443E41}" destId="{03F33E02-91E5-42B4-BADC-86BA60425907}" srcOrd="1" destOrd="0" presId="urn:microsoft.com/office/officeart/2018/2/layout/IconVerticalSolidList"/>
    <dgm:cxn modelId="{575E0E28-60EC-413E-806E-6766B9A6A43B}" type="presParOf" srcId="{DFE8ED02-112A-46C8-BDD5-D6C22A443E41}" destId="{E0B04619-D8AF-41FB-8698-72105D245BE4}" srcOrd="2" destOrd="0" presId="urn:microsoft.com/office/officeart/2018/2/layout/IconVerticalSolidList"/>
    <dgm:cxn modelId="{636F785D-C299-407B-BFF5-7EEF6E331633}" type="presParOf" srcId="{DFE8ED02-112A-46C8-BDD5-D6C22A443E41}" destId="{7EA27183-E486-4DAD-964D-29DDDA1BB62C}" srcOrd="3" destOrd="0" presId="urn:microsoft.com/office/officeart/2018/2/layout/IconVerticalSolidList"/>
    <dgm:cxn modelId="{169203A0-F06A-4E47-85D1-FC2AF93DD8D6}" type="presParOf" srcId="{666366B5-18FE-49A9-9C3F-322DF160FB47}" destId="{C5B57D52-4CB5-4708-8B57-809D9165E5D7}" srcOrd="1" destOrd="0" presId="urn:microsoft.com/office/officeart/2018/2/layout/IconVerticalSolidList"/>
    <dgm:cxn modelId="{318EB259-AD1F-47BB-9C9B-13B8B669A4D2}" type="presParOf" srcId="{666366B5-18FE-49A9-9C3F-322DF160FB47}" destId="{3245097E-78D7-44EB-A062-B9DEFD820B28}" srcOrd="2" destOrd="0" presId="urn:microsoft.com/office/officeart/2018/2/layout/IconVerticalSolidList"/>
    <dgm:cxn modelId="{42DFCC78-B04E-4BB1-87E2-EFA015718E4D}" type="presParOf" srcId="{3245097E-78D7-44EB-A062-B9DEFD820B28}" destId="{E74D1EF7-7824-4D2A-998D-5B59FBEEEA74}" srcOrd="0" destOrd="0" presId="urn:microsoft.com/office/officeart/2018/2/layout/IconVerticalSolidList"/>
    <dgm:cxn modelId="{645DC833-EF25-4A4A-BC62-27D47F667818}" type="presParOf" srcId="{3245097E-78D7-44EB-A062-B9DEFD820B28}" destId="{7FF35F5D-3BC8-468B-8203-3973F66E9DCE}" srcOrd="1" destOrd="0" presId="urn:microsoft.com/office/officeart/2018/2/layout/IconVerticalSolidList"/>
    <dgm:cxn modelId="{74C99289-CEE1-4089-83B9-EB342E0EF8C9}" type="presParOf" srcId="{3245097E-78D7-44EB-A062-B9DEFD820B28}" destId="{2BCF26D4-C23F-4ABE-8AF5-BC6D37CE5CD2}" srcOrd="2" destOrd="0" presId="urn:microsoft.com/office/officeart/2018/2/layout/IconVerticalSolidList"/>
    <dgm:cxn modelId="{C6D6F213-DB4E-433C-8706-6992C589BC4B}" type="presParOf" srcId="{3245097E-78D7-44EB-A062-B9DEFD820B28}" destId="{C00EF67F-931E-41ED-9593-70D2623550D7}" srcOrd="3" destOrd="0" presId="urn:microsoft.com/office/officeart/2018/2/layout/IconVerticalSolidList"/>
    <dgm:cxn modelId="{A3091651-5559-4A9E-BC09-DD48E71D0E9B}" type="presParOf" srcId="{666366B5-18FE-49A9-9C3F-322DF160FB47}" destId="{3BFFFBD4-2582-40C0-8B2E-8DD70B886578}" srcOrd="3" destOrd="0" presId="urn:microsoft.com/office/officeart/2018/2/layout/IconVerticalSolidList"/>
    <dgm:cxn modelId="{AD088371-B90F-469F-B462-4A81D8E550C7}" type="presParOf" srcId="{666366B5-18FE-49A9-9C3F-322DF160FB47}" destId="{2D9CC86F-7076-49B2-A975-F1FF1B3E176B}" srcOrd="4" destOrd="0" presId="urn:microsoft.com/office/officeart/2018/2/layout/IconVerticalSolidList"/>
    <dgm:cxn modelId="{9F784EA8-1FE3-4F88-AA46-93035A84F68F}" type="presParOf" srcId="{2D9CC86F-7076-49B2-A975-F1FF1B3E176B}" destId="{FBD8EEDD-9819-4D0F-8E15-06125047DECB}" srcOrd="0" destOrd="0" presId="urn:microsoft.com/office/officeart/2018/2/layout/IconVerticalSolidList"/>
    <dgm:cxn modelId="{7328E6EA-4EEB-4434-AEAF-687C385AADA0}" type="presParOf" srcId="{2D9CC86F-7076-49B2-A975-F1FF1B3E176B}" destId="{2D5ED91F-656D-41D9-9851-736FFB8D8661}" srcOrd="1" destOrd="0" presId="urn:microsoft.com/office/officeart/2018/2/layout/IconVerticalSolidList"/>
    <dgm:cxn modelId="{B030AF37-0385-4767-A66F-60D36ED6782B}" type="presParOf" srcId="{2D9CC86F-7076-49B2-A975-F1FF1B3E176B}" destId="{8554D641-7882-44ED-B6B4-632A7211C347}" srcOrd="2" destOrd="0" presId="urn:microsoft.com/office/officeart/2018/2/layout/IconVerticalSolidList"/>
    <dgm:cxn modelId="{6028734B-57DA-45E8-9BF9-1A7B5619439E}" type="presParOf" srcId="{2D9CC86F-7076-49B2-A975-F1FF1B3E176B}" destId="{FC06EE6C-22CA-4614-B94F-C9DB49D50583}" srcOrd="3" destOrd="0" presId="urn:microsoft.com/office/officeart/2018/2/layout/IconVerticalSolidList"/>
    <dgm:cxn modelId="{110FE100-A607-4891-B523-C5D40A3787A7}" type="presParOf" srcId="{666366B5-18FE-49A9-9C3F-322DF160FB47}" destId="{B5D635EC-03FB-44A9-BE52-499A11C799CA}" srcOrd="5" destOrd="0" presId="urn:microsoft.com/office/officeart/2018/2/layout/IconVerticalSolidList"/>
    <dgm:cxn modelId="{AA972889-8DBF-47B0-B6A8-569B95D36E11}" type="presParOf" srcId="{666366B5-18FE-49A9-9C3F-322DF160FB47}" destId="{647564B0-541C-45AB-9D1D-BDDCE66415D2}" srcOrd="6" destOrd="0" presId="urn:microsoft.com/office/officeart/2018/2/layout/IconVerticalSolidList"/>
    <dgm:cxn modelId="{24264C63-0E84-4E5D-BC86-92718C65ACF6}" type="presParOf" srcId="{647564B0-541C-45AB-9D1D-BDDCE66415D2}" destId="{363D55F5-BE62-42B8-9F71-8B074913A74B}" srcOrd="0" destOrd="0" presId="urn:microsoft.com/office/officeart/2018/2/layout/IconVerticalSolidList"/>
    <dgm:cxn modelId="{C2CC2F6F-CB63-48FF-8686-CAB82B7C2E6B}" type="presParOf" srcId="{647564B0-541C-45AB-9D1D-BDDCE66415D2}" destId="{15D57021-2F5C-4AA2-8863-86054E6B1CFC}" srcOrd="1" destOrd="0" presId="urn:microsoft.com/office/officeart/2018/2/layout/IconVerticalSolidList"/>
    <dgm:cxn modelId="{B16C3D83-E166-4E0F-BCA2-DF9BB117E61D}" type="presParOf" srcId="{647564B0-541C-45AB-9D1D-BDDCE66415D2}" destId="{23DF0416-36A4-40B3-B1F7-4222B56F67CB}" srcOrd="2" destOrd="0" presId="urn:microsoft.com/office/officeart/2018/2/layout/IconVerticalSolidList"/>
    <dgm:cxn modelId="{8637EDE5-BDEE-45A4-9F5D-2E66A63AF676}" type="presParOf" srcId="{647564B0-541C-45AB-9D1D-BDDCE66415D2}" destId="{9109F2B2-577B-40AE-9EAA-F53C2071FAFF}" srcOrd="3" destOrd="0" presId="urn:microsoft.com/office/officeart/2018/2/layout/IconVerticalSolidList"/>
    <dgm:cxn modelId="{FB542228-E120-45B1-9382-FAD288FEFDE0}" type="presParOf" srcId="{666366B5-18FE-49A9-9C3F-322DF160FB47}" destId="{1D5E5703-426F-4429-85A2-05F196F159EE}" srcOrd="7" destOrd="0" presId="urn:microsoft.com/office/officeart/2018/2/layout/IconVerticalSolidList"/>
    <dgm:cxn modelId="{6E964668-487E-4EE5-9C6E-5BD8781A0CD3}" type="presParOf" srcId="{666366B5-18FE-49A9-9C3F-322DF160FB47}" destId="{2F964E42-1E74-41FF-B02C-B292DB2AECE2}" srcOrd="8" destOrd="0" presId="urn:microsoft.com/office/officeart/2018/2/layout/IconVerticalSolidList"/>
    <dgm:cxn modelId="{613C09FD-6D95-4B20-8990-6B879A3125C6}" type="presParOf" srcId="{2F964E42-1E74-41FF-B02C-B292DB2AECE2}" destId="{24A55927-5333-47F5-AC97-D50031D28E1B}" srcOrd="0" destOrd="0" presId="urn:microsoft.com/office/officeart/2018/2/layout/IconVerticalSolidList"/>
    <dgm:cxn modelId="{5D6E66F1-2FAF-4469-AD1B-7ADE68680A88}" type="presParOf" srcId="{2F964E42-1E74-41FF-B02C-B292DB2AECE2}" destId="{35E6EEF6-5169-4653-AA52-046AFCF8100E}" srcOrd="1" destOrd="0" presId="urn:microsoft.com/office/officeart/2018/2/layout/IconVerticalSolidList"/>
    <dgm:cxn modelId="{F2859E39-84B4-4613-BBF9-72912AA15E21}" type="presParOf" srcId="{2F964E42-1E74-41FF-B02C-B292DB2AECE2}" destId="{7C7C4935-04C7-4D34-A181-C6E0EEE467FD}" srcOrd="2" destOrd="0" presId="urn:microsoft.com/office/officeart/2018/2/layout/IconVerticalSolidList"/>
    <dgm:cxn modelId="{3C4086A4-CFED-409B-96DB-946CE44EE586}" type="presParOf" srcId="{2F964E42-1E74-41FF-B02C-B292DB2AECE2}" destId="{CB586E7C-32D4-44C5-8DA4-D6BD01361AE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A6CC0D-8E2B-45A9-80E4-7456F9D19D5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E924053-4993-4D3C-8B55-78C5F628E7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Private Limited Company (Ltd) for liability protection.</a:t>
          </a:r>
        </a:p>
      </dgm:t>
    </dgm:pt>
    <dgm:pt modelId="{AF805272-8A6A-43EF-BA93-1AD01383332F}" type="parTrans" cxnId="{A2B6468C-0183-4AA9-B23C-1280CA061A03}">
      <dgm:prSet/>
      <dgm:spPr/>
      <dgm:t>
        <a:bodyPr/>
        <a:lstStyle/>
        <a:p>
          <a:endParaRPr lang="en-US"/>
        </a:p>
      </dgm:t>
    </dgm:pt>
    <dgm:pt modelId="{47D609B0-1EC6-4BF9-8B0C-3A8173B219B7}" type="sibTrans" cxnId="{A2B6468C-0183-4AA9-B23C-1280CA061A03}">
      <dgm:prSet/>
      <dgm:spPr/>
      <dgm:t>
        <a:bodyPr/>
        <a:lstStyle/>
        <a:p>
          <a:endParaRPr lang="en-US"/>
        </a:p>
      </dgm:t>
    </dgm:pt>
    <dgm:pt modelId="{77F9452C-55B4-4F16-8745-563AA2278E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Improved credibility &amp; financial management.</a:t>
          </a:r>
        </a:p>
      </dgm:t>
    </dgm:pt>
    <dgm:pt modelId="{3C5B7216-838F-4242-8C25-04BD8EF4805C}" type="parTrans" cxnId="{298329CC-67D6-4AE2-BE75-4DC1E2E50FD5}">
      <dgm:prSet/>
      <dgm:spPr/>
      <dgm:t>
        <a:bodyPr/>
        <a:lstStyle/>
        <a:p>
          <a:endParaRPr lang="en-US"/>
        </a:p>
      </dgm:t>
    </dgm:pt>
    <dgm:pt modelId="{5DAA038F-AA83-4415-9666-A877DF965846}" type="sibTrans" cxnId="{298329CC-67D6-4AE2-BE75-4DC1E2E50FD5}">
      <dgm:prSet/>
      <dgm:spPr/>
      <dgm:t>
        <a:bodyPr/>
        <a:lstStyle/>
        <a:p>
          <a:endParaRPr lang="en-US"/>
        </a:p>
      </dgm:t>
    </dgm:pt>
    <dgm:pt modelId="{6E88C66E-37AA-448C-8448-ABC38F7F38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Clear roles: Owner/Manager, Head Chef, Sous Chef, Cashier, Accountant.</a:t>
          </a:r>
        </a:p>
      </dgm:t>
    </dgm:pt>
    <dgm:pt modelId="{28303B3D-B5C8-4288-9C05-C50717793F32}" type="parTrans" cxnId="{60E693DD-F779-4D09-BE84-F9AF1B124FBD}">
      <dgm:prSet/>
      <dgm:spPr/>
      <dgm:t>
        <a:bodyPr/>
        <a:lstStyle/>
        <a:p>
          <a:endParaRPr lang="en-US"/>
        </a:p>
      </dgm:t>
    </dgm:pt>
    <dgm:pt modelId="{391511EE-4698-47C7-9A65-D539945ABD97}" type="sibTrans" cxnId="{60E693DD-F779-4D09-BE84-F9AF1B124FBD}">
      <dgm:prSet/>
      <dgm:spPr/>
      <dgm:t>
        <a:bodyPr/>
        <a:lstStyle/>
        <a:p>
          <a:endParaRPr lang="en-US"/>
        </a:p>
      </dgm:t>
    </dgm:pt>
    <dgm:pt modelId="{C8FF9919-8616-4CFA-A3A8-33AFAFB0A383}" type="pres">
      <dgm:prSet presAssocID="{41A6CC0D-8E2B-45A9-80E4-7456F9D19D5A}" presName="root" presStyleCnt="0">
        <dgm:presLayoutVars>
          <dgm:dir/>
          <dgm:resizeHandles val="exact"/>
        </dgm:presLayoutVars>
      </dgm:prSet>
      <dgm:spPr/>
    </dgm:pt>
    <dgm:pt modelId="{E0CBC3D2-0A44-4A24-96A7-F712ACA851F7}" type="pres">
      <dgm:prSet presAssocID="{8E924053-4993-4D3C-8B55-78C5F628E7C8}" presName="compNode" presStyleCnt="0"/>
      <dgm:spPr/>
    </dgm:pt>
    <dgm:pt modelId="{DB153044-957A-4C25-ACDB-C935A5347447}" type="pres">
      <dgm:prSet presAssocID="{8E924053-4993-4D3C-8B55-78C5F628E7C8}" presName="bgRect" presStyleLbl="bgShp" presStyleIdx="0" presStyleCnt="3"/>
      <dgm:spPr/>
    </dgm:pt>
    <dgm:pt modelId="{172DAD4D-98F0-460C-867C-0A7193E1FE36}" type="pres">
      <dgm:prSet presAssocID="{8E924053-4993-4D3C-8B55-78C5F628E7C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4EF9286-4C77-48BA-9CDE-F26E0CE49A03}" type="pres">
      <dgm:prSet presAssocID="{8E924053-4993-4D3C-8B55-78C5F628E7C8}" presName="spaceRect" presStyleCnt="0"/>
      <dgm:spPr/>
    </dgm:pt>
    <dgm:pt modelId="{B043A92B-5640-40CD-A716-13E950E99DAE}" type="pres">
      <dgm:prSet presAssocID="{8E924053-4993-4D3C-8B55-78C5F628E7C8}" presName="parTx" presStyleLbl="revTx" presStyleIdx="0" presStyleCnt="3">
        <dgm:presLayoutVars>
          <dgm:chMax val="0"/>
          <dgm:chPref val="0"/>
        </dgm:presLayoutVars>
      </dgm:prSet>
      <dgm:spPr/>
    </dgm:pt>
    <dgm:pt modelId="{E06E3707-18C5-4BE8-8CDB-24476EFA8F1F}" type="pres">
      <dgm:prSet presAssocID="{47D609B0-1EC6-4BF9-8B0C-3A8173B219B7}" presName="sibTrans" presStyleCnt="0"/>
      <dgm:spPr/>
    </dgm:pt>
    <dgm:pt modelId="{529E80AB-1AEC-4F0D-94A8-21B849EDCB82}" type="pres">
      <dgm:prSet presAssocID="{77F9452C-55B4-4F16-8745-563AA2278E86}" presName="compNode" presStyleCnt="0"/>
      <dgm:spPr/>
    </dgm:pt>
    <dgm:pt modelId="{203E653E-1D75-4E8E-9BCE-D4F2059E0929}" type="pres">
      <dgm:prSet presAssocID="{77F9452C-55B4-4F16-8745-563AA2278E86}" presName="bgRect" presStyleLbl="bgShp" presStyleIdx="1" presStyleCnt="3"/>
      <dgm:spPr/>
    </dgm:pt>
    <dgm:pt modelId="{063D9216-78D6-49F1-9601-635C3A22A6CE}" type="pres">
      <dgm:prSet presAssocID="{77F9452C-55B4-4F16-8745-563AA2278E8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9E76754-FC3C-4D8A-9C18-3E0D5545AD8F}" type="pres">
      <dgm:prSet presAssocID="{77F9452C-55B4-4F16-8745-563AA2278E86}" presName="spaceRect" presStyleCnt="0"/>
      <dgm:spPr/>
    </dgm:pt>
    <dgm:pt modelId="{37188CD1-D773-4D0A-8972-ED529F1D5A6E}" type="pres">
      <dgm:prSet presAssocID="{77F9452C-55B4-4F16-8745-563AA2278E86}" presName="parTx" presStyleLbl="revTx" presStyleIdx="1" presStyleCnt="3">
        <dgm:presLayoutVars>
          <dgm:chMax val="0"/>
          <dgm:chPref val="0"/>
        </dgm:presLayoutVars>
      </dgm:prSet>
      <dgm:spPr/>
    </dgm:pt>
    <dgm:pt modelId="{E9C773A0-7B03-42B4-B243-4DEC4471388B}" type="pres">
      <dgm:prSet presAssocID="{5DAA038F-AA83-4415-9666-A877DF965846}" presName="sibTrans" presStyleCnt="0"/>
      <dgm:spPr/>
    </dgm:pt>
    <dgm:pt modelId="{33FD9595-F5A4-4972-9937-C7603D7CF0EB}" type="pres">
      <dgm:prSet presAssocID="{6E88C66E-37AA-448C-8448-ABC38F7F384B}" presName="compNode" presStyleCnt="0"/>
      <dgm:spPr/>
    </dgm:pt>
    <dgm:pt modelId="{7E3264AB-5A55-403F-AE44-24668D25D200}" type="pres">
      <dgm:prSet presAssocID="{6E88C66E-37AA-448C-8448-ABC38F7F384B}" presName="bgRect" presStyleLbl="bgShp" presStyleIdx="2" presStyleCnt="3"/>
      <dgm:spPr/>
    </dgm:pt>
    <dgm:pt modelId="{4B8412C9-D2B6-470E-959B-9D6280E3838A}" type="pres">
      <dgm:prSet presAssocID="{6E88C66E-37AA-448C-8448-ABC38F7F384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9F93A309-E779-496B-A8F0-F9E0C90C59B8}" type="pres">
      <dgm:prSet presAssocID="{6E88C66E-37AA-448C-8448-ABC38F7F384B}" presName="spaceRect" presStyleCnt="0"/>
      <dgm:spPr/>
    </dgm:pt>
    <dgm:pt modelId="{24B088AD-7541-4D63-BA6A-29CA0AEF2DB2}" type="pres">
      <dgm:prSet presAssocID="{6E88C66E-37AA-448C-8448-ABC38F7F384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51F8B17-21A3-4D32-BD2C-228239212207}" type="presOf" srcId="{8E924053-4993-4D3C-8B55-78C5F628E7C8}" destId="{B043A92B-5640-40CD-A716-13E950E99DAE}" srcOrd="0" destOrd="0" presId="urn:microsoft.com/office/officeart/2018/2/layout/IconVerticalSolidList"/>
    <dgm:cxn modelId="{A2B6468C-0183-4AA9-B23C-1280CA061A03}" srcId="{41A6CC0D-8E2B-45A9-80E4-7456F9D19D5A}" destId="{8E924053-4993-4D3C-8B55-78C5F628E7C8}" srcOrd="0" destOrd="0" parTransId="{AF805272-8A6A-43EF-BA93-1AD01383332F}" sibTransId="{47D609B0-1EC6-4BF9-8B0C-3A8173B219B7}"/>
    <dgm:cxn modelId="{85EF1C90-C2EC-437C-A94B-23900E6E000D}" type="presOf" srcId="{6E88C66E-37AA-448C-8448-ABC38F7F384B}" destId="{24B088AD-7541-4D63-BA6A-29CA0AEF2DB2}" srcOrd="0" destOrd="0" presId="urn:microsoft.com/office/officeart/2018/2/layout/IconVerticalSolidList"/>
    <dgm:cxn modelId="{92E38E91-ADDF-4BC5-A1FC-C834AE7EEC48}" type="presOf" srcId="{41A6CC0D-8E2B-45A9-80E4-7456F9D19D5A}" destId="{C8FF9919-8616-4CFA-A3A8-33AFAFB0A383}" srcOrd="0" destOrd="0" presId="urn:microsoft.com/office/officeart/2018/2/layout/IconVerticalSolidList"/>
    <dgm:cxn modelId="{298329CC-67D6-4AE2-BE75-4DC1E2E50FD5}" srcId="{41A6CC0D-8E2B-45A9-80E4-7456F9D19D5A}" destId="{77F9452C-55B4-4F16-8745-563AA2278E86}" srcOrd="1" destOrd="0" parTransId="{3C5B7216-838F-4242-8C25-04BD8EF4805C}" sibTransId="{5DAA038F-AA83-4415-9666-A877DF965846}"/>
    <dgm:cxn modelId="{60E693DD-F779-4D09-BE84-F9AF1B124FBD}" srcId="{41A6CC0D-8E2B-45A9-80E4-7456F9D19D5A}" destId="{6E88C66E-37AA-448C-8448-ABC38F7F384B}" srcOrd="2" destOrd="0" parTransId="{28303B3D-B5C8-4288-9C05-C50717793F32}" sibTransId="{391511EE-4698-47C7-9A65-D539945ABD97}"/>
    <dgm:cxn modelId="{EFC020E9-ECCF-4221-A03C-46CEE713E8F8}" type="presOf" srcId="{77F9452C-55B4-4F16-8745-563AA2278E86}" destId="{37188CD1-D773-4D0A-8972-ED529F1D5A6E}" srcOrd="0" destOrd="0" presId="urn:microsoft.com/office/officeart/2018/2/layout/IconVerticalSolidList"/>
    <dgm:cxn modelId="{AEFD8DF7-FDC0-46E4-9C46-F471E3D87D1B}" type="presParOf" srcId="{C8FF9919-8616-4CFA-A3A8-33AFAFB0A383}" destId="{E0CBC3D2-0A44-4A24-96A7-F712ACA851F7}" srcOrd="0" destOrd="0" presId="urn:microsoft.com/office/officeart/2018/2/layout/IconVerticalSolidList"/>
    <dgm:cxn modelId="{20F9E556-4EA2-45FD-8E1A-7150DABF0383}" type="presParOf" srcId="{E0CBC3D2-0A44-4A24-96A7-F712ACA851F7}" destId="{DB153044-957A-4C25-ACDB-C935A5347447}" srcOrd="0" destOrd="0" presId="urn:microsoft.com/office/officeart/2018/2/layout/IconVerticalSolidList"/>
    <dgm:cxn modelId="{75713D15-CF48-4245-B84E-2888B8D2CB80}" type="presParOf" srcId="{E0CBC3D2-0A44-4A24-96A7-F712ACA851F7}" destId="{172DAD4D-98F0-460C-867C-0A7193E1FE36}" srcOrd="1" destOrd="0" presId="urn:microsoft.com/office/officeart/2018/2/layout/IconVerticalSolidList"/>
    <dgm:cxn modelId="{65AE5750-5C49-4017-9BD2-922F6B74DB47}" type="presParOf" srcId="{E0CBC3D2-0A44-4A24-96A7-F712ACA851F7}" destId="{54EF9286-4C77-48BA-9CDE-F26E0CE49A03}" srcOrd="2" destOrd="0" presId="urn:microsoft.com/office/officeart/2018/2/layout/IconVerticalSolidList"/>
    <dgm:cxn modelId="{29809505-4DA7-476F-9C97-B11AB4AE0E65}" type="presParOf" srcId="{E0CBC3D2-0A44-4A24-96A7-F712ACA851F7}" destId="{B043A92B-5640-40CD-A716-13E950E99DAE}" srcOrd="3" destOrd="0" presId="urn:microsoft.com/office/officeart/2018/2/layout/IconVerticalSolidList"/>
    <dgm:cxn modelId="{1DFE6BF5-C7D3-4388-912B-69F46FA3345F}" type="presParOf" srcId="{C8FF9919-8616-4CFA-A3A8-33AFAFB0A383}" destId="{E06E3707-18C5-4BE8-8CDB-24476EFA8F1F}" srcOrd="1" destOrd="0" presId="urn:microsoft.com/office/officeart/2018/2/layout/IconVerticalSolidList"/>
    <dgm:cxn modelId="{DEB3E733-3CB9-4392-AE88-C5F8DCFA1305}" type="presParOf" srcId="{C8FF9919-8616-4CFA-A3A8-33AFAFB0A383}" destId="{529E80AB-1AEC-4F0D-94A8-21B849EDCB82}" srcOrd="2" destOrd="0" presId="urn:microsoft.com/office/officeart/2018/2/layout/IconVerticalSolidList"/>
    <dgm:cxn modelId="{4CE6CA1A-EEBE-4C34-8408-4FCFD397C1F1}" type="presParOf" srcId="{529E80AB-1AEC-4F0D-94A8-21B849EDCB82}" destId="{203E653E-1D75-4E8E-9BCE-D4F2059E0929}" srcOrd="0" destOrd="0" presId="urn:microsoft.com/office/officeart/2018/2/layout/IconVerticalSolidList"/>
    <dgm:cxn modelId="{0621C4B5-3673-40B2-A475-10FCE8643D94}" type="presParOf" srcId="{529E80AB-1AEC-4F0D-94A8-21B849EDCB82}" destId="{063D9216-78D6-49F1-9601-635C3A22A6CE}" srcOrd="1" destOrd="0" presId="urn:microsoft.com/office/officeart/2018/2/layout/IconVerticalSolidList"/>
    <dgm:cxn modelId="{AA313FC8-C93D-4824-9D38-CF6154333E50}" type="presParOf" srcId="{529E80AB-1AEC-4F0D-94A8-21B849EDCB82}" destId="{B9E76754-FC3C-4D8A-9C18-3E0D5545AD8F}" srcOrd="2" destOrd="0" presId="urn:microsoft.com/office/officeart/2018/2/layout/IconVerticalSolidList"/>
    <dgm:cxn modelId="{05B014E8-FA7E-41F4-B812-7132E0349DBB}" type="presParOf" srcId="{529E80AB-1AEC-4F0D-94A8-21B849EDCB82}" destId="{37188CD1-D773-4D0A-8972-ED529F1D5A6E}" srcOrd="3" destOrd="0" presId="urn:microsoft.com/office/officeart/2018/2/layout/IconVerticalSolidList"/>
    <dgm:cxn modelId="{157A2DBA-A9B6-45C0-982D-7056A9D41BA7}" type="presParOf" srcId="{C8FF9919-8616-4CFA-A3A8-33AFAFB0A383}" destId="{E9C773A0-7B03-42B4-B243-4DEC4471388B}" srcOrd="3" destOrd="0" presId="urn:microsoft.com/office/officeart/2018/2/layout/IconVerticalSolidList"/>
    <dgm:cxn modelId="{A7747BFE-1653-4A32-A938-22C479432B06}" type="presParOf" srcId="{C8FF9919-8616-4CFA-A3A8-33AFAFB0A383}" destId="{33FD9595-F5A4-4972-9937-C7603D7CF0EB}" srcOrd="4" destOrd="0" presId="urn:microsoft.com/office/officeart/2018/2/layout/IconVerticalSolidList"/>
    <dgm:cxn modelId="{6783F1CA-36EB-4808-96C2-2214E9C7F33F}" type="presParOf" srcId="{33FD9595-F5A4-4972-9937-C7603D7CF0EB}" destId="{7E3264AB-5A55-403F-AE44-24668D25D200}" srcOrd="0" destOrd="0" presId="urn:microsoft.com/office/officeart/2018/2/layout/IconVerticalSolidList"/>
    <dgm:cxn modelId="{AF025187-5E36-4444-94F0-327A4E2C5F9B}" type="presParOf" srcId="{33FD9595-F5A4-4972-9937-C7603D7CF0EB}" destId="{4B8412C9-D2B6-470E-959B-9D6280E3838A}" srcOrd="1" destOrd="0" presId="urn:microsoft.com/office/officeart/2018/2/layout/IconVerticalSolidList"/>
    <dgm:cxn modelId="{AB1AA0D2-864B-4601-B5B4-37F97E24A07A}" type="presParOf" srcId="{33FD9595-F5A4-4972-9937-C7603D7CF0EB}" destId="{9F93A309-E779-496B-A8F0-F9E0C90C59B8}" srcOrd="2" destOrd="0" presId="urn:microsoft.com/office/officeart/2018/2/layout/IconVerticalSolidList"/>
    <dgm:cxn modelId="{D9AFA3D5-4940-4F0E-8BB7-587B3FD77A72}" type="presParOf" srcId="{33FD9595-F5A4-4972-9937-C7603D7CF0EB}" destId="{24B088AD-7541-4D63-BA6A-29CA0AEF2D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1A9019B-A21E-4246-ADD6-38F8AD76039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3169FA-C734-42CC-B20F-5F080C111E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Political: food safety laws, licensing.</a:t>
          </a:r>
        </a:p>
      </dgm:t>
    </dgm:pt>
    <dgm:pt modelId="{88959EAC-4FB5-461F-AC26-5D8F5BE642AA}" type="parTrans" cxnId="{5D247386-2DBC-4BC4-897E-74F2171807AC}">
      <dgm:prSet/>
      <dgm:spPr/>
      <dgm:t>
        <a:bodyPr/>
        <a:lstStyle/>
        <a:p>
          <a:endParaRPr lang="en-US"/>
        </a:p>
      </dgm:t>
    </dgm:pt>
    <dgm:pt modelId="{153EF0EB-5D82-407E-9E32-A6743FFDB5E8}" type="sibTrans" cxnId="{5D247386-2DBC-4BC4-897E-74F2171807AC}">
      <dgm:prSet/>
      <dgm:spPr/>
      <dgm:t>
        <a:bodyPr/>
        <a:lstStyle/>
        <a:p>
          <a:endParaRPr lang="en-US"/>
        </a:p>
      </dgm:t>
    </dgm:pt>
    <dgm:pt modelId="{4EA73BE9-B06D-476F-88AC-3A01B02951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Economic: inflation, stable student demand.</a:t>
          </a:r>
        </a:p>
      </dgm:t>
    </dgm:pt>
    <dgm:pt modelId="{C82E7CDE-E0B6-4C20-A2F1-5D81A0F16CB8}" type="parTrans" cxnId="{6318AFA2-0A64-4184-BB5D-441827E01EB0}">
      <dgm:prSet/>
      <dgm:spPr/>
      <dgm:t>
        <a:bodyPr/>
        <a:lstStyle/>
        <a:p>
          <a:endParaRPr lang="en-US"/>
        </a:p>
      </dgm:t>
    </dgm:pt>
    <dgm:pt modelId="{9AE11F9E-9FAC-41F6-A512-0239E754FE8F}" type="sibTrans" cxnId="{6318AFA2-0A64-4184-BB5D-441827E01EB0}">
      <dgm:prSet/>
      <dgm:spPr/>
      <dgm:t>
        <a:bodyPr/>
        <a:lstStyle/>
        <a:p>
          <a:endParaRPr lang="en-US"/>
        </a:p>
      </dgm:t>
    </dgm:pt>
    <dgm:pt modelId="{59026607-0FA5-462A-A8F0-EA87D66EC3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Social: takeaway culture, hygiene expectations.</a:t>
          </a:r>
        </a:p>
      </dgm:t>
    </dgm:pt>
    <dgm:pt modelId="{0BC0C307-259A-4A59-BD76-92D25AE0B5F2}" type="parTrans" cxnId="{3239EF72-6924-4DD1-85D9-4297AE886E3D}">
      <dgm:prSet/>
      <dgm:spPr/>
      <dgm:t>
        <a:bodyPr/>
        <a:lstStyle/>
        <a:p>
          <a:endParaRPr lang="en-US"/>
        </a:p>
      </dgm:t>
    </dgm:pt>
    <dgm:pt modelId="{1FE5E8F0-5401-471A-A6C2-877DCC87B5BD}" type="sibTrans" cxnId="{3239EF72-6924-4DD1-85D9-4297AE886E3D}">
      <dgm:prSet/>
      <dgm:spPr/>
      <dgm:t>
        <a:bodyPr/>
        <a:lstStyle/>
        <a:p>
          <a:endParaRPr lang="en-US"/>
        </a:p>
      </dgm:t>
    </dgm:pt>
    <dgm:pt modelId="{DAF82284-056D-4157-8F8F-6E4A9138C1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Technological: delivery apps, POS systems.</a:t>
          </a:r>
        </a:p>
      </dgm:t>
    </dgm:pt>
    <dgm:pt modelId="{0DB7B0EE-CCC4-4B01-8554-9069B54EDADC}" type="parTrans" cxnId="{0BC072DC-9BCC-439A-B853-B6250875D599}">
      <dgm:prSet/>
      <dgm:spPr/>
      <dgm:t>
        <a:bodyPr/>
        <a:lstStyle/>
        <a:p>
          <a:endParaRPr lang="en-US"/>
        </a:p>
      </dgm:t>
    </dgm:pt>
    <dgm:pt modelId="{EEEEAE6D-6CD6-4863-85B9-FE6DCE6525C9}" type="sibTrans" cxnId="{0BC072DC-9BCC-439A-B853-B6250875D599}">
      <dgm:prSet/>
      <dgm:spPr/>
      <dgm:t>
        <a:bodyPr/>
        <a:lstStyle/>
        <a:p>
          <a:endParaRPr lang="en-US"/>
        </a:p>
      </dgm:t>
    </dgm:pt>
    <dgm:pt modelId="{D2FEF0E5-8A79-4A05-8619-8DF7B06AA4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Environmental: sustainable packaging.</a:t>
          </a:r>
        </a:p>
      </dgm:t>
    </dgm:pt>
    <dgm:pt modelId="{21F43C24-C4BF-42F9-ACA0-11357999FC6C}" type="parTrans" cxnId="{7CEB2C93-E470-43BE-9EF6-B918D6E0A127}">
      <dgm:prSet/>
      <dgm:spPr/>
      <dgm:t>
        <a:bodyPr/>
        <a:lstStyle/>
        <a:p>
          <a:endParaRPr lang="en-US"/>
        </a:p>
      </dgm:t>
    </dgm:pt>
    <dgm:pt modelId="{3346942B-381C-44BC-A6C8-1CBBBB9B2646}" type="sibTrans" cxnId="{7CEB2C93-E470-43BE-9EF6-B918D6E0A127}">
      <dgm:prSet/>
      <dgm:spPr/>
      <dgm:t>
        <a:bodyPr/>
        <a:lstStyle/>
        <a:p>
          <a:endParaRPr lang="en-US"/>
        </a:p>
      </dgm:t>
    </dgm:pt>
    <dgm:pt modelId="{17104378-BFA8-4A5F-AB49-6657094100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Legal: allergen rules, employment law.</a:t>
          </a:r>
        </a:p>
      </dgm:t>
    </dgm:pt>
    <dgm:pt modelId="{4C4A458A-65D3-4510-8333-4413A01232DE}" type="parTrans" cxnId="{1154D432-7DE7-4AB2-AA8C-971585A6569D}">
      <dgm:prSet/>
      <dgm:spPr/>
      <dgm:t>
        <a:bodyPr/>
        <a:lstStyle/>
        <a:p>
          <a:endParaRPr lang="en-US"/>
        </a:p>
      </dgm:t>
    </dgm:pt>
    <dgm:pt modelId="{A78E2863-FAD0-401D-86A7-122635AC0231}" type="sibTrans" cxnId="{1154D432-7DE7-4AB2-AA8C-971585A6569D}">
      <dgm:prSet/>
      <dgm:spPr/>
      <dgm:t>
        <a:bodyPr/>
        <a:lstStyle/>
        <a:p>
          <a:endParaRPr lang="en-US"/>
        </a:p>
      </dgm:t>
    </dgm:pt>
    <dgm:pt modelId="{0E9CD845-18B9-4C18-90F1-32C74DBE9753}" type="pres">
      <dgm:prSet presAssocID="{41A9019B-A21E-4246-ADD6-38F8AD760396}" presName="root" presStyleCnt="0">
        <dgm:presLayoutVars>
          <dgm:dir/>
          <dgm:resizeHandles val="exact"/>
        </dgm:presLayoutVars>
      </dgm:prSet>
      <dgm:spPr/>
    </dgm:pt>
    <dgm:pt modelId="{7C365679-D6AD-4043-88EE-3C78E115C942}" type="pres">
      <dgm:prSet presAssocID="{8C3169FA-C734-42CC-B20F-5F080C111EAE}" presName="compNode" presStyleCnt="0"/>
      <dgm:spPr/>
    </dgm:pt>
    <dgm:pt modelId="{843CB82D-7671-4D64-90F6-9595ED1EE21F}" type="pres">
      <dgm:prSet presAssocID="{8C3169FA-C734-42CC-B20F-5F080C111EAE}" presName="bgRect" presStyleLbl="bgShp" presStyleIdx="0" presStyleCnt="6"/>
      <dgm:spPr/>
    </dgm:pt>
    <dgm:pt modelId="{E55E9BAC-280B-4DD2-9A0E-25E3C8EEE068}" type="pres">
      <dgm:prSet presAssocID="{8C3169FA-C734-42CC-B20F-5F080C111EA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0565815-3918-467A-BA70-43A688678896}" type="pres">
      <dgm:prSet presAssocID="{8C3169FA-C734-42CC-B20F-5F080C111EAE}" presName="spaceRect" presStyleCnt="0"/>
      <dgm:spPr/>
    </dgm:pt>
    <dgm:pt modelId="{62638FB5-F0CC-4340-917A-D5886F0BB336}" type="pres">
      <dgm:prSet presAssocID="{8C3169FA-C734-42CC-B20F-5F080C111EAE}" presName="parTx" presStyleLbl="revTx" presStyleIdx="0" presStyleCnt="6">
        <dgm:presLayoutVars>
          <dgm:chMax val="0"/>
          <dgm:chPref val="0"/>
        </dgm:presLayoutVars>
      </dgm:prSet>
      <dgm:spPr/>
    </dgm:pt>
    <dgm:pt modelId="{BE41C717-0C3C-4545-83A8-D4233DCAEAFC}" type="pres">
      <dgm:prSet presAssocID="{153EF0EB-5D82-407E-9E32-A6743FFDB5E8}" presName="sibTrans" presStyleCnt="0"/>
      <dgm:spPr/>
    </dgm:pt>
    <dgm:pt modelId="{450EA001-2686-4787-B115-628795E7B808}" type="pres">
      <dgm:prSet presAssocID="{4EA73BE9-B06D-476F-88AC-3A01B0295130}" presName="compNode" presStyleCnt="0"/>
      <dgm:spPr/>
    </dgm:pt>
    <dgm:pt modelId="{BA5D4790-DFAF-4963-A094-42480D13B77A}" type="pres">
      <dgm:prSet presAssocID="{4EA73BE9-B06D-476F-88AC-3A01B0295130}" presName="bgRect" presStyleLbl="bgShp" presStyleIdx="1" presStyleCnt="6"/>
      <dgm:spPr/>
    </dgm:pt>
    <dgm:pt modelId="{E888B2F5-1625-465E-86EA-0FDB4B4DC105}" type="pres">
      <dgm:prSet presAssocID="{4EA73BE9-B06D-476F-88AC-3A01B029513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70CB8B5-8EEE-4E8C-BB22-FA3C1A31642F}" type="pres">
      <dgm:prSet presAssocID="{4EA73BE9-B06D-476F-88AC-3A01B0295130}" presName="spaceRect" presStyleCnt="0"/>
      <dgm:spPr/>
    </dgm:pt>
    <dgm:pt modelId="{FD150EAE-4BCE-436C-95E0-AE69AFBA805B}" type="pres">
      <dgm:prSet presAssocID="{4EA73BE9-B06D-476F-88AC-3A01B0295130}" presName="parTx" presStyleLbl="revTx" presStyleIdx="1" presStyleCnt="6">
        <dgm:presLayoutVars>
          <dgm:chMax val="0"/>
          <dgm:chPref val="0"/>
        </dgm:presLayoutVars>
      </dgm:prSet>
      <dgm:spPr/>
    </dgm:pt>
    <dgm:pt modelId="{2630540D-106A-4B82-A805-CC08924C19FE}" type="pres">
      <dgm:prSet presAssocID="{9AE11F9E-9FAC-41F6-A512-0239E754FE8F}" presName="sibTrans" presStyleCnt="0"/>
      <dgm:spPr/>
    </dgm:pt>
    <dgm:pt modelId="{D74AC614-9544-48C1-82AF-DBA91089728D}" type="pres">
      <dgm:prSet presAssocID="{59026607-0FA5-462A-A8F0-EA87D66EC396}" presName="compNode" presStyleCnt="0"/>
      <dgm:spPr/>
    </dgm:pt>
    <dgm:pt modelId="{6F7BE5E3-4B5B-4D21-BDA0-E3B4182BDA9A}" type="pres">
      <dgm:prSet presAssocID="{59026607-0FA5-462A-A8F0-EA87D66EC396}" presName="bgRect" presStyleLbl="bgShp" presStyleIdx="2" presStyleCnt="6"/>
      <dgm:spPr/>
    </dgm:pt>
    <dgm:pt modelId="{9A52C6D1-E1D4-4E7E-BAA8-3F382EFB7B7B}" type="pres">
      <dgm:prSet presAssocID="{59026607-0FA5-462A-A8F0-EA87D66EC39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8128860F-DCA6-47D5-8934-65583354D8A9}" type="pres">
      <dgm:prSet presAssocID="{59026607-0FA5-462A-A8F0-EA87D66EC396}" presName="spaceRect" presStyleCnt="0"/>
      <dgm:spPr/>
    </dgm:pt>
    <dgm:pt modelId="{0385C6EB-A3A0-4E07-9837-D8DDBECAA9EC}" type="pres">
      <dgm:prSet presAssocID="{59026607-0FA5-462A-A8F0-EA87D66EC396}" presName="parTx" presStyleLbl="revTx" presStyleIdx="2" presStyleCnt="6">
        <dgm:presLayoutVars>
          <dgm:chMax val="0"/>
          <dgm:chPref val="0"/>
        </dgm:presLayoutVars>
      </dgm:prSet>
      <dgm:spPr/>
    </dgm:pt>
    <dgm:pt modelId="{C223037B-FDAD-4957-ADA2-1EF59B595E50}" type="pres">
      <dgm:prSet presAssocID="{1FE5E8F0-5401-471A-A6C2-877DCC87B5BD}" presName="sibTrans" presStyleCnt="0"/>
      <dgm:spPr/>
    </dgm:pt>
    <dgm:pt modelId="{E4885BC4-FD36-41D6-A55D-C228D8156486}" type="pres">
      <dgm:prSet presAssocID="{DAF82284-056D-4157-8F8F-6E4A9138C128}" presName="compNode" presStyleCnt="0"/>
      <dgm:spPr/>
    </dgm:pt>
    <dgm:pt modelId="{A22D094C-043A-4C1E-877E-9924B08C13DF}" type="pres">
      <dgm:prSet presAssocID="{DAF82284-056D-4157-8F8F-6E4A9138C128}" presName="bgRect" presStyleLbl="bgShp" presStyleIdx="3" presStyleCnt="6"/>
      <dgm:spPr/>
    </dgm:pt>
    <dgm:pt modelId="{D1B4C5C2-4BDF-4DD6-B4C3-F01D7FE3C323}" type="pres">
      <dgm:prSet presAssocID="{DAF82284-056D-4157-8F8F-6E4A9138C12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1FE76CC8-2ECE-4D19-B05E-A1FEA4299E77}" type="pres">
      <dgm:prSet presAssocID="{DAF82284-056D-4157-8F8F-6E4A9138C128}" presName="spaceRect" presStyleCnt="0"/>
      <dgm:spPr/>
    </dgm:pt>
    <dgm:pt modelId="{5CD81009-1CD2-4A77-AB75-689D23751FF0}" type="pres">
      <dgm:prSet presAssocID="{DAF82284-056D-4157-8F8F-6E4A9138C128}" presName="parTx" presStyleLbl="revTx" presStyleIdx="3" presStyleCnt="6">
        <dgm:presLayoutVars>
          <dgm:chMax val="0"/>
          <dgm:chPref val="0"/>
        </dgm:presLayoutVars>
      </dgm:prSet>
      <dgm:spPr/>
    </dgm:pt>
    <dgm:pt modelId="{419C0F8C-9687-4478-AB5A-C72BC6A8B3EF}" type="pres">
      <dgm:prSet presAssocID="{EEEEAE6D-6CD6-4863-85B9-FE6DCE6525C9}" presName="sibTrans" presStyleCnt="0"/>
      <dgm:spPr/>
    </dgm:pt>
    <dgm:pt modelId="{43B3E0DF-F985-4359-B980-2F7F2479260C}" type="pres">
      <dgm:prSet presAssocID="{D2FEF0E5-8A79-4A05-8619-8DF7B06AA4B4}" presName="compNode" presStyleCnt="0"/>
      <dgm:spPr/>
    </dgm:pt>
    <dgm:pt modelId="{A642024C-634D-48E9-824B-C47271FD5622}" type="pres">
      <dgm:prSet presAssocID="{D2FEF0E5-8A79-4A05-8619-8DF7B06AA4B4}" presName="bgRect" presStyleLbl="bgShp" presStyleIdx="4" presStyleCnt="6"/>
      <dgm:spPr/>
    </dgm:pt>
    <dgm:pt modelId="{AA5BF4BA-14D6-4EE5-8BD6-E2CFFA892EF5}" type="pres">
      <dgm:prSet presAssocID="{D2FEF0E5-8A79-4A05-8619-8DF7B06AA4B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BB4C6BCC-DAC6-4191-A34B-8B785E9B8307}" type="pres">
      <dgm:prSet presAssocID="{D2FEF0E5-8A79-4A05-8619-8DF7B06AA4B4}" presName="spaceRect" presStyleCnt="0"/>
      <dgm:spPr/>
    </dgm:pt>
    <dgm:pt modelId="{52342F4B-47B3-411A-9BDA-B3B8E3704DDC}" type="pres">
      <dgm:prSet presAssocID="{D2FEF0E5-8A79-4A05-8619-8DF7B06AA4B4}" presName="parTx" presStyleLbl="revTx" presStyleIdx="4" presStyleCnt="6">
        <dgm:presLayoutVars>
          <dgm:chMax val="0"/>
          <dgm:chPref val="0"/>
        </dgm:presLayoutVars>
      </dgm:prSet>
      <dgm:spPr/>
    </dgm:pt>
    <dgm:pt modelId="{DE63AB56-FEDD-4789-83DF-CC4D5437327B}" type="pres">
      <dgm:prSet presAssocID="{3346942B-381C-44BC-A6C8-1CBBBB9B2646}" presName="sibTrans" presStyleCnt="0"/>
      <dgm:spPr/>
    </dgm:pt>
    <dgm:pt modelId="{274AAB23-9E33-4003-8D38-02BA81BF2894}" type="pres">
      <dgm:prSet presAssocID="{17104378-BFA8-4A5F-AB49-66570941003A}" presName="compNode" presStyleCnt="0"/>
      <dgm:spPr/>
    </dgm:pt>
    <dgm:pt modelId="{3366ABEE-4935-4D09-B4C8-60A53D665144}" type="pres">
      <dgm:prSet presAssocID="{17104378-BFA8-4A5F-AB49-66570941003A}" presName="bgRect" presStyleLbl="bgShp" presStyleIdx="5" presStyleCnt="6"/>
      <dgm:spPr/>
    </dgm:pt>
    <dgm:pt modelId="{CEDED719-827C-4D01-9749-C77088F4A5AC}" type="pres">
      <dgm:prSet presAssocID="{17104378-BFA8-4A5F-AB49-66570941003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65B34DA-7F9D-43B2-B6B9-1E229A50C256}" type="pres">
      <dgm:prSet presAssocID="{17104378-BFA8-4A5F-AB49-66570941003A}" presName="spaceRect" presStyleCnt="0"/>
      <dgm:spPr/>
    </dgm:pt>
    <dgm:pt modelId="{37882454-D8D9-45BB-B6AD-DD059D154A2E}" type="pres">
      <dgm:prSet presAssocID="{17104378-BFA8-4A5F-AB49-66570941003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A4D1F06-7F90-41FC-9EA0-F3ADE51A05D3}" type="presOf" srcId="{D2FEF0E5-8A79-4A05-8619-8DF7B06AA4B4}" destId="{52342F4B-47B3-411A-9BDA-B3B8E3704DDC}" srcOrd="0" destOrd="0" presId="urn:microsoft.com/office/officeart/2018/2/layout/IconVerticalSolidList"/>
    <dgm:cxn modelId="{AC354522-351A-4A7E-AE8F-0658329D7B96}" type="presOf" srcId="{41A9019B-A21E-4246-ADD6-38F8AD760396}" destId="{0E9CD845-18B9-4C18-90F1-32C74DBE9753}" srcOrd="0" destOrd="0" presId="urn:microsoft.com/office/officeart/2018/2/layout/IconVerticalSolidList"/>
    <dgm:cxn modelId="{1154D432-7DE7-4AB2-AA8C-971585A6569D}" srcId="{41A9019B-A21E-4246-ADD6-38F8AD760396}" destId="{17104378-BFA8-4A5F-AB49-66570941003A}" srcOrd="5" destOrd="0" parTransId="{4C4A458A-65D3-4510-8333-4413A01232DE}" sibTransId="{A78E2863-FAD0-401D-86A7-122635AC0231}"/>
    <dgm:cxn modelId="{4EF7463C-B371-4100-8BB5-F323C408077B}" type="presOf" srcId="{17104378-BFA8-4A5F-AB49-66570941003A}" destId="{37882454-D8D9-45BB-B6AD-DD059D154A2E}" srcOrd="0" destOrd="0" presId="urn:microsoft.com/office/officeart/2018/2/layout/IconVerticalSolidList"/>
    <dgm:cxn modelId="{640FEF41-0BED-4F92-98D8-816F70AD0C3B}" type="presOf" srcId="{8C3169FA-C734-42CC-B20F-5F080C111EAE}" destId="{62638FB5-F0CC-4340-917A-D5886F0BB336}" srcOrd="0" destOrd="0" presId="urn:microsoft.com/office/officeart/2018/2/layout/IconVerticalSolidList"/>
    <dgm:cxn modelId="{6708F452-FD3C-4059-81A6-64D70BB8717E}" type="presOf" srcId="{DAF82284-056D-4157-8F8F-6E4A9138C128}" destId="{5CD81009-1CD2-4A77-AB75-689D23751FF0}" srcOrd="0" destOrd="0" presId="urn:microsoft.com/office/officeart/2018/2/layout/IconVerticalSolidList"/>
    <dgm:cxn modelId="{3239EF72-6924-4DD1-85D9-4297AE886E3D}" srcId="{41A9019B-A21E-4246-ADD6-38F8AD760396}" destId="{59026607-0FA5-462A-A8F0-EA87D66EC396}" srcOrd="2" destOrd="0" parTransId="{0BC0C307-259A-4A59-BD76-92D25AE0B5F2}" sibTransId="{1FE5E8F0-5401-471A-A6C2-877DCC87B5BD}"/>
    <dgm:cxn modelId="{5D247386-2DBC-4BC4-897E-74F2171807AC}" srcId="{41A9019B-A21E-4246-ADD6-38F8AD760396}" destId="{8C3169FA-C734-42CC-B20F-5F080C111EAE}" srcOrd="0" destOrd="0" parTransId="{88959EAC-4FB5-461F-AC26-5D8F5BE642AA}" sibTransId="{153EF0EB-5D82-407E-9E32-A6743FFDB5E8}"/>
    <dgm:cxn modelId="{7CEB2C93-E470-43BE-9EF6-B918D6E0A127}" srcId="{41A9019B-A21E-4246-ADD6-38F8AD760396}" destId="{D2FEF0E5-8A79-4A05-8619-8DF7B06AA4B4}" srcOrd="4" destOrd="0" parTransId="{21F43C24-C4BF-42F9-ACA0-11357999FC6C}" sibTransId="{3346942B-381C-44BC-A6C8-1CBBBB9B2646}"/>
    <dgm:cxn modelId="{6318AFA2-0A64-4184-BB5D-441827E01EB0}" srcId="{41A9019B-A21E-4246-ADD6-38F8AD760396}" destId="{4EA73BE9-B06D-476F-88AC-3A01B0295130}" srcOrd="1" destOrd="0" parTransId="{C82E7CDE-E0B6-4C20-A2F1-5D81A0F16CB8}" sibTransId="{9AE11F9E-9FAC-41F6-A512-0239E754FE8F}"/>
    <dgm:cxn modelId="{0BC072DC-9BCC-439A-B853-B6250875D599}" srcId="{41A9019B-A21E-4246-ADD6-38F8AD760396}" destId="{DAF82284-056D-4157-8F8F-6E4A9138C128}" srcOrd="3" destOrd="0" parTransId="{0DB7B0EE-CCC4-4B01-8554-9069B54EDADC}" sibTransId="{EEEEAE6D-6CD6-4863-85B9-FE6DCE6525C9}"/>
    <dgm:cxn modelId="{8DC049E8-8C75-47FB-ACFF-4F0B396E7EE4}" type="presOf" srcId="{59026607-0FA5-462A-A8F0-EA87D66EC396}" destId="{0385C6EB-A3A0-4E07-9837-D8DDBECAA9EC}" srcOrd="0" destOrd="0" presId="urn:microsoft.com/office/officeart/2018/2/layout/IconVerticalSolidList"/>
    <dgm:cxn modelId="{751664F5-BB19-4418-87C5-DCD37585DBBA}" type="presOf" srcId="{4EA73BE9-B06D-476F-88AC-3A01B0295130}" destId="{FD150EAE-4BCE-436C-95E0-AE69AFBA805B}" srcOrd="0" destOrd="0" presId="urn:microsoft.com/office/officeart/2018/2/layout/IconVerticalSolidList"/>
    <dgm:cxn modelId="{119901CF-32FE-4862-990D-D70814F45D3F}" type="presParOf" srcId="{0E9CD845-18B9-4C18-90F1-32C74DBE9753}" destId="{7C365679-D6AD-4043-88EE-3C78E115C942}" srcOrd="0" destOrd="0" presId="urn:microsoft.com/office/officeart/2018/2/layout/IconVerticalSolidList"/>
    <dgm:cxn modelId="{17E1406E-5BC8-4BC7-915D-294C4C295735}" type="presParOf" srcId="{7C365679-D6AD-4043-88EE-3C78E115C942}" destId="{843CB82D-7671-4D64-90F6-9595ED1EE21F}" srcOrd="0" destOrd="0" presId="urn:microsoft.com/office/officeart/2018/2/layout/IconVerticalSolidList"/>
    <dgm:cxn modelId="{B5479C12-F7AE-4E6E-A7B3-DD1E0BFDBB16}" type="presParOf" srcId="{7C365679-D6AD-4043-88EE-3C78E115C942}" destId="{E55E9BAC-280B-4DD2-9A0E-25E3C8EEE068}" srcOrd="1" destOrd="0" presId="urn:microsoft.com/office/officeart/2018/2/layout/IconVerticalSolidList"/>
    <dgm:cxn modelId="{92FBB7FC-F129-494C-BE25-FCF8C224AD12}" type="presParOf" srcId="{7C365679-D6AD-4043-88EE-3C78E115C942}" destId="{70565815-3918-467A-BA70-43A688678896}" srcOrd="2" destOrd="0" presId="urn:microsoft.com/office/officeart/2018/2/layout/IconVerticalSolidList"/>
    <dgm:cxn modelId="{AE61188A-AE5B-4827-985F-484DC986C3BF}" type="presParOf" srcId="{7C365679-D6AD-4043-88EE-3C78E115C942}" destId="{62638FB5-F0CC-4340-917A-D5886F0BB336}" srcOrd="3" destOrd="0" presId="urn:microsoft.com/office/officeart/2018/2/layout/IconVerticalSolidList"/>
    <dgm:cxn modelId="{C8EA53CA-92EC-4ADA-AFAD-66AFB97EEFF9}" type="presParOf" srcId="{0E9CD845-18B9-4C18-90F1-32C74DBE9753}" destId="{BE41C717-0C3C-4545-83A8-D4233DCAEAFC}" srcOrd="1" destOrd="0" presId="urn:microsoft.com/office/officeart/2018/2/layout/IconVerticalSolidList"/>
    <dgm:cxn modelId="{4517FF03-9EA7-42DA-8CD6-EFEE5E9F13F0}" type="presParOf" srcId="{0E9CD845-18B9-4C18-90F1-32C74DBE9753}" destId="{450EA001-2686-4787-B115-628795E7B808}" srcOrd="2" destOrd="0" presId="urn:microsoft.com/office/officeart/2018/2/layout/IconVerticalSolidList"/>
    <dgm:cxn modelId="{044C4BBC-F701-4D38-8CC5-BFCFE397797F}" type="presParOf" srcId="{450EA001-2686-4787-B115-628795E7B808}" destId="{BA5D4790-DFAF-4963-A094-42480D13B77A}" srcOrd="0" destOrd="0" presId="urn:microsoft.com/office/officeart/2018/2/layout/IconVerticalSolidList"/>
    <dgm:cxn modelId="{112EA3F5-CD7A-4413-A8F3-3BC2A6849ECA}" type="presParOf" srcId="{450EA001-2686-4787-B115-628795E7B808}" destId="{E888B2F5-1625-465E-86EA-0FDB4B4DC105}" srcOrd="1" destOrd="0" presId="urn:microsoft.com/office/officeart/2018/2/layout/IconVerticalSolidList"/>
    <dgm:cxn modelId="{D30C4F83-5D9D-450A-856F-5C27476985E1}" type="presParOf" srcId="{450EA001-2686-4787-B115-628795E7B808}" destId="{D70CB8B5-8EEE-4E8C-BB22-FA3C1A31642F}" srcOrd="2" destOrd="0" presId="urn:microsoft.com/office/officeart/2018/2/layout/IconVerticalSolidList"/>
    <dgm:cxn modelId="{F5557A81-7038-4917-8F5F-A2F956D0FDD4}" type="presParOf" srcId="{450EA001-2686-4787-B115-628795E7B808}" destId="{FD150EAE-4BCE-436C-95E0-AE69AFBA805B}" srcOrd="3" destOrd="0" presId="urn:microsoft.com/office/officeart/2018/2/layout/IconVerticalSolidList"/>
    <dgm:cxn modelId="{13A2D4CF-2A4C-4768-80A8-F817552E7C69}" type="presParOf" srcId="{0E9CD845-18B9-4C18-90F1-32C74DBE9753}" destId="{2630540D-106A-4B82-A805-CC08924C19FE}" srcOrd="3" destOrd="0" presId="urn:microsoft.com/office/officeart/2018/2/layout/IconVerticalSolidList"/>
    <dgm:cxn modelId="{6F0A462B-E58A-430F-854C-E2E1D7BDFFAE}" type="presParOf" srcId="{0E9CD845-18B9-4C18-90F1-32C74DBE9753}" destId="{D74AC614-9544-48C1-82AF-DBA91089728D}" srcOrd="4" destOrd="0" presId="urn:microsoft.com/office/officeart/2018/2/layout/IconVerticalSolidList"/>
    <dgm:cxn modelId="{29238C4C-89D4-4E58-95F1-B43E47AC3882}" type="presParOf" srcId="{D74AC614-9544-48C1-82AF-DBA91089728D}" destId="{6F7BE5E3-4B5B-4D21-BDA0-E3B4182BDA9A}" srcOrd="0" destOrd="0" presId="urn:microsoft.com/office/officeart/2018/2/layout/IconVerticalSolidList"/>
    <dgm:cxn modelId="{050414BF-9C9C-4CDA-95C0-3577869AE36D}" type="presParOf" srcId="{D74AC614-9544-48C1-82AF-DBA91089728D}" destId="{9A52C6D1-E1D4-4E7E-BAA8-3F382EFB7B7B}" srcOrd="1" destOrd="0" presId="urn:microsoft.com/office/officeart/2018/2/layout/IconVerticalSolidList"/>
    <dgm:cxn modelId="{CE020C14-5440-4EF3-A6EE-716EB1580B2C}" type="presParOf" srcId="{D74AC614-9544-48C1-82AF-DBA91089728D}" destId="{8128860F-DCA6-47D5-8934-65583354D8A9}" srcOrd="2" destOrd="0" presId="urn:microsoft.com/office/officeart/2018/2/layout/IconVerticalSolidList"/>
    <dgm:cxn modelId="{C785C374-DB95-4200-BB6B-85EBB14DA2D7}" type="presParOf" srcId="{D74AC614-9544-48C1-82AF-DBA91089728D}" destId="{0385C6EB-A3A0-4E07-9837-D8DDBECAA9EC}" srcOrd="3" destOrd="0" presId="urn:microsoft.com/office/officeart/2018/2/layout/IconVerticalSolidList"/>
    <dgm:cxn modelId="{F6B2EB9B-13AD-49F4-9FDE-1A37F9F63394}" type="presParOf" srcId="{0E9CD845-18B9-4C18-90F1-32C74DBE9753}" destId="{C223037B-FDAD-4957-ADA2-1EF59B595E50}" srcOrd="5" destOrd="0" presId="urn:microsoft.com/office/officeart/2018/2/layout/IconVerticalSolidList"/>
    <dgm:cxn modelId="{7829109C-6A34-48BF-A973-EAC2B24D5E0A}" type="presParOf" srcId="{0E9CD845-18B9-4C18-90F1-32C74DBE9753}" destId="{E4885BC4-FD36-41D6-A55D-C228D8156486}" srcOrd="6" destOrd="0" presId="urn:microsoft.com/office/officeart/2018/2/layout/IconVerticalSolidList"/>
    <dgm:cxn modelId="{91B32511-558B-45C2-9DA2-4A91CE9DBF8A}" type="presParOf" srcId="{E4885BC4-FD36-41D6-A55D-C228D8156486}" destId="{A22D094C-043A-4C1E-877E-9924B08C13DF}" srcOrd="0" destOrd="0" presId="urn:microsoft.com/office/officeart/2018/2/layout/IconVerticalSolidList"/>
    <dgm:cxn modelId="{CDC65080-D504-41B4-8D4C-0644F511A0F1}" type="presParOf" srcId="{E4885BC4-FD36-41D6-A55D-C228D8156486}" destId="{D1B4C5C2-4BDF-4DD6-B4C3-F01D7FE3C323}" srcOrd="1" destOrd="0" presId="urn:microsoft.com/office/officeart/2018/2/layout/IconVerticalSolidList"/>
    <dgm:cxn modelId="{F9209E6A-68C7-4979-AE10-59EFC7B3ED00}" type="presParOf" srcId="{E4885BC4-FD36-41D6-A55D-C228D8156486}" destId="{1FE76CC8-2ECE-4D19-B05E-A1FEA4299E77}" srcOrd="2" destOrd="0" presId="urn:microsoft.com/office/officeart/2018/2/layout/IconVerticalSolidList"/>
    <dgm:cxn modelId="{FC70837F-7CE5-46C6-B74F-303FE90A0FFD}" type="presParOf" srcId="{E4885BC4-FD36-41D6-A55D-C228D8156486}" destId="{5CD81009-1CD2-4A77-AB75-689D23751FF0}" srcOrd="3" destOrd="0" presId="urn:microsoft.com/office/officeart/2018/2/layout/IconVerticalSolidList"/>
    <dgm:cxn modelId="{00E4F3A8-600B-4B1F-BC84-7C3E3E01529A}" type="presParOf" srcId="{0E9CD845-18B9-4C18-90F1-32C74DBE9753}" destId="{419C0F8C-9687-4478-AB5A-C72BC6A8B3EF}" srcOrd="7" destOrd="0" presId="urn:microsoft.com/office/officeart/2018/2/layout/IconVerticalSolidList"/>
    <dgm:cxn modelId="{2F7D680F-95F1-44D6-9654-804B4AFB6ACA}" type="presParOf" srcId="{0E9CD845-18B9-4C18-90F1-32C74DBE9753}" destId="{43B3E0DF-F985-4359-B980-2F7F2479260C}" srcOrd="8" destOrd="0" presId="urn:microsoft.com/office/officeart/2018/2/layout/IconVerticalSolidList"/>
    <dgm:cxn modelId="{86672D20-3E94-4813-BD7E-365EE319AFF3}" type="presParOf" srcId="{43B3E0DF-F985-4359-B980-2F7F2479260C}" destId="{A642024C-634D-48E9-824B-C47271FD5622}" srcOrd="0" destOrd="0" presId="urn:microsoft.com/office/officeart/2018/2/layout/IconVerticalSolidList"/>
    <dgm:cxn modelId="{57715611-C1DE-4640-AA77-17421CB9A1BC}" type="presParOf" srcId="{43B3E0DF-F985-4359-B980-2F7F2479260C}" destId="{AA5BF4BA-14D6-4EE5-8BD6-E2CFFA892EF5}" srcOrd="1" destOrd="0" presId="urn:microsoft.com/office/officeart/2018/2/layout/IconVerticalSolidList"/>
    <dgm:cxn modelId="{EEA66358-AE43-4E8B-ACBD-EF581A93C37D}" type="presParOf" srcId="{43B3E0DF-F985-4359-B980-2F7F2479260C}" destId="{BB4C6BCC-DAC6-4191-A34B-8B785E9B8307}" srcOrd="2" destOrd="0" presId="urn:microsoft.com/office/officeart/2018/2/layout/IconVerticalSolidList"/>
    <dgm:cxn modelId="{E621B40B-A4EF-440B-A80F-B7F29FE41C01}" type="presParOf" srcId="{43B3E0DF-F985-4359-B980-2F7F2479260C}" destId="{52342F4B-47B3-411A-9BDA-B3B8E3704DDC}" srcOrd="3" destOrd="0" presId="urn:microsoft.com/office/officeart/2018/2/layout/IconVerticalSolidList"/>
    <dgm:cxn modelId="{1929A269-97DD-45A9-BF26-D5C1ABC5DF47}" type="presParOf" srcId="{0E9CD845-18B9-4C18-90F1-32C74DBE9753}" destId="{DE63AB56-FEDD-4789-83DF-CC4D5437327B}" srcOrd="9" destOrd="0" presId="urn:microsoft.com/office/officeart/2018/2/layout/IconVerticalSolidList"/>
    <dgm:cxn modelId="{240DC733-C829-46F9-8A41-EE68D7C41012}" type="presParOf" srcId="{0E9CD845-18B9-4C18-90F1-32C74DBE9753}" destId="{274AAB23-9E33-4003-8D38-02BA81BF2894}" srcOrd="10" destOrd="0" presId="urn:microsoft.com/office/officeart/2018/2/layout/IconVerticalSolidList"/>
    <dgm:cxn modelId="{5DF29FB9-28D0-4DC3-B72B-D284EEA9FB3C}" type="presParOf" srcId="{274AAB23-9E33-4003-8D38-02BA81BF2894}" destId="{3366ABEE-4935-4D09-B4C8-60A53D665144}" srcOrd="0" destOrd="0" presId="urn:microsoft.com/office/officeart/2018/2/layout/IconVerticalSolidList"/>
    <dgm:cxn modelId="{729CF367-88DF-4CAB-9059-649D4B9376E1}" type="presParOf" srcId="{274AAB23-9E33-4003-8D38-02BA81BF2894}" destId="{CEDED719-827C-4D01-9749-C77088F4A5AC}" srcOrd="1" destOrd="0" presId="urn:microsoft.com/office/officeart/2018/2/layout/IconVerticalSolidList"/>
    <dgm:cxn modelId="{2C01B389-BB8C-400F-92AA-817138C54140}" type="presParOf" srcId="{274AAB23-9E33-4003-8D38-02BA81BF2894}" destId="{C65B34DA-7F9D-43B2-B6B9-1E229A50C256}" srcOrd="2" destOrd="0" presId="urn:microsoft.com/office/officeart/2018/2/layout/IconVerticalSolidList"/>
    <dgm:cxn modelId="{B2AD7046-575B-45F6-B828-E0A3E23979B6}" type="presParOf" srcId="{274AAB23-9E33-4003-8D38-02BA81BF2894}" destId="{37882454-D8D9-45BB-B6AD-DD059D154A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F0147A8-6847-4C8C-A52B-3D44571AC57D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18DC3BE-ECB4-474E-8C0D-650C7CB1D2DF}">
      <dgm:prSet/>
      <dgm:spPr/>
      <dgm:t>
        <a:bodyPr/>
        <a:lstStyle/>
        <a:p>
          <a:r>
            <a:rPr lang="en-US"/>
            <a:t>Primary: students 18–30.</a:t>
          </a:r>
        </a:p>
      </dgm:t>
    </dgm:pt>
    <dgm:pt modelId="{41DCAF1F-54AB-448F-9D46-258A1060EA22}" type="parTrans" cxnId="{561ECB07-9C5D-4087-87A4-549B4F58C694}">
      <dgm:prSet/>
      <dgm:spPr/>
      <dgm:t>
        <a:bodyPr/>
        <a:lstStyle/>
        <a:p>
          <a:endParaRPr lang="en-US"/>
        </a:p>
      </dgm:t>
    </dgm:pt>
    <dgm:pt modelId="{A4220A48-7227-48D1-B421-5ACDCF969ADA}" type="sibTrans" cxnId="{561ECB07-9C5D-4087-87A4-549B4F58C694}">
      <dgm:prSet/>
      <dgm:spPr/>
      <dgm:t>
        <a:bodyPr/>
        <a:lstStyle/>
        <a:p>
          <a:endParaRPr lang="en-US"/>
        </a:p>
      </dgm:t>
    </dgm:pt>
    <dgm:pt modelId="{0D1228CD-7389-4312-A3DA-5E95409CFFA4}">
      <dgm:prSet/>
      <dgm:spPr/>
      <dgm:t>
        <a:bodyPr/>
        <a:lstStyle/>
        <a:p>
          <a:r>
            <a:rPr lang="en-US"/>
            <a:t>Secondary: office workers, residents.</a:t>
          </a:r>
        </a:p>
      </dgm:t>
    </dgm:pt>
    <dgm:pt modelId="{023B85F2-64FB-4A65-B48B-8D21C130D828}" type="parTrans" cxnId="{AB0FB11F-24EE-436D-9927-43AA0D732683}">
      <dgm:prSet/>
      <dgm:spPr/>
      <dgm:t>
        <a:bodyPr/>
        <a:lstStyle/>
        <a:p>
          <a:endParaRPr lang="en-US"/>
        </a:p>
      </dgm:t>
    </dgm:pt>
    <dgm:pt modelId="{85954E07-CF28-4780-848E-AE8163C21795}" type="sibTrans" cxnId="{AB0FB11F-24EE-436D-9927-43AA0D732683}">
      <dgm:prSet/>
      <dgm:spPr/>
      <dgm:t>
        <a:bodyPr/>
        <a:lstStyle/>
        <a:p>
          <a:endParaRPr lang="en-US"/>
        </a:p>
      </dgm:t>
    </dgm:pt>
    <dgm:pt modelId="{AAD0906D-FD88-4B25-A3AE-6842CBB28ACE}">
      <dgm:prSet/>
      <dgm:spPr/>
      <dgm:t>
        <a:bodyPr/>
        <a:lstStyle/>
        <a:p>
          <a:r>
            <a:rPr lang="en-US"/>
            <a:t>Marketing: social media, SEO, delivery platforms, student promotions.</a:t>
          </a:r>
        </a:p>
      </dgm:t>
    </dgm:pt>
    <dgm:pt modelId="{182B742D-7728-43BF-B2F2-C0FA5E91075B}" type="parTrans" cxnId="{5C317092-A389-4FF6-8DC7-B742B828BE87}">
      <dgm:prSet/>
      <dgm:spPr/>
      <dgm:t>
        <a:bodyPr/>
        <a:lstStyle/>
        <a:p>
          <a:endParaRPr lang="en-US"/>
        </a:p>
      </dgm:t>
    </dgm:pt>
    <dgm:pt modelId="{42D34381-E5B1-4B52-8D04-4F49FD7E87E5}" type="sibTrans" cxnId="{5C317092-A389-4FF6-8DC7-B742B828BE87}">
      <dgm:prSet/>
      <dgm:spPr/>
      <dgm:t>
        <a:bodyPr/>
        <a:lstStyle/>
        <a:p>
          <a:endParaRPr lang="en-US"/>
        </a:p>
      </dgm:t>
    </dgm:pt>
    <dgm:pt modelId="{216C9CAE-55FF-7340-BA17-4D81C99954E6}" type="pres">
      <dgm:prSet presAssocID="{BF0147A8-6847-4C8C-A52B-3D44571AC57D}" presName="linear" presStyleCnt="0">
        <dgm:presLayoutVars>
          <dgm:animLvl val="lvl"/>
          <dgm:resizeHandles val="exact"/>
        </dgm:presLayoutVars>
      </dgm:prSet>
      <dgm:spPr/>
    </dgm:pt>
    <dgm:pt modelId="{D31F4B16-4469-4D4E-8BB0-E109F87E35F4}" type="pres">
      <dgm:prSet presAssocID="{618DC3BE-ECB4-474E-8C0D-650C7CB1D2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FB45912-274F-B448-BDDC-C75EFBCDBB9F}" type="pres">
      <dgm:prSet presAssocID="{A4220A48-7227-48D1-B421-5ACDCF969ADA}" presName="spacer" presStyleCnt="0"/>
      <dgm:spPr/>
    </dgm:pt>
    <dgm:pt modelId="{B4D4D701-E6FF-B548-BFBA-52F06E64E9F2}" type="pres">
      <dgm:prSet presAssocID="{0D1228CD-7389-4312-A3DA-5E95409CFFA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6DF53D2-9096-B247-8F8B-633ABA4E5356}" type="pres">
      <dgm:prSet presAssocID="{85954E07-CF28-4780-848E-AE8163C21795}" presName="spacer" presStyleCnt="0"/>
      <dgm:spPr/>
    </dgm:pt>
    <dgm:pt modelId="{034F68C2-4BB9-AD43-AB18-64D3FABD4CED}" type="pres">
      <dgm:prSet presAssocID="{AAD0906D-FD88-4B25-A3AE-6842CBB28AC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61ECB07-9C5D-4087-87A4-549B4F58C694}" srcId="{BF0147A8-6847-4C8C-A52B-3D44571AC57D}" destId="{618DC3BE-ECB4-474E-8C0D-650C7CB1D2DF}" srcOrd="0" destOrd="0" parTransId="{41DCAF1F-54AB-448F-9D46-258A1060EA22}" sibTransId="{A4220A48-7227-48D1-B421-5ACDCF969ADA}"/>
    <dgm:cxn modelId="{AB0FB11F-24EE-436D-9927-43AA0D732683}" srcId="{BF0147A8-6847-4C8C-A52B-3D44571AC57D}" destId="{0D1228CD-7389-4312-A3DA-5E95409CFFA4}" srcOrd="1" destOrd="0" parTransId="{023B85F2-64FB-4A65-B48B-8D21C130D828}" sibTransId="{85954E07-CF28-4780-848E-AE8163C21795}"/>
    <dgm:cxn modelId="{43DA103C-AF8B-3D45-8AFA-D33146BE8E08}" type="presOf" srcId="{618DC3BE-ECB4-474E-8C0D-650C7CB1D2DF}" destId="{D31F4B16-4469-4D4E-8BB0-E109F87E35F4}" srcOrd="0" destOrd="0" presId="urn:microsoft.com/office/officeart/2005/8/layout/vList2"/>
    <dgm:cxn modelId="{D58F1346-BE67-374D-9CEE-EC0089AC485E}" type="presOf" srcId="{AAD0906D-FD88-4B25-A3AE-6842CBB28ACE}" destId="{034F68C2-4BB9-AD43-AB18-64D3FABD4CED}" srcOrd="0" destOrd="0" presId="urn:microsoft.com/office/officeart/2005/8/layout/vList2"/>
    <dgm:cxn modelId="{476ACE4A-7DAF-2B4E-9181-20330ECBB175}" type="presOf" srcId="{BF0147A8-6847-4C8C-A52B-3D44571AC57D}" destId="{216C9CAE-55FF-7340-BA17-4D81C99954E6}" srcOrd="0" destOrd="0" presId="urn:microsoft.com/office/officeart/2005/8/layout/vList2"/>
    <dgm:cxn modelId="{5C317092-A389-4FF6-8DC7-B742B828BE87}" srcId="{BF0147A8-6847-4C8C-A52B-3D44571AC57D}" destId="{AAD0906D-FD88-4B25-A3AE-6842CBB28ACE}" srcOrd="2" destOrd="0" parTransId="{182B742D-7728-43BF-B2F2-C0FA5E91075B}" sibTransId="{42D34381-E5B1-4B52-8D04-4F49FD7E87E5}"/>
    <dgm:cxn modelId="{DFB633CB-1514-3341-BF19-9F6F252276C3}" type="presOf" srcId="{0D1228CD-7389-4312-A3DA-5E95409CFFA4}" destId="{B4D4D701-E6FF-B548-BFBA-52F06E64E9F2}" srcOrd="0" destOrd="0" presId="urn:microsoft.com/office/officeart/2005/8/layout/vList2"/>
    <dgm:cxn modelId="{2E0C3EE3-7A05-7445-B82E-27B2F69EBE30}" type="presParOf" srcId="{216C9CAE-55FF-7340-BA17-4D81C99954E6}" destId="{D31F4B16-4469-4D4E-8BB0-E109F87E35F4}" srcOrd="0" destOrd="0" presId="urn:microsoft.com/office/officeart/2005/8/layout/vList2"/>
    <dgm:cxn modelId="{24EFB8D8-4421-BA41-8404-8500C1FEB134}" type="presParOf" srcId="{216C9CAE-55FF-7340-BA17-4D81C99954E6}" destId="{0FB45912-274F-B448-BDDC-C75EFBCDBB9F}" srcOrd="1" destOrd="0" presId="urn:microsoft.com/office/officeart/2005/8/layout/vList2"/>
    <dgm:cxn modelId="{E7E71261-6413-524E-B871-F5FABCB072C9}" type="presParOf" srcId="{216C9CAE-55FF-7340-BA17-4D81C99954E6}" destId="{B4D4D701-E6FF-B548-BFBA-52F06E64E9F2}" srcOrd="2" destOrd="0" presId="urn:microsoft.com/office/officeart/2005/8/layout/vList2"/>
    <dgm:cxn modelId="{A36E1A15-888B-0E4E-B66A-3EFFB797BBF0}" type="presParOf" srcId="{216C9CAE-55FF-7340-BA17-4D81C99954E6}" destId="{B6DF53D2-9096-B247-8F8B-633ABA4E5356}" srcOrd="3" destOrd="0" presId="urn:microsoft.com/office/officeart/2005/8/layout/vList2"/>
    <dgm:cxn modelId="{105BE395-B5CC-EB41-885C-BADCCCA064B5}" type="presParOf" srcId="{216C9CAE-55FF-7340-BA17-4D81C99954E6}" destId="{034F68C2-4BB9-AD43-AB18-64D3FABD4CE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813E4DC-379E-4E2B-A419-633724D9292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530C2E-D7F5-43C2-BCF3-7C5F3264F0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Total startup cost: £50,000.</a:t>
          </a:r>
        </a:p>
      </dgm:t>
    </dgm:pt>
    <dgm:pt modelId="{7A3B8A3A-1BAE-4001-B038-60B4147EE50E}" type="parTrans" cxnId="{E15D98C8-062A-402F-AFF3-1E515621BC76}">
      <dgm:prSet/>
      <dgm:spPr/>
      <dgm:t>
        <a:bodyPr/>
        <a:lstStyle/>
        <a:p>
          <a:endParaRPr lang="en-US"/>
        </a:p>
      </dgm:t>
    </dgm:pt>
    <dgm:pt modelId="{00D2CB10-5344-46FB-8B2A-B35F9F37A500}" type="sibTrans" cxnId="{E15D98C8-062A-402F-AFF3-1E515621BC76}">
      <dgm:prSet/>
      <dgm:spPr/>
      <dgm:t>
        <a:bodyPr/>
        <a:lstStyle/>
        <a:p>
          <a:endParaRPr lang="en-US"/>
        </a:p>
      </dgm:t>
    </dgm:pt>
    <dgm:pt modelId="{50578391-CFB6-4766-A742-2CB8D20634B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Covers lease, renovations, equipment, stock, marketing, and working capital.</a:t>
          </a:r>
        </a:p>
      </dgm:t>
    </dgm:pt>
    <dgm:pt modelId="{91F89583-09DF-415F-906D-DE85B07B78EF}" type="parTrans" cxnId="{B875F063-4DBD-44C4-AA76-3AFF948E08EC}">
      <dgm:prSet/>
      <dgm:spPr/>
      <dgm:t>
        <a:bodyPr/>
        <a:lstStyle/>
        <a:p>
          <a:endParaRPr lang="en-US"/>
        </a:p>
      </dgm:t>
    </dgm:pt>
    <dgm:pt modelId="{F9FD4518-B668-4DB5-8656-0477D79D0CCD}" type="sibTrans" cxnId="{B875F063-4DBD-44C4-AA76-3AFF948E08EC}">
      <dgm:prSet/>
      <dgm:spPr/>
      <dgm:t>
        <a:bodyPr/>
        <a:lstStyle/>
        <a:p>
          <a:endParaRPr lang="en-US"/>
        </a:p>
      </dgm:t>
    </dgm:pt>
    <dgm:pt modelId="{4C2D0A60-F9D8-410A-BABB-08504747FBEB}" type="pres">
      <dgm:prSet presAssocID="{F813E4DC-379E-4E2B-A419-633724D92925}" presName="root" presStyleCnt="0">
        <dgm:presLayoutVars>
          <dgm:dir/>
          <dgm:resizeHandles val="exact"/>
        </dgm:presLayoutVars>
      </dgm:prSet>
      <dgm:spPr/>
    </dgm:pt>
    <dgm:pt modelId="{4A72D09C-4624-4F11-98FA-A22F4EBCAF2A}" type="pres">
      <dgm:prSet presAssocID="{D9530C2E-D7F5-43C2-BCF3-7C5F3264F03D}" presName="compNode" presStyleCnt="0"/>
      <dgm:spPr/>
    </dgm:pt>
    <dgm:pt modelId="{6F473DC1-F3F1-44D2-B9DD-0729545066C1}" type="pres">
      <dgm:prSet presAssocID="{D9530C2E-D7F5-43C2-BCF3-7C5F3264F03D}" presName="bgRect" presStyleLbl="bgShp" presStyleIdx="0" presStyleCnt="2"/>
      <dgm:spPr/>
    </dgm:pt>
    <dgm:pt modelId="{52FADE28-526A-44E3-9BB3-88E2A734782A}" type="pres">
      <dgm:prSet presAssocID="{D9530C2E-D7F5-43C2-BCF3-7C5F3264F03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5140901-F4B5-4522-A2DB-B92D0BC6A649}" type="pres">
      <dgm:prSet presAssocID="{D9530C2E-D7F5-43C2-BCF3-7C5F3264F03D}" presName="spaceRect" presStyleCnt="0"/>
      <dgm:spPr/>
    </dgm:pt>
    <dgm:pt modelId="{EC8ED717-22D5-43E1-A665-01FC99CA1F24}" type="pres">
      <dgm:prSet presAssocID="{D9530C2E-D7F5-43C2-BCF3-7C5F3264F03D}" presName="parTx" presStyleLbl="revTx" presStyleIdx="0" presStyleCnt="2">
        <dgm:presLayoutVars>
          <dgm:chMax val="0"/>
          <dgm:chPref val="0"/>
        </dgm:presLayoutVars>
      </dgm:prSet>
      <dgm:spPr/>
    </dgm:pt>
    <dgm:pt modelId="{BD922235-7E18-47A5-B9C9-ABA3140AEE2D}" type="pres">
      <dgm:prSet presAssocID="{00D2CB10-5344-46FB-8B2A-B35F9F37A500}" presName="sibTrans" presStyleCnt="0"/>
      <dgm:spPr/>
    </dgm:pt>
    <dgm:pt modelId="{0F65C9A7-47BC-4429-AB70-E7F4D1EF50D4}" type="pres">
      <dgm:prSet presAssocID="{50578391-CFB6-4766-A742-2CB8D20634BC}" presName="compNode" presStyleCnt="0"/>
      <dgm:spPr/>
    </dgm:pt>
    <dgm:pt modelId="{83A076E5-EE13-4231-B744-480F7AB0E360}" type="pres">
      <dgm:prSet presAssocID="{50578391-CFB6-4766-A742-2CB8D20634BC}" presName="bgRect" presStyleLbl="bgShp" presStyleIdx="1" presStyleCnt="2"/>
      <dgm:spPr/>
    </dgm:pt>
    <dgm:pt modelId="{E774A263-7E47-4469-B889-83208EC248EC}" type="pres">
      <dgm:prSet presAssocID="{50578391-CFB6-4766-A742-2CB8D20634B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B4E8A750-EE24-47CF-83A6-D24B13AB3609}" type="pres">
      <dgm:prSet presAssocID="{50578391-CFB6-4766-A742-2CB8D20634BC}" presName="spaceRect" presStyleCnt="0"/>
      <dgm:spPr/>
    </dgm:pt>
    <dgm:pt modelId="{13217E37-48FD-4282-83F4-C1706D458D7B}" type="pres">
      <dgm:prSet presAssocID="{50578391-CFB6-4766-A742-2CB8D20634B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B8EEA12-65B2-804D-AE4D-0DB50E821B04}" type="presOf" srcId="{50578391-CFB6-4766-A742-2CB8D20634BC}" destId="{13217E37-48FD-4282-83F4-C1706D458D7B}" srcOrd="0" destOrd="0" presId="urn:microsoft.com/office/officeart/2018/2/layout/IconVerticalSolidList"/>
    <dgm:cxn modelId="{A91B743D-AAC6-D14E-8358-8ED5F9C9F092}" type="presOf" srcId="{F813E4DC-379E-4E2B-A419-633724D92925}" destId="{4C2D0A60-F9D8-410A-BABB-08504747FBEB}" srcOrd="0" destOrd="0" presId="urn:microsoft.com/office/officeart/2018/2/layout/IconVerticalSolidList"/>
    <dgm:cxn modelId="{B875F063-4DBD-44C4-AA76-3AFF948E08EC}" srcId="{F813E4DC-379E-4E2B-A419-633724D92925}" destId="{50578391-CFB6-4766-A742-2CB8D20634BC}" srcOrd="1" destOrd="0" parTransId="{91F89583-09DF-415F-906D-DE85B07B78EF}" sibTransId="{F9FD4518-B668-4DB5-8656-0477D79D0CCD}"/>
    <dgm:cxn modelId="{10EF6AB5-68BA-1B46-9D4D-5EB6898A5D08}" type="presOf" srcId="{D9530C2E-D7F5-43C2-BCF3-7C5F3264F03D}" destId="{EC8ED717-22D5-43E1-A665-01FC99CA1F24}" srcOrd="0" destOrd="0" presId="urn:microsoft.com/office/officeart/2018/2/layout/IconVerticalSolidList"/>
    <dgm:cxn modelId="{E15D98C8-062A-402F-AFF3-1E515621BC76}" srcId="{F813E4DC-379E-4E2B-A419-633724D92925}" destId="{D9530C2E-D7F5-43C2-BCF3-7C5F3264F03D}" srcOrd="0" destOrd="0" parTransId="{7A3B8A3A-1BAE-4001-B038-60B4147EE50E}" sibTransId="{00D2CB10-5344-46FB-8B2A-B35F9F37A500}"/>
    <dgm:cxn modelId="{D6C84E18-284F-BC40-98FE-921B0561ACA6}" type="presParOf" srcId="{4C2D0A60-F9D8-410A-BABB-08504747FBEB}" destId="{4A72D09C-4624-4F11-98FA-A22F4EBCAF2A}" srcOrd="0" destOrd="0" presId="urn:microsoft.com/office/officeart/2018/2/layout/IconVerticalSolidList"/>
    <dgm:cxn modelId="{B4C08203-A5DC-574C-9A2C-27B07320DDD7}" type="presParOf" srcId="{4A72D09C-4624-4F11-98FA-A22F4EBCAF2A}" destId="{6F473DC1-F3F1-44D2-B9DD-0729545066C1}" srcOrd="0" destOrd="0" presId="urn:microsoft.com/office/officeart/2018/2/layout/IconVerticalSolidList"/>
    <dgm:cxn modelId="{D226BBD8-FB47-9A4C-8D00-954ED9E59802}" type="presParOf" srcId="{4A72D09C-4624-4F11-98FA-A22F4EBCAF2A}" destId="{52FADE28-526A-44E3-9BB3-88E2A734782A}" srcOrd="1" destOrd="0" presId="urn:microsoft.com/office/officeart/2018/2/layout/IconVerticalSolidList"/>
    <dgm:cxn modelId="{D47C1B54-61AA-D844-9746-AE21AFE56EC4}" type="presParOf" srcId="{4A72D09C-4624-4F11-98FA-A22F4EBCAF2A}" destId="{A5140901-F4B5-4522-A2DB-B92D0BC6A649}" srcOrd="2" destOrd="0" presId="urn:microsoft.com/office/officeart/2018/2/layout/IconVerticalSolidList"/>
    <dgm:cxn modelId="{0EF6EAC8-A581-7742-9746-DABE044DA6B8}" type="presParOf" srcId="{4A72D09C-4624-4F11-98FA-A22F4EBCAF2A}" destId="{EC8ED717-22D5-43E1-A665-01FC99CA1F24}" srcOrd="3" destOrd="0" presId="urn:microsoft.com/office/officeart/2018/2/layout/IconVerticalSolidList"/>
    <dgm:cxn modelId="{88E9B2B0-1421-404C-9C0C-4155E769718E}" type="presParOf" srcId="{4C2D0A60-F9D8-410A-BABB-08504747FBEB}" destId="{BD922235-7E18-47A5-B9C9-ABA3140AEE2D}" srcOrd="1" destOrd="0" presId="urn:microsoft.com/office/officeart/2018/2/layout/IconVerticalSolidList"/>
    <dgm:cxn modelId="{8BACF4B9-9EE3-EC47-B845-7E50B877F5B0}" type="presParOf" srcId="{4C2D0A60-F9D8-410A-BABB-08504747FBEB}" destId="{0F65C9A7-47BC-4429-AB70-E7F4D1EF50D4}" srcOrd="2" destOrd="0" presId="urn:microsoft.com/office/officeart/2018/2/layout/IconVerticalSolidList"/>
    <dgm:cxn modelId="{C1C21DA6-C90D-BE49-9D80-8A78E025F0E1}" type="presParOf" srcId="{0F65C9A7-47BC-4429-AB70-E7F4D1EF50D4}" destId="{83A076E5-EE13-4231-B744-480F7AB0E360}" srcOrd="0" destOrd="0" presId="urn:microsoft.com/office/officeart/2018/2/layout/IconVerticalSolidList"/>
    <dgm:cxn modelId="{0BF4D2A5-3603-6147-B261-6702C524C10C}" type="presParOf" srcId="{0F65C9A7-47BC-4429-AB70-E7F4D1EF50D4}" destId="{E774A263-7E47-4469-B889-83208EC248EC}" srcOrd="1" destOrd="0" presId="urn:microsoft.com/office/officeart/2018/2/layout/IconVerticalSolidList"/>
    <dgm:cxn modelId="{9FD34F6F-FBFA-5C48-B9D1-5BC653CB3F33}" type="presParOf" srcId="{0F65C9A7-47BC-4429-AB70-E7F4D1EF50D4}" destId="{B4E8A750-EE24-47CF-83A6-D24B13AB3609}" srcOrd="2" destOrd="0" presId="urn:microsoft.com/office/officeart/2018/2/layout/IconVerticalSolidList"/>
    <dgm:cxn modelId="{F39DC8D0-7A36-8946-9564-6A0ABBCE96A9}" type="presParOf" srcId="{0F65C9A7-47BC-4429-AB70-E7F4D1EF50D4}" destId="{13217E37-48FD-4282-83F4-C1706D458D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C7B202-A285-4A67-8ABE-6F351B5DF5D0}">
      <dsp:nvSpPr>
        <dsp:cNvPr id="0" name=""/>
        <dsp:cNvSpPr/>
      </dsp:nvSpPr>
      <dsp:spPr>
        <a:xfrm>
          <a:off x="0" y="2866"/>
          <a:ext cx="2579180" cy="5357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F33E02-91E5-42B4-BADC-86BA60425907}">
      <dsp:nvSpPr>
        <dsp:cNvPr id="0" name=""/>
        <dsp:cNvSpPr/>
      </dsp:nvSpPr>
      <dsp:spPr>
        <a:xfrm>
          <a:off x="162071" y="123415"/>
          <a:ext cx="294962" cy="2946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27183-E486-4DAD-964D-29DDDA1BB62C}">
      <dsp:nvSpPr>
        <dsp:cNvPr id="0" name=""/>
        <dsp:cNvSpPr/>
      </dsp:nvSpPr>
      <dsp:spPr>
        <a:xfrm>
          <a:off x="619105" y="2866"/>
          <a:ext cx="1708668" cy="536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758" tIns="56758" rIns="56758" bIns="56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Core principles: speed, affordability, quality.</a:t>
          </a:r>
        </a:p>
      </dsp:txBody>
      <dsp:txXfrm>
        <a:off x="619105" y="2866"/>
        <a:ext cx="1708668" cy="536296"/>
      </dsp:txXfrm>
    </dsp:sp>
    <dsp:sp modelId="{E74D1EF7-7824-4D2A-998D-5B59FBEEEA74}">
      <dsp:nvSpPr>
        <dsp:cNvPr id="0" name=""/>
        <dsp:cNvSpPr/>
      </dsp:nvSpPr>
      <dsp:spPr>
        <a:xfrm>
          <a:off x="0" y="669173"/>
          <a:ext cx="2579180" cy="5357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35F5D-3BC8-468B-8203-3973F66E9DCE}">
      <dsp:nvSpPr>
        <dsp:cNvPr id="0" name=""/>
        <dsp:cNvSpPr/>
      </dsp:nvSpPr>
      <dsp:spPr>
        <a:xfrm>
          <a:off x="162071" y="789722"/>
          <a:ext cx="294962" cy="2946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EF67F-931E-41ED-9593-70D2623550D7}">
      <dsp:nvSpPr>
        <dsp:cNvPr id="0" name=""/>
        <dsp:cNvSpPr/>
      </dsp:nvSpPr>
      <dsp:spPr>
        <a:xfrm>
          <a:off x="619105" y="669173"/>
          <a:ext cx="1708668" cy="536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758" tIns="56758" rIns="56758" bIns="56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Freshly cooked meals for students, workers, commuters.</a:t>
          </a:r>
        </a:p>
      </dsp:txBody>
      <dsp:txXfrm>
        <a:off x="619105" y="669173"/>
        <a:ext cx="1708668" cy="536296"/>
      </dsp:txXfrm>
    </dsp:sp>
    <dsp:sp modelId="{FBD8EEDD-9819-4D0F-8E15-06125047DECB}">
      <dsp:nvSpPr>
        <dsp:cNvPr id="0" name=""/>
        <dsp:cNvSpPr/>
      </dsp:nvSpPr>
      <dsp:spPr>
        <a:xfrm>
          <a:off x="0" y="1335480"/>
          <a:ext cx="2579180" cy="5357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5ED91F-656D-41D9-9851-736FFB8D8661}">
      <dsp:nvSpPr>
        <dsp:cNvPr id="0" name=""/>
        <dsp:cNvSpPr/>
      </dsp:nvSpPr>
      <dsp:spPr>
        <a:xfrm>
          <a:off x="162071" y="1456029"/>
          <a:ext cx="294962" cy="2946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6EE6C-22CA-4614-B94F-C9DB49D50583}">
      <dsp:nvSpPr>
        <dsp:cNvPr id="0" name=""/>
        <dsp:cNvSpPr/>
      </dsp:nvSpPr>
      <dsp:spPr>
        <a:xfrm>
          <a:off x="619105" y="1335480"/>
          <a:ext cx="1708668" cy="536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758" tIns="56758" rIns="56758" bIns="56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Popular, easy‑to‑prepare menu.</a:t>
          </a:r>
        </a:p>
      </dsp:txBody>
      <dsp:txXfrm>
        <a:off x="619105" y="1335480"/>
        <a:ext cx="1708668" cy="536296"/>
      </dsp:txXfrm>
    </dsp:sp>
    <dsp:sp modelId="{363D55F5-BE62-42B8-9F71-8B074913A74B}">
      <dsp:nvSpPr>
        <dsp:cNvPr id="0" name=""/>
        <dsp:cNvSpPr/>
      </dsp:nvSpPr>
      <dsp:spPr>
        <a:xfrm>
          <a:off x="0" y="2001788"/>
          <a:ext cx="2579180" cy="5357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D57021-2F5C-4AA2-8863-86054E6B1CFC}">
      <dsp:nvSpPr>
        <dsp:cNvPr id="0" name=""/>
        <dsp:cNvSpPr/>
      </dsp:nvSpPr>
      <dsp:spPr>
        <a:xfrm>
          <a:off x="162071" y="2122336"/>
          <a:ext cx="294962" cy="2946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9F2B2-577B-40AE-9EAA-F53C2071FAFF}">
      <dsp:nvSpPr>
        <dsp:cNvPr id="0" name=""/>
        <dsp:cNvSpPr/>
      </dsp:nvSpPr>
      <dsp:spPr>
        <a:xfrm>
          <a:off x="619105" y="2001788"/>
          <a:ext cx="1708668" cy="536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758" tIns="56758" rIns="56758" bIns="56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Strategic high‑traffic location.</a:t>
          </a:r>
        </a:p>
      </dsp:txBody>
      <dsp:txXfrm>
        <a:off x="619105" y="2001788"/>
        <a:ext cx="1708668" cy="536296"/>
      </dsp:txXfrm>
    </dsp:sp>
    <dsp:sp modelId="{24A55927-5333-47F5-AC97-D50031D28E1B}">
      <dsp:nvSpPr>
        <dsp:cNvPr id="0" name=""/>
        <dsp:cNvSpPr/>
      </dsp:nvSpPr>
      <dsp:spPr>
        <a:xfrm>
          <a:off x="0" y="2668095"/>
          <a:ext cx="2579180" cy="5357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E6EEF6-5169-4653-AA52-046AFCF8100E}">
      <dsp:nvSpPr>
        <dsp:cNvPr id="0" name=""/>
        <dsp:cNvSpPr/>
      </dsp:nvSpPr>
      <dsp:spPr>
        <a:xfrm>
          <a:off x="162071" y="2788644"/>
          <a:ext cx="294962" cy="2946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86E7C-32D4-44C5-8DA4-D6BD01361AEE}">
      <dsp:nvSpPr>
        <dsp:cNvPr id="0" name=""/>
        <dsp:cNvSpPr/>
      </dsp:nvSpPr>
      <dsp:spPr>
        <a:xfrm>
          <a:off x="619105" y="2668095"/>
          <a:ext cx="1708668" cy="536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758" tIns="56758" rIns="56758" bIns="56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Use of delivery platforms &amp; social media.</a:t>
          </a:r>
        </a:p>
      </dsp:txBody>
      <dsp:txXfrm>
        <a:off x="619105" y="2668095"/>
        <a:ext cx="1708668" cy="5362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53044-957A-4C25-ACDB-C935A5347447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DAD4D-98F0-460C-867C-0A7193E1FE36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3A92B-5640-40CD-A716-13E950E99DAE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Private Limited Company (Ltd) for liability protection.</a:t>
          </a:r>
        </a:p>
      </dsp:txBody>
      <dsp:txXfrm>
        <a:off x="1493203" y="552"/>
        <a:ext cx="6736396" cy="1292816"/>
      </dsp:txXfrm>
    </dsp:sp>
    <dsp:sp modelId="{203E653E-1D75-4E8E-9BCE-D4F2059E0929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3D9216-78D6-49F1-9601-635C3A22A6CE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88CD1-D773-4D0A-8972-ED529F1D5A6E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Improved credibility &amp; financial management.</a:t>
          </a:r>
        </a:p>
      </dsp:txBody>
      <dsp:txXfrm>
        <a:off x="1493203" y="1616573"/>
        <a:ext cx="6736396" cy="1292816"/>
      </dsp:txXfrm>
    </dsp:sp>
    <dsp:sp modelId="{7E3264AB-5A55-403F-AE44-24668D25D200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8412C9-D2B6-470E-959B-9D6280E3838A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B088AD-7541-4D63-BA6A-29CA0AEF2DB2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Clear roles: Owner/Manager, Head Chef, Sous Chef, Cashier, Accountant.</a:t>
          </a:r>
        </a:p>
      </dsp:txBody>
      <dsp:txXfrm>
        <a:off x="1493203" y="3232593"/>
        <a:ext cx="6736396" cy="12928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3CB82D-7671-4D64-90F6-9595ED1EE21F}">
      <dsp:nvSpPr>
        <dsp:cNvPr id="0" name=""/>
        <dsp:cNvSpPr/>
      </dsp:nvSpPr>
      <dsp:spPr>
        <a:xfrm>
          <a:off x="0" y="1464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5E9BAC-280B-4DD2-9A0E-25E3C8EEE068}">
      <dsp:nvSpPr>
        <dsp:cNvPr id="0" name=""/>
        <dsp:cNvSpPr/>
      </dsp:nvSpPr>
      <dsp:spPr>
        <a:xfrm>
          <a:off x="188719" y="141834"/>
          <a:ext cx="343126" cy="3431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638FB5-F0CC-4340-917A-D5886F0BB336}">
      <dsp:nvSpPr>
        <dsp:cNvPr id="0" name=""/>
        <dsp:cNvSpPr/>
      </dsp:nvSpPr>
      <dsp:spPr>
        <a:xfrm>
          <a:off x="720566" y="1464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Political: food safety laws, licensing.</a:t>
          </a:r>
        </a:p>
      </dsp:txBody>
      <dsp:txXfrm>
        <a:off x="720566" y="1464"/>
        <a:ext cx="7509033" cy="623866"/>
      </dsp:txXfrm>
    </dsp:sp>
    <dsp:sp modelId="{BA5D4790-DFAF-4963-A094-42480D13B77A}">
      <dsp:nvSpPr>
        <dsp:cNvPr id="0" name=""/>
        <dsp:cNvSpPr/>
      </dsp:nvSpPr>
      <dsp:spPr>
        <a:xfrm>
          <a:off x="0" y="781297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88B2F5-1625-465E-86EA-0FDB4B4DC105}">
      <dsp:nvSpPr>
        <dsp:cNvPr id="0" name=""/>
        <dsp:cNvSpPr/>
      </dsp:nvSpPr>
      <dsp:spPr>
        <a:xfrm>
          <a:off x="188719" y="921667"/>
          <a:ext cx="343126" cy="3431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150EAE-4BCE-436C-95E0-AE69AFBA805B}">
      <dsp:nvSpPr>
        <dsp:cNvPr id="0" name=""/>
        <dsp:cNvSpPr/>
      </dsp:nvSpPr>
      <dsp:spPr>
        <a:xfrm>
          <a:off x="720566" y="781297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Economic: inflation, stable student demand.</a:t>
          </a:r>
        </a:p>
      </dsp:txBody>
      <dsp:txXfrm>
        <a:off x="720566" y="781297"/>
        <a:ext cx="7509033" cy="623866"/>
      </dsp:txXfrm>
    </dsp:sp>
    <dsp:sp modelId="{6F7BE5E3-4B5B-4D21-BDA0-E3B4182BDA9A}">
      <dsp:nvSpPr>
        <dsp:cNvPr id="0" name=""/>
        <dsp:cNvSpPr/>
      </dsp:nvSpPr>
      <dsp:spPr>
        <a:xfrm>
          <a:off x="0" y="1561131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52C6D1-E1D4-4E7E-BAA8-3F382EFB7B7B}">
      <dsp:nvSpPr>
        <dsp:cNvPr id="0" name=""/>
        <dsp:cNvSpPr/>
      </dsp:nvSpPr>
      <dsp:spPr>
        <a:xfrm>
          <a:off x="188719" y="1701501"/>
          <a:ext cx="343126" cy="3431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85C6EB-A3A0-4E07-9837-D8DDBECAA9EC}">
      <dsp:nvSpPr>
        <dsp:cNvPr id="0" name=""/>
        <dsp:cNvSpPr/>
      </dsp:nvSpPr>
      <dsp:spPr>
        <a:xfrm>
          <a:off x="720566" y="1561131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Social: takeaway culture, hygiene expectations.</a:t>
          </a:r>
        </a:p>
      </dsp:txBody>
      <dsp:txXfrm>
        <a:off x="720566" y="1561131"/>
        <a:ext cx="7509033" cy="623866"/>
      </dsp:txXfrm>
    </dsp:sp>
    <dsp:sp modelId="{A22D094C-043A-4C1E-877E-9924B08C13DF}">
      <dsp:nvSpPr>
        <dsp:cNvPr id="0" name=""/>
        <dsp:cNvSpPr/>
      </dsp:nvSpPr>
      <dsp:spPr>
        <a:xfrm>
          <a:off x="0" y="2340964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B4C5C2-4BDF-4DD6-B4C3-F01D7FE3C323}">
      <dsp:nvSpPr>
        <dsp:cNvPr id="0" name=""/>
        <dsp:cNvSpPr/>
      </dsp:nvSpPr>
      <dsp:spPr>
        <a:xfrm>
          <a:off x="188719" y="2481334"/>
          <a:ext cx="343126" cy="3431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81009-1CD2-4A77-AB75-689D23751FF0}">
      <dsp:nvSpPr>
        <dsp:cNvPr id="0" name=""/>
        <dsp:cNvSpPr/>
      </dsp:nvSpPr>
      <dsp:spPr>
        <a:xfrm>
          <a:off x="720566" y="2340964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Technological: delivery apps, POS systems.</a:t>
          </a:r>
        </a:p>
      </dsp:txBody>
      <dsp:txXfrm>
        <a:off x="720566" y="2340964"/>
        <a:ext cx="7509033" cy="623866"/>
      </dsp:txXfrm>
    </dsp:sp>
    <dsp:sp modelId="{A642024C-634D-48E9-824B-C47271FD5622}">
      <dsp:nvSpPr>
        <dsp:cNvPr id="0" name=""/>
        <dsp:cNvSpPr/>
      </dsp:nvSpPr>
      <dsp:spPr>
        <a:xfrm>
          <a:off x="0" y="3120798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BF4BA-14D6-4EE5-8BD6-E2CFFA892EF5}">
      <dsp:nvSpPr>
        <dsp:cNvPr id="0" name=""/>
        <dsp:cNvSpPr/>
      </dsp:nvSpPr>
      <dsp:spPr>
        <a:xfrm>
          <a:off x="188719" y="3261168"/>
          <a:ext cx="343126" cy="34312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42F4B-47B3-411A-9BDA-B3B8E3704DDC}">
      <dsp:nvSpPr>
        <dsp:cNvPr id="0" name=""/>
        <dsp:cNvSpPr/>
      </dsp:nvSpPr>
      <dsp:spPr>
        <a:xfrm>
          <a:off x="720566" y="3120798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Environmental: sustainable packaging.</a:t>
          </a:r>
        </a:p>
      </dsp:txBody>
      <dsp:txXfrm>
        <a:off x="720566" y="3120798"/>
        <a:ext cx="7509033" cy="623866"/>
      </dsp:txXfrm>
    </dsp:sp>
    <dsp:sp modelId="{3366ABEE-4935-4D09-B4C8-60A53D665144}">
      <dsp:nvSpPr>
        <dsp:cNvPr id="0" name=""/>
        <dsp:cNvSpPr/>
      </dsp:nvSpPr>
      <dsp:spPr>
        <a:xfrm>
          <a:off x="0" y="3900632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DED719-827C-4D01-9749-C77088F4A5AC}">
      <dsp:nvSpPr>
        <dsp:cNvPr id="0" name=""/>
        <dsp:cNvSpPr/>
      </dsp:nvSpPr>
      <dsp:spPr>
        <a:xfrm>
          <a:off x="188719" y="4041002"/>
          <a:ext cx="343126" cy="34312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82454-D8D9-45BB-B6AD-DD059D154A2E}">
      <dsp:nvSpPr>
        <dsp:cNvPr id="0" name=""/>
        <dsp:cNvSpPr/>
      </dsp:nvSpPr>
      <dsp:spPr>
        <a:xfrm>
          <a:off x="720566" y="3900632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Legal: allergen rules, employment law.</a:t>
          </a:r>
        </a:p>
      </dsp:txBody>
      <dsp:txXfrm>
        <a:off x="720566" y="3900632"/>
        <a:ext cx="7509033" cy="6238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1F4B16-4469-4D4E-8BB0-E109F87E35F4}">
      <dsp:nvSpPr>
        <dsp:cNvPr id="0" name=""/>
        <dsp:cNvSpPr/>
      </dsp:nvSpPr>
      <dsp:spPr>
        <a:xfrm>
          <a:off x="0" y="43474"/>
          <a:ext cx="2579180" cy="10055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Primary: students 18–30.</a:t>
          </a:r>
        </a:p>
      </dsp:txBody>
      <dsp:txXfrm>
        <a:off x="49087" y="92561"/>
        <a:ext cx="2481006" cy="907369"/>
      </dsp:txXfrm>
    </dsp:sp>
    <dsp:sp modelId="{B4D4D701-E6FF-B548-BFBA-52F06E64E9F2}">
      <dsp:nvSpPr>
        <dsp:cNvPr id="0" name=""/>
        <dsp:cNvSpPr/>
      </dsp:nvSpPr>
      <dsp:spPr>
        <a:xfrm>
          <a:off x="0" y="1100857"/>
          <a:ext cx="2579180" cy="10055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Secondary: office workers, residents.</a:t>
          </a:r>
        </a:p>
      </dsp:txBody>
      <dsp:txXfrm>
        <a:off x="49087" y="1149944"/>
        <a:ext cx="2481006" cy="907369"/>
      </dsp:txXfrm>
    </dsp:sp>
    <dsp:sp modelId="{034F68C2-4BB9-AD43-AB18-64D3FABD4CED}">
      <dsp:nvSpPr>
        <dsp:cNvPr id="0" name=""/>
        <dsp:cNvSpPr/>
      </dsp:nvSpPr>
      <dsp:spPr>
        <a:xfrm>
          <a:off x="0" y="2158240"/>
          <a:ext cx="2579180" cy="10055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Marketing: social media, SEO, delivery platforms, student promotions.</a:t>
          </a:r>
        </a:p>
      </dsp:txBody>
      <dsp:txXfrm>
        <a:off x="49087" y="2207327"/>
        <a:ext cx="2481006" cy="9073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473DC1-F3F1-44D2-B9DD-0729545066C1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ADE28-526A-44E3-9BB3-88E2A734782A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ED717-22D5-43E1-A665-01FC99CA1F24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Total startup cost: £50,000.</a:t>
          </a:r>
        </a:p>
      </dsp:txBody>
      <dsp:txXfrm>
        <a:off x="1568246" y="735468"/>
        <a:ext cx="6661353" cy="1357788"/>
      </dsp:txXfrm>
    </dsp:sp>
    <dsp:sp modelId="{83A076E5-EE13-4231-B744-480F7AB0E360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74A263-7E47-4469-B889-83208EC248EC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17E37-48FD-4282-83F4-C1706D458D7B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Covers lease, renovations, equipment, stock, marketing, and working capital.</a:t>
          </a:r>
        </a:p>
      </dsp:txBody>
      <dsp:txXfrm>
        <a:off x="1568246" y="2432705"/>
        <a:ext cx="6661353" cy="13577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41640" y="-1720"/>
            <a:ext cx="881253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540" y="-1291"/>
            <a:ext cx="2706134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3923854" y="1402819"/>
            <a:ext cx="4967533" cy="3741293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0148" y="818984"/>
            <a:ext cx="4947184" cy="3268520"/>
          </a:xfrm>
        </p:spPr>
        <p:txBody>
          <a:bodyPr>
            <a:normAutofit/>
          </a:bodyPr>
          <a:lstStyle/>
          <a:p>
            <a:pPr algn="r"/>
            <a:r>
              <a:rPr lang="en-GB" sz="4200">
                <a:solidFill>
                  <a:srgbClr val="FFFFFF"/>
                </a:solidFill>
              </a:rPr>
              <a:t>Lee's Takeaway Business Plan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735" y="4480038"/>
            <a:ext cx="9134528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8905" y="4797188"/>
            <a:ext cx="4538427" cy="1241828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1800">
                <a:solidFill>
                  <a:srgbClr val="FFFFFF"/>
                </a:solidFill>
              </a:rPr>
              <a:t>Student: Lee Boguszewski (ID: 2429421)</a:t>
            </a:r>
          </a:p>
          <a:p>
            <a:pPr algn="r">
              <a:lnSpc>
                <a:spcPct val="90000"/>
              </a:lnSpc>
            </a:pPr>
            <a:r>
              <a:rPr lang="en-GB" sz="1800">
                <a:solidFill>
                  <a:srgbClr val="FFFFFF"/>
                </a:solidFill>
              </a:rPr>
              <a:t>Module: Enterprise and Entrepreneurship (LCLM4006)</a:t>
            </a:r>
          </a:p>
          <a:p>
            <a:pPr algn="r">
              <a:lnSpc>
                <a:spcPct val="90000"/>
              </a:lnSpc>
            </a:pPr>
            <a:r>
              <a:rPr lang="en-GB" sz="1800">
                <a:solidFill>
                  <a:srgbClr val="FFFFFF"/>
                </a:solidFill>
              </a:rPr>
              <a:t>Tutor: Charles Obinwa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368117" y="2081692"/>
            <a:ext cx="6857572" cy="269419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686238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906" y="729175"/>
            <a:ext cx="8324514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974" y="905011"/>
            <a:ext cx="2722166" cy="1889135"/>
          </a:xfrm>
        </p:spPr>
        <p:txBody>
          <a:bodyPr anchor="b">
            <a:normAutofit/>
          </a:bodyPr>
          <a:lstStyle/>
          <a:p>
            <a:r>
              <a:rPr lang="en-GB" sz="390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974" y="2965592"/>
            <a:ext cx="2722166" cy="2987397"/>
          </a:xfrm>
        </p:spPr>
        <p:txBody>
          <a:bodyPr>
            <a:normAutofit/>
          </a:bodyPr>
          <a:lstStyle/>
          <a:p>
            <a:r>
              <a:rPr lang="en-GB" sz="1600"/>
              <a:t>Lee’s Takeaway: new food service venture in Nottingham.</a:t>
            </a:r>
          </a:p>
          <a:p>
            <a:r>
              <a:rPr lang="en-GB" sz="1600"/>
              <a:t>High student population &amp; footfall.</a:t>
            </a:r>
          </a:p>
          <a:p>
            <a:r>
              <a:rPr lang="en-GB" sz="1600"/>
              <a:t>Aim: fast, affordable, high‑quality meals.</a:t>
            </a:r>
          </a:p>
          <a:p>
            <a:r>
              <a:rPr lang="en-GB" sz="1600"/>
              <a:t>Focus: convenience, value, reliability.</a:t>
            </a:r>
          </a:p>
        </p:txBody>
      </p:sp>
      <p:pic>
        <p:nvPicPr>
          <p:cNvPr id="9" name="Picture 8" descr="A logo of a box with chopsticks&#10;&#10;AI-generated content may be incorrect.">
            <a:extLst>
              <a:ext uri="{FF2B5EF4-FFF2-40B4-BE49-F238E27FC236}">
                <a16:creationId xmlns:a16="http://schemas.microsoft.com/office/drawing/2014/main" id="{286C1B1B-E02B-292E-CBD5-32AEE3C58B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18" r="4525"/>
          <a:stretch>
            <a:fillRect/>
          </a:stretch>
        </p:blipFill>
        <p:spPr>
          <a:xfrm>
            <a:off x="4019363" y="895610"/>
            <a:ext cx="4580374" cy="505802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14E380-ECBC-3DFA-C304-449A6326E3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81" r="12157"/>
          <a:stretch>
            <a:fillRect/>
          </a:stretch>
        </p:blipFill>
        <p:spPr>
          <a:xfrm>
            <a:off x="2434227" y="-1"/>
            <a:ext cx="6709773" cy="6858000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3341754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34896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239012"/>
          </a:xfrm>
        </p:spPr>
        <p:txBody>
          <a:bodyPr anchor="ctr">
            <a:normAutofit/>
          </a:bodyPr>
          <a:lstStyle/>
          <a:p>
            <a:r>
              <a:rPr lang="en-GB" sz="2400"/>
              <a:t>Overview of Business Idea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635" y="2443480"/>
            <a:ext cx="25374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9F5C7B1-9E81-93AD-AD98-CCE8237392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4673634"/>
              </p:ext>
            </p:extLst>
          </p:nvPr>
        </p:nvGraphicFramePr>
        <p:xfrm>
          <a:off x="278320" y="2718054"/>
          <a:ext cx="2579180" cy="3207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Legal Format &amp; Management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2A191E-FF06-6A65-3741-2E8C4C16BA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2673AB9-EA15-DC3F-D209-77DF1D1AB83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and person eating food&#10;&#10;AI-generated content may be incorrect.">
            <a:extLst>
              <a:ext uri="{FF2B5EF4-FFF2-40B4-BE49-F238E27FC236}">
                <a16:creationId xmlns:a16="http://schemas.microsoft.com/office/drawing/2014/main" id="{EDE03419-686A-9B49-8FD0-5663E3AE02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70" r="29388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Target Market &amp; Marketing Strategies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1E22B5B-A92F-8CAE-F67E-C234FC4150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603842"/>
              </p:ext>
            </p:extLst>
          </p:nvPr>
        </p:nvGraphicFramePr>
        <p:xfrm>
          <a:off x="278320" y="2718054"/>
          <a:ext cx="2579180" cy="3207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Requirements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BA1ACE-DCA3-D764-ACBF-3CEDFFC336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906136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chefs cooking in a kitchen&#10;&#10;AI-generated content may be incorrect.">
            <a:extLst>
              <a:ext uri="{FF2B5EF4-FFF2-40B4-BE49-F238E27FC236}">
                <a16:creationId xmlns:a16="http://schemas.microsoft.com/office/drawing/2014/main" id="{D10B7358-685A-CEA5-AD3B-1587788DF0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01" r="16158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r>
              <a:rPr lang="en-GB" sz="2400"/>
              <a:t>Modern approach 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320" y="2718054"/>
            <a:ext cx="2579180" cy="3207258"/>
          </a:xfrm>
        </p:spPr>
        <p:txBody>
          <a:bodyPr anchor="t">
            <a:normAutofit/>
          </a:bodyPr>
          <a:lstStyle/>
          <a:p>
            <a:r>
              <a:rPr lang="en-GB" sz="1500"/>
              <a:t>New take on all time favourite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bowls of food&#10;&#10;AI-generated content may be incorrect.">
            <a:extLst>
              <a:ext uri="{FF2B5EF4-FFF2-40B4-BE49-F238E27FC236}">
                <a16:creationId xmlns:a16="http://schemas.microsoft.com/office/drawing/2014/main" id="{1FEBAF49-87F1-94B0-847D-99B57858CF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74" r="28643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/>
              <a:t>Great but simple menu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Lee’s Takeaway is positioned for success through unique approach to menu, no more 100’s of positions to confuse you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CC739A-79D1-A58D-624D-8DF377BC61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87" r="21571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r>
              <a:rPr lang="en-GB" sz="2400" dirty="0"/>
              <a:t>Conclusion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320" y="2718054"/>
            <a:ext cx="2579180" cy="3207258"/>
          </a:xfrm>
        </p:spPr>
        <p:txBody>
          <a:bodyPr anchor="t">
            <a:normAutofit/>
          </a:bodyPr>
          <a:lstStyle/>
          <a:p>
            <a:r>
              <a:rPr lang="en-GB" sz="1500" dirty="0"/>
              <a:t>Lee’s Takeaway is positioned for success through strong market demand, efficient operations, and strategic marketing.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297</Words>
  <Application>Microsoft Macintosh PowerPoint</Application>
  <PresentationFormat>On-screen Show (4:3)</PresentationFormat>
  <Paragraphs>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Lee's Takeaway Business Plan</vt:lpstr>
      <vt:lpstr>Introduction</vt:lpstr>
      <vt:lpstr>Overview of Business Idea</vt:lpstr>
      <vt:lpstr>Legal Format &amp; Management Structure</vt:lpstr>
      <vt:lpstr>PESTEL Analysis</vt:lpstr>
      <vt:lpstr>Target Market &amp; Marketing Strategies</vt:lpstr>
      <vt:lpstr>Funding Requirements</vt:lpstr>
      <vt:lpstr>Modern approach </vt:lpstr>
      <vt:lpstr>Great but simple menu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Renata Boguszewska (2429482)</cp:lastModifiedBy>
  <cp:revision>2</cp:revision>
  <dcterms:created xsi:type="dcterms:W3CDTF">2013-01-27T09:14:16Z</dcterms:created>
  <dcterms:modified xsi:type="dcterms:W3CDTF">2025-12-11T19:33:31Z</dcterms:modified>
  <cp:category/>
</cp:coreProperties>
</file>