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handoutMasterIdLst>
    <p:handoutMasterId r:id="rId20"/>
  </p:handoutMasterIdLst>
  <p:sldIdLst>
    <p:sldId id="2596" r:id="rId2"/>
    <p:sldId id="2540" r:id="rId3"/>
    <p:sldId id="2565" r:id="rId4"/>
    <p:sldId id="2567" r:id="rId5"/>
    <p:sldId id="2560" r:id="rId6"/>
    <p:sldId id="2571" r:id="rId7"/>
    <p:sldId id="2605" r:id="rId8"/>
    <p:sldId id="2581" r:id="rId9"/>
    <p:sldId id="2600" r:id="rId10"/>
    <p:sldId id="2606" r:id="rId11"/>
    <p:sldId id="2597" r:id="rId12"/>
    <p:sldId id="2598" r:id="rId13"/>
    <p:sldId id="2599" r:id="rId14"/>
    <p:sldId id="2601" r:id="rId15"/>
    <p:sldId id="2602" r:id="rId16"/>
    <p:sldId id="2603" r:id="rId17"/>
    <p:sldId id="2604" r:id="rId18"/>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3" orient="horz" pos="216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DAAB0"/>
    <a:srgbClr val="3B7579"/>
    <a:srgbClr val="AAD3D6"/>
    <a:srgbClr val="418287"/>
    <a:srgbClr val="DFE3E9"/>
    <a:srgbClr val="1F1F26"/>
    <a:srgbClr val="D6DBE2"/>
    <a:srgbClr val="CCD2DA"/>
    <a:srgbClr val="BBC3CD"/>
    <a:srgbClr val="D3D8D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964D8E-F9C4-4EFD-8042-E4EA32A6E245}" v="30" dt="2023-03-14T16:07:53.656"/>
  </p1510:revLst>
</p1510:revInfo>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4" autoAdjust="0"/>
    <p:restoredTop sz="95280" autoAdjust="0"/>
  </p:normalViewPr>
  <p:slideViewPr>
    <p:cSldViewPr snapToGrid="0" snapToObjects="1" showGuides="1">
      <p:cViewPr varScale="1">
        <p:scale>
          <a:sx n="82" d="100"/>
          <a:sy n="82" d="100"/>
        </p:scale>
        <p:origin x="720" y="58"/>
      </p:cViewPr>
      <p:guideLst>
        <p:guide pos="3840"/>
        <p:guide orient="horz" pos="2160"/>
      </p:guideLst>
    </p:cSldViewPr>
  </p:slideViewPr>
  <p:outlineViewPr>
    <p:cViewPr>
      <p:scale>
        <a:sx n="33" d="100"/>
        <a:sy n="33" d="100"/>
      </p:scale>
      <p:origin x="0" y="-44142"/>
    </p:cViewPr>
  </p:outlineViewPr>
  <p:notesTextViewPr>
    <p:cViewPr>
      <p:scale>
        <a:sx n="1" d="1"/>
        <a:sy n="1" d="1"/>
      </p:scale>
      <p:origin x="0" y="0"/>
    </p:cViewPr>
  </p:notesTextViewPr>
  <p:sorterViewPr>
    <p:cViewPr>
      <p:scale>
        <a:sx n="66" d="100"/>
        <a:sy n="66" d="100"/>
      </p:scale>
      <p:origin x="0" y="-5136"/>
    </p:cViewPr>
  </p:sorterViewPr>
  <p:notesViewPr>
    <p:cSldViewPr snapToGrid="0" snapToObjects="1">
      <p:cViewPr varScale="1">
        <p:scale>
          <a:sx n="88" d="100"/>
          <a:sy n="88" d="100"/>
        </p:scale>
        <p:origin x="382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smith" userId="a36847125beaabe3" providerId="LiveId" clId="{DB964D8E-F9C4-4EFD-8042-E4EA32A6E245}"/>
    <pc:docChg chg="undo redo custSel addSld delSld modSld sldOrd">
      <pc:chgData name="Jessica smith" userId="a36847125beaabe3" providerId="LiveId" clId="{DB964D8E-F9C4-4EFD-8042-E4EA32A6E245}" dt="2023-03-27T08:29:43.268" v="1652" actId="20577"/>
      <pc:docMkLst>
        <pc:docMk/>
      </pc:docMkLst>
      <pc:sldChg chg="modSp mod">
        <pc:chgData name="Jessica smith" userId="a36847125beaabe3" providerId="LiveId" clId="{DB964D8E-F9C4-4EFD-8042-E4EA32A6E245}" dt="2023-03-14T10:45:16.096" v="55" actId="20577"/>
        <pc:sldMkLst>
          <pc:docMk/>
          <pc:sldMk cId="2130115587" sldId="2540"/>
        </pc:sldMkLst>
        <pc:spChg chg="mod">
          <ac:chgData name="Jessica smith" userId="a36847125beaabe3" providerId="LiveId" clId="{DB964D8E-F9C4-4EFD-8042-E4EA32A6E245}" dt="2023-03-14T10:45:16.096" v="55" actId="20577"/>
          <ac:spMkLst>
            <pc:docMk/>
            <pc:sldMk cId="2130115587" sldId="2540"/>
            <ac:spMk id="33" creationId="{F23411C8-1DB7-46A1-A6DC-41EACD30ED57}"/>
          </ac:spMkLst>
        </pc:spChg>
        <pc:spChg chg="mod">
          <ac:chgData name="Jessica smith" userId="a36847125beaabe3" providerId="LiveId" clId="{DB964D8E-F9C4-4EFD-8042-E4EA32A6E245}" dt="2023-03-13T16:50:51.204" v="1" actId="20577"/>
          <ac:spMkLst>
            <pc:docMk/>
            <pc:sldMk cId="2130115587" sldId="2540"/>
            <ac:spMk id="36" creationId="{0391FA66-BCDC-4C12-B812-A0DEE14539EE}"/>
          </ac:spMkLst>
        </pc:spChg>
      </pc:sldChg>
      <pc:sldChg chg="addSp delSp modSp mod">
        <pc:chgData name="Jessica smith" userId="a36847125beaabe3" providerId="LiveId" clId="{DB964D8E-F9C4-4EFD-8042-E4EA32A6E245}" dt="2023-03-14T15:46:19.475" v="1245" actId="27636"/>
        <pc:sldMkLst>
          <pc:docMk/>
          <pc:sldMk cId="2885941167" sldId="2560"/>
        </pc:sldMkLst>
        <pc:spChg chg="add del mod">
          <ac:chgData name="Jessica smith" userId="a36847125beaabe3" providerId="LiveId" clId="{DB964D8E-F9C4-4EFD-8042-E4EA32A6E245}" dt="2023-03-14T11:16:11.699" v="809" actId="478"/>
          <ac:spMkLst>
            <pc:docMk/>
            <pc:sldMk cId="2885941167" sldId="2560"/>
            <ac:spMk id="3" creationId="{A06F0EA4-C29A-6A48-B516-83FC891BEE27}"/>
          </ac:spMkLst>
        </pc:spChg>
        <pc:spChg chg="add del mod">
          <ac:chgData name="Jessica smith" userId="a36847125beaabe3" providerId="LiveId" clId="{DB964D8E-F9C4-4EFD-8042-E4EA32A6E245}" dt="2023-03-14T11:16:15.371" v="811" actId="478"/>
          <ac:spMkLst>
            <pc:docMk/>
            <pc:sldMk cId="2885941167" sldId="2560"/>
            <ac:spMk id="5" creationId="{FFB9FFF9-26E0-451C-DF38-224378BB4B1C}"/>
          </ac:spMkLst>
        </pc:spChg>
        <pc:spChg chg="del">
          <ac:chgData name="Jessica smith" userId="a36847125beaabe3" providerId="LiveId" clId="{DB964D8E-F9C4-4EFD-8042-E4EA32A6E245}" dt="2023-03-14T10:50:21.462" v="78" actId="478"/>
          <ac:spMkLst>
            <pc:docMk/>
            <pc:sldMk cId="2885941167" sldId="2560"/>
            <ac:spMk id="9" creationId="{06A574E0-4F1C-4569-ABD3-9707A8CD1831}"/>
          </ac:spMkLst>
        </pc:spChg>
        <pc:spChg chg="mod">
          <ac:chgData name="Jessica smith" userId="a36847125beaabe3" providerId="LiveId" clId="{DB964D8E-F9C4-4EFD-8042-E4EA32A6E245}" dt="2023-03-14T15:46:19.475" v="1245" actId="27636"/>
          <ac:spMkLst>
            <pc:docMk/>
            <pc:sldMk cId="2885941167" sldId="2560"/>
            <ac:spMk id="11" creationId="{C752924E-B022-4FF4-B161-31F5531EC8DA}"/>
          </ac:spMkLst>
        </pc:spChg>
        <pc:picChg chg="add del mod">
          <ac:chgData name="Jessica smith" userId="a36847125beaabe3" providerId="LiveId" clId="{DB964D8E-F9C4-4EFD-8042-E4EA32A6E245}" dt="2023-03-14T11:21:34.968" v="835" actId="478"/>
          <ac:picMkLst>
            <pc:docMk/>
            <pc:sldMk cId="2885941167" sldId="2560"/>
            <ac:picMk id="7" creationId="{8A46B29E-6D93-EB7F-1564-CB70FB308F20}"/>
          </ac:picMkLst>
        </pc:picChg>
        <pc:picChg chg="add del mod">
          <ac:chgData name="Jessica smith" userId="a36847125beaabe3" providerId="LiveId" clId="{DB964D8E-F9C4-4EFD-8042-E4EA32A6E245}" dt="2023-03-14T11:21:34.968" v="835" actId="478"/>
          <ac:picMkLst>
            <pc:docMk/>
            <pc:sldMk cId="2885941167" sldId="2560"/>
            <ac:picMk id="12" creationId="{86510CC6-9C67-27CA-6F7F-EABE998A06B7}"/>
          </ac:picMkLst>
        </pc:picChg>
        <pc:picChg chg="del">
          <ac:chgData name="Jessica smith" userId="a36847125beaabe3" providerId="LiveId" clId="{DB964D8E-F9C4-4EFD-8042-E4EA32A6E245}" dt="2023-03-14T11:16:14.565" v="810" actId="478"/>
          <ac:picMkLst>
            <pc:docMk/>
            <pc:sldMk cId="2885941167" sldId="2560"/>
            <ac:picMk id="18" creationId="{00000000-0000-0000-0000-000000000000}"/>
          </ac:picMkLst>
        </pc:picChg>
        <pc:picChg chg="del">
          <ac:chgData name="Jessica smith" userId="a36847125beaabe3" providerId="LiveId" clId="{DB964D8E-F9C4-4EFD-8042-E4EA32A6E245}" dt="2023-03-14T11:16:10.558" v="808" actId="478"/>
          <ac:picMkLst>
            <pc:docMk/>
            <pc:sldMk cId="2885941167" sldId="2560"/>
            <ac:picMk id="19" creationId="{00000000-0000-0000-0000-000000000000}"/>
          </ac:picMkLst>
        </pc:picChg>
      </pc:sldChg>
      <pc:sldChg chg="modSp mod">
        <pc:chgData name="Jessica smith" userId="a36847125beaabe3" providerId="LiveId" clId="{DB964D8E-F9C4-4EFD-8042-E4EA32A6E245}" dt="2023-03-14T15:45:23.068" v="1237" actId="255"/>
        <pc:sldMkLst>
          <pc:docMk/>
          <pc:sldMk cId="429917605" sldId="2565"/>
        </pc:sldMkLst>
        <pc:spChg chg="mod">
          <ac:chgData name="Jessica smith" userId="a36847125beaabe3" providerId="LiveId" clId="{DB964D8E-F9C4-4EFD-8042-E4EA32A6E245}" dt="2023-03-14T15:45:23.068" v="1237" actId="255"/>
          <ac:spMkLst>
            <pc:docMk/>
            <pc:sldMk cId="429917605" sldId="2565"/>
            <ac:spMk id="10" creationId="{577946A2-8DCE-4047-9CAE-38128B4BAF3B}"/>
          </ac:spMkLst>
        </pc:spChg>
      </pc:sldChg>
      <pc:sldChg chg="addSp delSp modSp mod">
        <pc:chgData name="Jessica smith" userId="a36847125beaabe3" providerId="LiveId" clId="{DB964D8E-F9C4-4EFD-8042-E4EA32A6E245}" dt="2023-03-14T15:45:58.607" v="1242" actId="478"/>
        <pc:sldMkLst>
          <pc:docMk/>
          <pc:sldMk cId="268795821" sldId="2567"/>
        </pc:sldMkLst>
        <pc:spChg chg="add del mod">
          <ac:chgData name="Jessica smith" userId="a36847125beaabe3" providerId="LiveId" clId="{DB964D8E-F9C4-4EFD-8042-E4EA32A6E245}" dt="2023-03-14T11:20:34.822" v="830" actId="931"/>
          <ac:spMkLst>
            <pc:docMk/>
            <pc:sldMk cId="268795821" sldId="2567"/>
            <ac:spMk id="3" creationId="{46C67731-A9F8-D28B-AF72-4C8D739E2CAF}"/>
          </ac:spMkLst>
        </pc:spChg>
        <pc:spChg chg="del">
          <ac:chgData name="Jessica smith" userId="a36847125beaabe3" providerId="LiveId" clId="{DB964D8E-F9C4-4EFD-8042-E4EA32A6E245}" dt="2023-03-14T15:45:57.613" v="1241" actId="478"/>
          <ac:spMkLst>
            <pc:docMk/>
            <pc:sldMk cId="268795821" sldId="2567"/>
            <ac:spMk id="7" creationId="{A07FC37E-9058-4ED1-8333-F003F720C943}"/>
          </ac:spMkLst>
        </pc:spChg>
        <pc:spChg chg="mod">
          <ac:chgData name="Jessica smith" userId="a36847125beaabe3" providerId="LiveId" clId="{DB964D8E-F9C4-4EFD-8042-E4EA32A6E245}" dt="2023-03-14T15:45:54.647" v="1240" actId="255"/>
          <ac:spMkLst>
            <pc:docMk/>
            <pc:sldMk cId="268795821" sldId="2567"/>
            <ac:spMk id="8" creationId="{8DB1292A-975D-418D-86AF-8C3CD2A23AC3}"/>
          </ac:spMkLst>
        </pc:spChg>
        <pc:spChg chg="mod">
          <ac:chgData name="Jessica smith" userId="a36847125beaabe3" providerId="LiveId" clId="{DB964D8E-F9C4-4EFD-8042-E4EA32A6E245}" dt="2023-03-14T15:45:42.115" v="1238" actId="2711"/>
          <ac:spMkLst>
            <pc:docMk/>
            <pc:sldMk cId="268795821" sldId="2567"/>
            <ac:spMk id="9" creationId="{00000000-0000-0000-0000-000000000000}"/>
          </ac:spMkLst>
        </pc:spChg>
        <pc:spChg chg="add del mod">
          <ac:chgData name="Jessica smith" userId="a36847125beaabe3" providerId="LiveId" clId="{DB964D8E-F9C4-4EFD-8042-E4EA32A6E245}" dt="2023-03-14T15:45:58.607" v="1242" actId="478"/>
          <ac:spMkLst>
            <pc:docMk/>
            <pc:sldMk cId="268795821" sldId="2567"/>
            <ac:spMk id="11" creationId="{4B9B25B7-F411-0B11-4351-D1596B0ACF62}"/>
          </ac:spMkLst>
        </pc:spChg>
        <pc:picChg chg="add mod">
          <ac:chgData name="Jessica smith" userId="a36847125beaabe3" providerId="LiveId" clId="{DB964D8E-F9C4-4EFD-8042-E4EA32A6E245}" dt="2023-03-14T11:20:38.826" v="831" actId="1076"/>
          <ac:picMkLst>
            <pc:docMk/>
            <pc:sldMk cId="268795821" sldId="2567"/>
            <ac:picMk id="6" creationId="{90AA1D67-38A5-B9CE-904C-316A1D5CAC97}"/>
          </ac:picMkLst>
        </pc:picChg>
        <pc:picChg chg="del">
          <ac:chgData name="Jessica smith" userId="a36847125beaabe3" providerId="LiveId" clId="{DB964D8E-F9C4-4EFD-8042-E4EA32A6E245}" dt="2023-03-14T11:20:13.659" v="829" actId="478"/>
          <ac:picMkLst>
            <pc:docMk/>
            <pc:sldMk cId="268795821" sldId="2567"/>
            <ac:picMk id="17" creationId="{00000000-0000-0000-0000-000000000000}"/>
          </ac:picMkLst>
        </pc:picChg>
      </pc:sldChg>
      <pc:sldChg chg="addSp delSp modSp mod">
        <pc:chgData name="Jessica smith" userId="a36847125beaabe3" providerId="LiveId" clId="{DB964D8E-F9C4-4EFD-8042-E4EA32A6E245}" dt="2023-03-27T08:27:00.442" v="1460" actId="403"/>
        <pc:sldMkLst>
          <pc:docMk/>
          <pc:sldMk cId="2032607428" sldId="2571"/>
        </pc:sldMkLst>
        <pc:spChg chg="del mod">
          <ac:chgData name="Jessica smith" userId="a36847125beaabe3" providerId="LiveId" clId="{DB964D8E-F9C4-4EFD-8042-E4EA32A6E245}" dt="2023-03-14T11:02:15.941" v="327" actId="478"/>
          <ac:spMkLst>
            <pc:docMk/>
            <pc:sldMk cId="2032607428" sldId="2571"/>
            <ac:spMk id="7" creationId="{87FCC6D1-213C-4A86-A2D0-742E15438C09}"/>
          </ac:spMkLst>
        </pc:spChg>
        <pc:spChg chg="mod">
          <ac:chgData name="Jessica smith" userId="a36847125beaabe3" providerId="LiveId" clId="{DB964D8E-F9C4-4EFD-8042-E4EA32A6E245}" dt="2023-03-14T10:56:17.938" v="323" actId="403"/>
          <ac:spMkLst>
            <pc:docMk/>
            <pc:sldMk cId="2032607428" sldId="2571"/>
            <ac:spMk id="8" creationId="{D9C2EAA8-D3C6-403B-B439-F95C60D0B3B9}"/>
          </ac:spMkLst>
        </pc:spChg>
        <pc:spChg chg="add mod">
          <ac:chgData name="Jessica smith" userId="a36847125beaabe3" providerId="LiveId" clId="{DB964D8E-F9C4-4EFD-8042-E4EA32A6E245}" dt="2023-03-27T08:27:00.442" v="1460" actId="403"/>
          <ac:spMkLst>
            <pc:docMk/>
            <pc:sldMk cId="2032607428" sldId="2571"/>
            <ac:spMk id="13" creationId="{D7A60714-C89D-9155-E930-A2EBCE9AAEFC}"/>
          </ac:spMkLst>
        </pc:spChg>
        <pc:spChg chg="del">
          <ac:chgData name="Jessica smith" userId="a36847125beaabe3" providerId="LiveId" clId="{DB964D8E-F9C4-4EFD-8042-E4EA32A6E245}" dt="2023-03-14T10:55:27.276" v="283" actId="478"/>
          <ac:spMkLst>
            <pc:docMk/>
            <pc:sldMk cId="2032607428" sldId="2571"/>
            <ac:spMk id="20" creationId="{82414D74-66D2-4C65-A48E-39F723FB2B2F}"/>
          </ac:spMkLst>
        </pc:spChg>
        <pc:spChg chg="del">
          <ac:chgData name="Jessica smith" userId="a36847125beaabe3" providerId="LiveId" clId="{DB964D8E-F9C4-4EFD-8042-E4EA32A6E245}" dt="2023-03-14T10:55:30.159" v="284" actId="478"/>
          <ac:spMkLst>
            <pc:docMk/>
            <pc:sldMk cId="2032607428" sldId="2571"/>
            <ac:spMk id="21" creationId="{E4D7EF6E-37B1-4694-B769-3DDEC29D8381}"/>
          </ac:spMkLst>
        </pc:spChg>
        <pc:spChg chg="del">
          <ac:chgData name="Jessica smith" userId="a36847125beaabe3" providerId="LiveId" clId="{DB964D8E-F9C4-4EFD-8042-E4EA32A6E245}" dt="2023-03-14T10:55:32.350" v="285" actId="478"/>
          <ac:spMkLst>
            <pc:docMk/>
            <pc:sldMk cId="2032607428" sldId="2571"/>
            <ac:spMk id="22" creationId="{ABF89FBA-20AC-4FD7-833B-ADA0EEFFCADC}"/>
          </ac:spMkLst>
        </pc:spChg>
      </pc:sldChg>
      <pc:sldChg chg="addSp delSp modSp mod ord">
        <pc:chgData name="Jessica smith" userId="a36847125beaabe3" providerId="LiveId" clId="{DB964D8E-F9C4-4EFD-8042-E4EA32A6E245}" dt="2023-03-14T11:28:17.025" v="865"/>
        <pc:sldMkLst>
          <pc:docMk/>
          <pc:sldMk cId="1250005957" sldId="2581"/>
        </pc:sldMkLst>
        <pc:spChg chg="add del mod">
          <ac:chgData name="Jessica smith" userId="a36847125beaabe3" providerId="LiveId" clId="{DB964D8E-F9C4-4EFD-8042-E4EA32A6E245}" dt="2023-03-14T11:18:13.117" v="817" actId="931"/>
          <ac:spMkLst>
            <pc:docMk/>
            <pc:sldMk cId="1250005957" sldId="2581"/>
            <ac:spMk id="9" creationId="{D4F9339E-7D6D-9576-9D9D-64730F38C331}"/>
          </ac:spMkLst>
        </pc:spChg>
        <pc:spChg chg="add del mod">
          <ac:chgData name="Jessica smith" userId="a36847125beaabe3" providerId="LiveId" clId="{DB964D8E-F9C4-4EFD-8042-E4EA32A6E245}" dt="2023-03-14T11:18:36.876" v="820" actId="931"/>
          <ac:spMkLst>
            <pc:docMk/>
            <pc:sldMk cId="1250005957" sldId="2581"/>
            <ac:spMk id="17" creationId="{AE05C15B-DA5A-2993-8868-3A4F30A0B03F}"/>
          </ac:spMkLst>
        </pc:spChg>
        <pc:spChg chg="add del mod">
          <ac:chgData name="Jessica smith" userId="a36847125beaabe3" providerId="LiveId" clId="{DB964D8E-F9C4-4EFD-8042-E4EA32A6E245}" dt="2023-03-14T11:19:05.903" v="822" actId="931"/>
          <ac:spMkLst>
            <pc:docMk/>
            <pc:sldMk cId="1250005957" sldId="2581"/>
            <ac:spMk id="21" creationId="{D1069CB1-1A03-9533-D4B7-4243CC617F61}"/>
          </ac:spMkLst>
        </pc:spChg>
        <pc:spChg chg="add del mod">
          <ac:chgData name="Jessica smith" userId="a36847125beaabe3" providerId="LiveId" clId="{DB964D8E-F9C4-4EFD-8042-E4EA32A6E245}" dt="2023-03-14T11:19:25.172" v="824" actId="931"/>
          <ac:spMkLst>
            <pc:docMk/>
            <pc:sldMk cId="1250005957" sldId="2581"/>
            <ac:spMk id="25" creationId="{1707CAA8-AF7F-B14C-2397-ECCD9F86FA35}"/>
          </ac:spMkLst>
        </pc:spChg>
        <pc:spChg chg="add del mod">
          <ac:chgData name="Jessica smith" userId="a36847125beaabe3" providerId="LiveId" clId="{DB964D8E-F9C4-4EFD-8042-E4EA32A6E245}" dt="2023-03-14T11:19:57.514" v="826" actId="931"/>
          <ac:spMkLst>
            <pc:docMk/>
            <pc:sldMk cId="1250005957" sldId="2581"/>
            <ac:spMk id="29" creationId="{64629565-2739-FD39-D765-26DD8C255599}"/>
          </ac:spMkLst>
        </pc:spChg>
        <pc:spChg chg="add del mod">
          <ac:chgData name="Jessica smith" userId="a36847125beaabe3" providerId="LiveId" clId="{DB964D8E-F9C4-4EFD-8042-E4EA32A6E245}" dt="2023-03-14T11:23:11.182" v="843" actId="931"/>
          <ac:spMkLst>
            <pc:docMk/>
            <pc:sldMk cId="1250005957" sldId="2581"/>
            <ac:spMk id="33" creationId="{714E49CA-9496-D73E-6199-51E9EEB1FD93}"/>
          </ac:spMkLst>
        </pc:spChg>
        <pc:picChg chg="add del mod">
          <ac:chgData name="Jessica smith" userId="a36847125beaabe3" providerId="LiveId" clId="{DB964D8E-F9C4-4EFD-8042-E4EA32A6E245}" dt="2023-03-14T11:17:49.646" v="815" actId="478"/>
          <ac:picMkLst>
            <pc:docMk/>
            <pc:sldMk cId="1250005957" sldId="2581"/>
            <ac:picMk id="3" creationId="{B700DA0B-86B4-BCDA-C6DA-741000353E14}"/>
          </ac:picMkLst>
        </pc:picChg>
        <pc:picChg chg="add del mod">
          <ac:chgData name="Jessica smith" userId="a36847125beaabe3" providerId="LiveId" clId="{DB964D8E-F9C4-4EFD-8042-E4EA32A6E245}" dt="2023-03-14T11:17:49.646" v="815" actId="478"/>
          <ac:picMkLst>
            <pc:docMk/>
            <pc:sldMk cId="1250005957" sldId="2581"/>
            <ac:picMk id="5" creationId="{ED30F627-E130-B955-61D4-285E03DB571F}"/>
          </ac:picMkLst>
        </pc:picChg>
        <pc:picChg chg="add del mod">
          <ac:chgData name="Jessica smith" userId="a36847125beaabe3" providerId="LiveId" clId="{DB964D8E-F9C4-4EFD-8042-E4EA32A6E245}" dt="2023-03-14T11:17:49.646" v="815" actId="478"/>
          <ac:picMkLst>
            <pc:docMk/>
            <pc:sldMk cId="1250005957" sldId="2581"/>
            <ac:picMk id="7" creationId="{6A4C185C-069A-9F59-F704-75A829B28A0F}"/>
          </ac:picMkLst>
        </pc:picChg>
        <pc:picChg chg="add mod">
          <ac:chgData name="Jessica smith" userId="a36847125beaabe3" providerId="LiveId" clId="{DB964D8E-F9C4-4EFD-8042-E4EA32A6E245}" dt="2023-03-14T11:18:17.391" v="818" actId="1076"/>
          <ac:picMkLst>
            <pc:docMk/>
            <pc:sldMk cId="1250005957" sldId="2581"/>
            <ac:picMk id="11" creationId="{36000D22-60F8-7974-79B8-B0B351003D3A}"/>
          </ac:picMkLst>
        </pc:picChg>
        <pc:picChg chg="del">
          <ac:chgData name="Jessica smith" userId="a36847125beaabe3" providerId="LiveId" clId="{DB964D8E-F9C4-4EFD-8042-E4EA32A6E245}" dt="2023-03-14T11:22:53.605" v="842" actId="478"/>
          <ac:picMkLst>
            <pc:docMk/>
            <pc:sldMk cId="1250005957" sldId="2581"/>
            <ac:picMk id="13" creationId="{C1F0D4FA-A491-4D35-84B8-333978500F59}"/>
          </ac:picMkLst>
        </pc:picChg>
        <pc:picChg chg="del">
          <ac:chgData name="Jessica smith" userId="a36847125beaabe3" providerId="LiveId" clId="{DB964D8E-F9C4-4EFD-8042-E4EA32A6E245}" dt="2023-03-14T11:17:52.494" v="816" actId="478"/>
          <ac:picMkLst>
            <pc:docMk/>
            <pc:sldMk cId="1250005957" sldId="2581"/>
            <ac:picMk id="14" creationId="{D81EF999-A884-4768-A0F6-4A5244B24ED1}"/>
          </ac:picMkLst>
        </pc:picChg>
        <pc:picChg chg="del">
          <ac:chgData name="Jessica smith" userId="a36847125beaabe3" providerId="LiveId" clId="{DB964D8E-F9C4-4EFD-8042-E4EA32A6E245}" dt="2023-03-14T11:18:44.688" v="821" actId="478"/>
          <ac:picMkLst>
            <pc:docMk/>
            <pc:sldMk cId="1250005957" sldId="2581"/>
            <ac:picMk id="15" creationId="{6E7929E0-03DA-4DB9-A1CD-6B898CCC0F9E}"/>
          </ac:picMkLst>
        </pc:picChg>
        <pc:picChg chg="del">
          <ac:chgData name="Jessica smith" userId="a36847125beaabe3" providerId="LiveId" clId="{DB964D8E-F9C4-4EFD-8042-E4EA32A6E245}" dt="2023-03-14T11:18:20.187" v="819" actId="478"/>
          <ac:picMkLst>
            <pc:docMk/>
            <pc:sldMk cId="1250005957" sldId="2581"/>
            <ac:picMk id="16" creationId="{F0C1B8B8-F1A3-42A5-8865-E0498306BCB7}"/>
          </ac:picMkLst>
        </pc:picChg>
        <pc:picChg chg="add mod">
          <ac:chgData name="Jessica smith" userId="a36847125beaabe3" providerId="LiveId" clId="{DB964D8E-F9C4-4EFD-8042-E4EA32A6E245}" dt="2023-03-14T11:18:36.876" v="820" actId="931"/>
          <ac:picMkLst>
            <pc:docMk/>
            <pc:sldMk cId="1250005957" sldId="2581"/>
            <ac:picMk id="19" creationId="{A4062F57-9ABE-BE64-1D97-6FDD31BC2F5A}"/>
          </ac:picMkLst>
        </pc:picChg>
        <pc:picChg chg="add mod">
          <ac:chgData name="Jessica smith" userId="a36847125beaabe3" providerId="LiveId" clId="{DB964D8E-F9C4-4EFD-8042-E4EA32A6E245}" dt="2023-03-14T11:19:05.903" v="822" actId="931"/>
          <ac:picMkLst>
            <pc:docMk/>
            <pc:sldMk cId="1250005957" sldId="2581"/>
            <ac:picMk id="23" creationId="{12F43F24-82FE-2C11-DDC9-ECF19F1CF281}"/>
          </ac:picMkLst>
        </pc:picChg>
        <pc:picChg chg="add mod">
          <ac:chgData name="Jessica smith" userId="a36847125beaabe3" providerId="LiveId" clId="{DB964D8E-F9C4-4EFD-8042-E4EA32A6E245}" dt="2023-03-14T11:19:25.172" v="824" actId="931"/>
          <ac:picMkLst>
            <pc:docMk/>
            <pc:sldMk cId="1250005957" sldId="2581"/>
            <ac:picMk id="27" creationId="{74A12F4B-3135-D6BD-30EB-54C98F65F2C9}"/>
          </ac:picMkLst>
        </pc:picChg>
        <pc:picChg chg="add mod">
          <ac:chgData name="Jessica smith" userId="a36847125beaabe3" providerId="LiveId" clId="{DB964D8E-F9C4-4EFD-8042-E4EA32A6E245}" dt="2023-03-14T11:19:57.514" v="826" actId="931"/>
          <ac:picMkLst>
            <pc:docMk/>
            <pc:sldMk cId="1250005957" sldId="2581"/>
            <ac:picMk id="31" creationId="{45AE53B9-ED01-B40C-B878-FA66DEA17E6A}"/>
          </ac:picMkLst>
        </pc:picChg>
        <pc:picChg chg="add mod">
          <ac:chgData name="Jessica smith" userId="a36847125beaabe3" providerId="LiveId" clId="{DB964D8E-F9C4-4EFD-8042-E4EA32A6E245}" dt="2023-03-14T11:23:11.182" v="843" actId="931"/>
          <ac:picMkLst>
            <pc:docMk/>
            <pc:sldMk cId="1250005957" sldId="2581"/>
            <ac:picMk id="35" creationId="{05906E7E-C2B9-606D-CF1A-CA78DC5C853B}"/>
          </ac:picMkLst>
        </pc:picChg>
        <pc:picChg chg="del">
          <ac:chgData name="Jessica smith" userId="a36847125beaabe3" providerId="LiveId" clId="{DB964D8E-F9C4-4EFD-8042-E4EA32A6E245}" dt="2023-03-14T11:19:28.373" v="825" actId="478"/>
          <ac:picMkLst>
            <pc:docMk/>
            <pc:sldMk cId="1250005957" sldId="2581"/>
            <ac:picMk id="36" creationId="{6CBE990D-619E-4EC3-8E3B-3235FF40870D}"/>
          </ac:picMkLst>
        </pc:picChg>
        <pc:picChg chg="del">
          <ac:chgData name="Jessica smith" userId="a36847125beaabe3" providerId="LiveId" clId="{DB964D8E-F9C4-4EFD-8042-E4EA32A6E245}" dt="2023-03-14T11:19:10.680" v="823" actId="478"/>
          <ac:picMkLst>
            <pc:docMk/>
            <pc:sldMk cId="1250005957" sldId="2581"/>
            <ac:picMk id="45" creationId="{15E558B1-9F51-4146-A449-BF38892A8453}"/>
          </ac:picMkLst>
        </pc:picChg>
      </pc:sldChg>
      <pc:sldChg chg="modSp del mod">
        <pc:chgData name="Jessica smith" userId="a36847125beaabe3" providerId="LiveId" clId="{DB964D8E-F9C4-4EFD-8042-E4EA32A6E245}" dt="2023-03-14T10:55:10.624" v="281" actId="47"/>
        <pc:sldMkLst>
          <pc:docMk/>
          <pc:sldMk cId="1415924349" sldId="2584"/>
        </pc:sldMkLst>
        <pc:spChg chg="mod">
          <ac:chgData name="Jessica smith" userId="a36847125beaabe3" providerId="LiveId" clId="{DB964D8E-F9C4-4EFD-8042-E4EA32A6E245}" dt="2023-03-14T10:55:05.734" v="280" actId="20577"/>
          <ac:spMkLst>
            <pc:docMk/>
            <pc:sldMk cId="1415924349" sldId="2584"/>
            <ac:spMk id="3" creationId="{00000000-0000-0000-0000-000000000000}"/>
          </ac:spMkLst>
        </pc:spChg>
      </pc:sldChg>
      <pc:sldChg chg="addSp delSp modSp mod">
        <pc:chgData name="Jessica smith" userId="a36847125beaabe3" providerId="LiveId" clId="{DB964D8E-F9C4-4EFD-8042-E4EA32A6E245}" dt="2023-03-14T11:25:35.505" v="853" actId="1076"/>
        <pc:sldMkLst>
          <pc:docMk/>
          <pc:sldMk cId="79592761" sldId="2596"/>
        </pc:sldMkLst>
        <pc:picChg chg="add del">
          <ac:chgData name="Jessica smith" userId="a36847125beaabe3" providerId="LiveId" clId="{DB964D8E-F9C4-4EFD-8042-E4EA32A6E245}" dt="2023-03-14T11:24:16.356" v="847" actId="478"/>
          <ac:picMkLst>
            <pc:docMk/>
            <pc:sldMk cId="79592761" sldId="2596"/>
            <ac:picMk id="5" creationId="{59A5D366-BDCD-4761-A29B-21881A691F59}"/>
          </ac:picMkLst>
        </pc:picChg>
        <pc:picChg chg="add mod">
          <ac:chgData name="Jessica smith" userId="a36847125beaabe3" providerId="LiveId" clId="{DB964D8E-F9C4-4EFD-8042-E4EA32A6E245}" dt="2023-03-14T11:25:02.949" v="850" actId="1076"/>
          <ac:picMkLst>
            <pc:docMk/>
            <pc:sldMk cId="79592761" sldId="2596"/>
            <ac:picMk id="6" creationId="{E24FD77B-C7E4-536C-842D-5F06DF423CC0}"/>
          </ac:picMkLst>
        </pc:picChg>
        <pc:picChg chg="add mod">
          <ac:chgData name="Jessica smith" userId="a36847125beaabe3" providerId="LiveId" clId="{DB964D8E-F9C4-4EFD-8042-E4EA32A6E245}" dt="2023-03-14T11:25:35.505" v="853" actId="1076"/>
          <ac:picMkLst>
            <pc:docMk/>
            <pc:sldMk cId="79592761" sldId="2596"/>
            <ac:picMk id="8" creationId="{E2C49213-8E8A-F0D4-99D0-D8A9236DED8A}"/>
          </ac:picMkLst>
        </pc:picChg>
      </pc:sldChg>
      <pc:sldChg chg="addSp delSp modSp mod">
        <pc:chgData name="Jessica smith" userId="a36847125beaabe3" providerId="LiveId" clId="{DB964D8E-F9C4-4EFD-8042-E4EA32A6E245}" dt="2023-03-27T08:27:13.241" v="1461" actId="20577"/>
        <pc:sldMkLst>
          <pc:docMk/>
          <pc:sldMk cId="892914021" sldId="2597"/>
        </pc:sldMkLst>
        <pc:spChg chg="add del mod">
          <ac:chgData name="Jessica smith" userId="a36847125beaabe3" providerId="LiveId" clId="{DB964D8E-F9C4-4EFD-8042-E4EA32A6E245}" dt="2023-03-14T11:22:07.277" v="837" actId="931"/>
          <ac:spMkLst>
            <pc:docMk/>
            <pc:sldMk cId="892914021" sldId="2597"/>
            <ac:spMk id="3" creationId="{093F6DE1-53EC-25B5-E28A-EFE689047BF7}"/>
          </ac:spMkLst>
        </pc:spChg>
        <pc:spChg chg="mod">
          <ac:chgData name="Jessica smith" userId="a36847125beaabe3" providerId="LiveId" clId="{DB964D8E-F9C4-4EFD-8042-E4EA32A6E245}" dt="2023-03-27T08:27:13.241" v="1461" actId="20577"/>
          <ac:spMkLst>
            <pc:docMk/>
            <pc:sldMk cId="892914021" sldId="2597"/>
            <ac:spMk id="10" creationId="{577946A2-8DCE-4047-9CAE-38128B4BAF3B}"/>
          </ac:spMkLst>
        </pc:spChg>
        <pc:spChg chg="add del mod">
          <ac:chgData name="Jessica smith" userId="a36847125beaabe3" providerId="LiveId" clId="{DB964D8E-F9C4-4EFD-8042-E4EA32A6E245}" dt="2023-03-14T11:22:34.240" v="839" actId="931"/>
          <ac:spMkLst>
            <pc:docMk/>
            <pc:sldMk cId="892914021" sldId="2597"/>
            <ac:spMk id="11" creationId="{C4AD4B0D-233A-D146-9070-BBE65B4A557A}"/>
          </ac:spMkLst>
        </pc:spChg>
        <pc:picChg chg="add mod">
          <ac:chgData name="Jessica smith" userId="a36847125beaabe3" providerId="LiveId" clId="{DB964D8E-F9C4-4EFD-8042-E4EA32A6E245}" dt="2023-03-14T11:22:07.277" v="837" actId="931"/>
          <ac:picMkLst>
            <pc:docMk/>
            <pc:sldMk cId="892914021" sldId="2597"/>
            <ac:picMk id="5" creationId="{35042AC1-0690-730C-ADF0-C836F9E13F35}"/>
          </ac:picMkLst>
        </pc:picChg>
        <pc:picChg chg="del">
          <ac:chgData name="Jessica smith" userId="a36847125beaabe3" providerId="LiveId" clId="{DB964D8E-F9C4-4EFD-8042-E4EA32A6E245}" dt="2023-03-14T11:21:49.869" v="836" actId="478"/>
          <ac:picMkLst>
            <pc:docMk/>
            <pc:sldMk cId="892914021" sldId="2597"/>
            <ac:picMk id="7" creationId="{00000000-0000-0000-0000-000000000000}"/>
          </ac:picMkLst>
        </pc:picChg>
        <pc:picChg chg="del">
          <ac:chgData name="Jessica smith" userId="a36847125beaabe3" providerId="LiveId" clId="{DB964D8E-F9C4-4EFD-8042-E4EA32A6E245}" dt="2023-03-14T11:22:11.640" v="838" actId="478"/>
          <ac:picMkLst>
            <pc:docMk/>
            <pc:sldMk cId="892914021" sldId="2597"/>
            <ac:picMk id="9" creationId="{00000000-0000-0000-0000-000000000000}"/>
          </ac:picMkLst>
        </pc:picChg>
        <pc:picChg chg="add mod">
          <ac:chgData name="Jessica smith" userId="a36847125beaabe3" providerId="LiveId" clId="{DB964D8E-F9C4-4EFD-8042-E4EA32A6E245}" dt="2023-03-14T11:22:43.350" v="841" actId="14100"/>
          <ac:picMkLst>
            <pc:docMk/>
            <pc:sldMk cId="892914021" sldId="2597"/>
            <ac:picMk id="13" creationId="{4A1650A8-A547-C6E9-4B44-585AEC91BCDC}"/>
          </ac:picMkLst>
        </pc:picChg>
      </pc:sldChg>
      <pc:sldChg chg="addSp delSp modSp mod">
        <pc:chgData name="Jessica smith" userId="a36847125beaabe3" providerId="LiveId" clId="{DB964D8E-F9C4-4EFD-8042-E4EA32A6E245}" dt="2023-03-27T08:29:43.268" v="1652" actId="20577"/>
        <pc:sldMkLst>
          <pc:docMk/>
          <pc:sldMk cId="502545656" sldId="2598"/>
        </pc:sldMkLst>
        <pc:spChg chg="add del mod">
          <ac:chgData name="Jessica smith" userId="a36847125beaabe3" providerId="LiveId" clId="{DB964D8E-F9C4-4EFD-8042-E4EA32A6E245}" dt="2023-03-14T11:23:41.959" v="844" actId="931"/>
          <ac:spMkLst>
            <pc:docMk/>
            <pc:sldMk cId="502545656" sldId="2598"/>
            <ac:spMk id="3" creationId="{81F4597E-93FA-20BC-515F-603EF5D072FE}"/>
          </ac:spMkLst>
        </pc:spChg>
        <pc:spChg chg="add del mod">
          <ac:chgData name="Jessica smith" userId="a36847125beaabe3" providerId="LiveId" clId="{DB964D8E-F9C4-4EFD-8042-E4EA32A6E245}" dt="2023-03-14T11:23:58.765" v="845" actId="931"/>
          <ac:spMkLst>
            <pc:docMk/>
            <pc:sldMk cId="502545656" sldId="2598"/>
            <ac:spMk id="5" creationId="{999D648A-FFA8-5EC5-6B6C-D0BDA13D0AAB}"/>
          </ac:spMkLst>
        </pc:spChg>
        <pc:spChg chg="mod">
          <ac:chgData name="Jessica smith" userId="a36847125beaabe3" providerId="LiveId" clId="{DB964D8E-F9C4-4EFD-8042-E4EA32A6E245}" dt="2023-03-27T08:29:43.268" v="1652" actId="20577"/>
          <ac:spMkLst>
            <pc:docMk/>
            <pc:sldMk cId="502545656" sldId="2598"/>
            <ac:spMk id="11" creationId="{C752924E-B022-4FF4-B161-31F5531EC8DA}"/>
          </ac:spMkLst>
        </pc:spChg>
        <pc:picChg chg="add mod">
          <ac:chgData name="Jessica smith" userId="a36847125beaabe3" providerId="LiveId" clId="{DB964D8E-F9C4-4EFD-8042-E4EA32A6E245}" dt="2023-03-14T11:23:41.959" v="844" actId="931"/>
          <ac:picMkLst>
            <pc:docMk/>
            <pc:sldMk cId="502545656" sldId="2598"/>
            <ac:picMk id="7" creationId="{AEA1FA16-CF01-1776-DE2F-8182696B07F5}"/>
          </ac:picMkLst>
        </pc:picChg>
        <pc:picChg chg="add mod">
          <ac:chgData name="Jessica smith" userId="a36847125beaabe3" providerId="LiveId" clId="{DB964D8E-F9C4-4EFD-8042-E4EA32A6E245}" dt="2023-03-14T11:23:58.765" v="845" actId="931"/>
          <ac:picMkLst>
            <pc:docMk/>
            <pc:sldMk cId="502545656" sldId="2598"/>
            <ac:picMk id="12" creationId="{BE8B70EF-E596-73AC-19AA-785359BCCF1E}"/>
          </ac:picMkLst>
        </pc:picChg>
        <pc:picChg chg="del">
          <ac:chgData name="Jessica smith" userId="a36847125beaabe3" providerId="LiveId" clId="{DB964D8E-F9C4-4EFD-8042-E4EA32A6E245}" dt="2023-03-14T11:20:06.687" v="828" actId="478"/>
          <ac:picMkLst>
            <pc:docMk/>
            <pc:sldMk cId="502545656" sldId="2598"/>
            <ac:picMk id="18" creationId="{00000000-0000-0000-0000-000000000000}"/>
          </ac:picMkLst>
        </pc:picChg>
        <pc:picChg chg="del">
          <ac:chgData name="Jessica smith" userId="a36847125beaabe3" providerId="LiveId" clId="{DB964D8E-F9C4-4EFD-8042-E4EA32A6E245}" dt="2023-03-14T11:20:05.036" v="827" actId="478"/>
          <ac:picMkLst>
            <pc:docMk/>
            <pc:sldMk cId="502545656" sldId="2598"/>
            <ac:picMk id="19" creationId="{00000000-0000-0000-0000-000000000000}"/>
          </ac:picMkLst>
        </pc:picChg>
      </pc:sldChg>
      <pc:sldChg chg="addSp delSp modSp mod">
        <pc:chgData name="Jessica smith" userId="a36847125beaabe3" providerId="LiveId" clId="{DB964D8E-F9C4-4EFD-8042-E4EA32A6E245}" dt="2023-03-14T11:37:29.822" v="1177" actId="20577"/>
        <pc:sldMkLst>
          <pc:docMk/>
          <pc:sldMk cId="535549201" sldId="2599"/>
        </pc:sldMkLst>
        <pc:spChg chg="mod">
          <ac:chgData name="Jessica smith" userId="a36847125beaabe3" providerId="LiveId" clId="{DB964D8E-F9C4-4EFD-8042-E4EA32A6E245}" dt="2023-03-14T11:37:29.822" v="1177" actId="20577"/>
          <ac:spMkLst>
            <pc:docMk/>
            <pc:sldMk cId="535549201" sldId="2599"/>
            <ac:spMk id="2" creationId="{83823991-6F5F-45D3-883F-8179BE10396D}"/>
          </ac:spMkLst>
        </pc:spChg>
        <pc:picChg chg="del">
          <ac:chgData name="Jessica smith" userId="a36847125beaabe3" providerId="LiveId" clId="{DB964D8E-F9C4-4EFD-8042-E4EA32A6E245}" dt="2023-03-14T11:26:15.229" v="854" actId="478"/>
          <ac:picMkLst>
            <pc:docMk/>
            <pc:sldMk cId="535549201" sldId="2599"/>
            <ac:picMk id="5" creationId="{59A5D366-BDCD-4761-A29B-21881A691F59}"/>
          </ac:picMkLst>
        </pc:picChg>
        <pc:picChg chg="add mod">
          <ac:chgData name="Jessica smith" userId="a36847125beaabe3" providerId="LiveId" clId="{DB964D8E-F9C4-4EFD-8042-E4EA32A6E245}" dt="2023-03-14T11:27:52.937" v="863" actId="1076"/>
          <ac:picMkLst>
            <pc:docMk/>
            <pc:sldMk cId="535549201" sldId="2599"/>
            <ac:picMk id="6" creationId="{0FE2835A-E887-052D-05D5-7AB743D8C56C}"/>
          </ac:picMkLst>
        </pc:picChg>
        <pc:picChg chg="add mod">
          <ac:chgData name="Jessica smith" userId="a36847125beaabe3" providerId="LiveId" clId="{DB964D8E-F9C4-4EFD-8042-E4EA32A6E245}" dt="2023-03-14T11:27:37.494" v="860" actId="1076"/>
          <ac:picMkLst>
            <pc:docMk/>
            <pc:sldMk cId="535549201" sldId="2599"/>
            <ac:picMk id="8" creationId="{9392ACCD-1F95-EBB7-0CBB-49B615F523D5}"/>
          </ac:picMkLst>
        </pc:picChg>
      </pc:sldChg>
      <pc:sldChg chg="addSp delSp modSp add mod">
        <pc:chgData name="Jessica smith" userId="a36847125beaabe3" providerId="LiveId" clId="{DB964D8E-F9C4-4EFD-8042-E4EA32A6E245}" dt="2023-03-27T08:26:29.555" v="1454" actId="403"/>
        <pc:sldMkLst>
          <pc:docMk/>
          <pc:sldMk cId="3948366016" sldId="2600"/>
        </pc:sldMkLst>
        <pc:spChg chg="add del mod">
          <ac:chgData name="Jessica smith" userId="a36847125beaabe3" providerId="LiveId" clId="{DB964D8E-F9C4-4EFD-8042-E4EA32A6E245}" dt="2023-03-14T11:15:51.565" v="807"/>
          <ac:spMkLst>
            <pc:docMk/>
            <pc:sldMk cId="3948366016" sldId="2600"/>
            <ac:spMk id="2" creationId="{A87B2CAF-603B-E552-537D-2D511E1FBCFB}"/>
          </ac:spMkLst>
        </pc:spChg>
        <pc:spChg chg="add mod">
          <ac:chgData name="Jessica smith" userId="a36847125beaabe3" providerId="LiveId" clId="{DB964D8E-F9C4-4EFD-8042-E4EA32A6E245}" dt="2023-03-27T08:26:29.555" v="1454" actId="403"/>
          <ac:spMkLst>
            <pc:docMk/>
            <pc:sldMk cId="3948366016" sldId="2600"/>
            <ac:spMk id="3" creationId="{250A48E6-4321-20D0-F813-16C34D9E3895}"/>
          </ac:spMkLst>
        </pc:spChg>
        <pc:spChg chg="del">
          <ac:chgData name="Jessica smith" userId="a36847125beaabe3" providerId="LiveId" clId="{DB964D8E-F9C4-4EFD-8042-E4EA32A6E245}" dt="2023-03-14T11:02:11.960" v="326" actId="478"/>
          <ac:spMkLst>
            <pc:docMk/>
            <pc:sldMk cId="3948366016" sldId="2600"/>
            <ac:spMk id="7" creationId="{87FCC6D1-213C-4A86-A2D0-742E15438C09}"/>
          </ac:spMkLst>
        </pc:spChg>
        <pc:spChg chg="mod">
          <ac:chgData name="Jessica smith" userId="a36847125beaabe3" providerId="LiveId" clId="{DB964D8E-F9C4-4EFD-8042-E4EA32A6E245}" dt="2023-03-14T11:15:22.956" v="803" actId="14100"/>
          <ac:spMkLst>
            <pc:docMk/>
            <pc:sldMk cId="3948366016" sldId="2600"/>
            <ac:spMk id="8" creationId="{D9C2EAA8-D3C6-403B-B439-F95C60D0B3B9}"/>
          </ac:spMkLst>
        </pc:spChg>
      </pc:sldChg>
      <pc:sldChg chg="new del">
        <pc:chgData name="Jessica smith" userId="a36847125beaabe3" providerId="LiveId" clId="{DB964D8E-F9C4-4EFD-8042-E4EA32A6E245}" dt="2023-03-14T11:42:23.597" v="1199" actId="47"/>
        <pc:sldMkLst>
          <pc:docMk/>
          <pc:sldMk cId="1363246544" sldId="2601"/>
        </pc:sldMkLst>
      </pc:sldChg>
      <pc:sldChg chg="modSp add mod ord">
        <pc:chgData name="Jessica smith" userId="a36847125beaabe3" providerId="LiveId" clId="{DB964D8E-F9C4-4EFD-8042-E4EA32A6E245}" dt="2023-03-14T16:12:01.960" v="1431" actId="27636"/>
        <pc:sldMkLst>
          <pc:docMk/>
          <pc:sldMk cId="3657187108" sldId="2601"/>
        </pc:sldMkLst>
        <pc:spChg chg="mod">
          <ac:chgData name="Jessica smith" userId="a36847125beaabe3" providerId="LiveId" clId="{DB964D8E-F9C4-4EFD-8042-E4EA32A6E245}" dt="2023-03-14T13:33:43.291" v="1228" actId="20577"/>
          <ac:spMkLst>
            <pc:docMk/>
            <pc:sldMk cId="3657187108" sldId="2601"/>
            <ac:spMk id="9" creationId="{06A574E0-4F1C-4569-ABD3-9707A8CD1831}"/>
          </ac:spMkLst>
        </pc:spChg>
        <pc:spChg chg="mod">
          <ac:chgData name="Jessica smith" userId="a36847125beaabe3" providerId="LiveId" clId="{DB964D8E-F9C4-4EFD-8042-E4EA32A6E245}" dt="2023-03-14T16:12:01.960" v="1431" actId="27636"/>
          <ac:spMkLst>
            <pc:docMk/>
            <pc:sldMk cId="3657187108" sldId="2601"/>
            <ac:spMk id="11" creationId="{C752924E-B022-4FF4-B161-31F5531EC8DA}"/>
          </ac:spMkLst>
        </pc:spChg>
      </pc:sldChg>
      <pc:sldChg chg="new del">
        <pc:chgData name="Jessica smith" userId="a36847125beaabe3" providerId="LiveId" clId="{DB964D8E-F9C4-4EFD-8042-E4EA32A6E245}" dt="2023-03-14T13:32:54.532" v="1201" actId="47"/>
        <pc:sldMkLst>
          <pc:docMk/>
          <pc:sldMk cId="3680062936" sldId="2601"/>
        </pc:sldMkLst>
      </pc:sldChg>
      <pc:sldChg chg="modSp add mod">
        <pc:chgData name="Jessica smith" userId="a36847125beaabe3" providerId="LiveId" clId="{DB964D8E-F9C4-4EFD-8042-E4EA32A6E245}" dt="2023-03-14T16:12:48.230" v="1436"/>
        <pc:sldMkLst>
          <pc:docMk/>
          <pc:sldMk cId="347630707" sldId="2602"/>
        </pc:sldMkLst>
        <pc:spChg chg="mod">
          <ac:chgData name="Jessica smith" userId="a36847125beaabe3" providerId="LiveId" clId="{DB964D8E-F9C4-4EFD-8042-E4EA32A6E245}" dt="2023-03-14T16:12:48.230" v="1436"/>
          <ac:spMkLst>
            <pc:docMk/>
            <pc:sldMk cId="347630707" sldId="2602"/>
            <ac:spMk id="11" creationId="{C752924E-B022-4FF4-B161-31F5531EC8DA}"/>
          </ac:spMkLst>
        </pc:spChg>
      </pc:sldChg>
      <pc:sldChg chg="modSp add mod">
        <pc:chgData name="Jessica smith" userId="a36847125beaabe3" providerId="LiveId" clId="{DB964D8E-F9C4-4EFD-8042-E4EA32A6E245}" dt="2023-03-14T16:13:07.235" v="1439" actId="27636"/>
        <pc:sldMkLst>
          <pc:docMk/>
          <pc:sldMk cId="1245359526" sldId="2603"/>
        </pc:sldMkLst>
        <pc:spChg chg="mod">
          <ac:chgData name="Jessica smith" userId="a36847125beaabe3" providerId="LiveId" clId="{DB964D8E-F9C4-4EFD-8042-E4EA32A6E245}" dt="2023-03-14T16:13:07.235" v="1439" actId="27636"/>
          <ac:spMkLst>
            <pc:docMk/>
            <pc:sldMk cId="1245359526" sldId="2603"/>
            <ac:spMk id="11" creationId="{C752924E-B022-4FF4-B161-31F5531EC8DA}"/>
          </ac:spMkLst>
        </pc:spChg>
      </pc:sldChg>
      <pc:sldChg chg="new del">
        <pc:chgData name="Jessica smith" userId="a36847125beaabe3" providerId="LiveId" clId="{DB964D8E-F9C4-4EFD-8042-E4EA32A6E245}" dt="2023-03-14T15:53:01.511" v="1281" actId="47"/>
        <pc:sldMkLst>
          <pc:docMk/>
          <pc:sldMk cId="101667722" sldId="2604"/>
        </pc:sldMkLst>
      </pc:sldChg>
      <pc:sldChg chg="modSp add mod ord">
        <pc:chgData name="Jessica smith" userId="a36847125beaabe3" providerId="LiveId" clId="{DB964D8E-F9C4-4EFD-8042-E4EA32A6E245}" dt="2023-03-14T16:13:36.598" v="1444" actId="20577"/>
        <pc:sldMkLst>
          <pc:docMk/>
          <pc:sldMk cId="3447592270" sldId="2604"/>
        </pc:sldMkLst>
        <pc:spChg chg="mod">
          <ac:chgData name="Jessica smith" userId="a36847125beaabe3" providerId="LiveId" clId="{DB964D8E-F9C4-4EFD-8042-E4EA32A6E245}" dt="2023-03-14T16:13:36.598" v="1444" actId="20577"/>
          <ac:spMkLst>
            <pc:docMk/>
            <pc:sldMk cId="3447592270" sldId="2604"/>
            <ac:spMk id="11" creationId="{C752924E-B022-4FF4-B161-31F5531EC8DA}"/>
          </ac:spMkLst>
        </pc:spChg>
      </pc:sldChg>
      <pc:sldChg chg="addSp delSp modSp add del mod">
        <pc:chgData name="Jessica smith" userId="a36847125beaabe3" providerId="LiveId" clId="{DB964D8E-F9C4-4EFD-8042-E4EA32A6E245}" dt="2023-03-14T16:13:42.307" v="1445" actId="47"/>
        <pc:sldMkLst>
          <pc:docMk/>
          <pc:sldMk cId="2820388149" sldId="2605"/>
        </pc:sldMkLst>
        <pc:spChg chg="add del mod">
          <ac:chgData name="Jessica smith" userId="a36847125beaabe3" providerId="LiveId" clId="{DB964D8E-F9C4-4EFD-8042-E4EA32A6E245}" dt="2023-03-14T16:01:35.388" v="1369"/>
          <ac:spMkLst>
            <pc:docMk/>
            <pc:sldMk cId="2820388149" sldId="2605"/>
            <ac:spMk id="2" creationId="{F23A716A-B57E-9B11-5E18-D7320500CFC3}"/>
          </ac:spMkLst>
        </pc:spChg>
        <pc:spChg chg="add mod">
          <ac:chgData name="Jessica smith" userId="a36847125beaabe3" providerId="LiveId" clId="{DB964D8E-F9C4-4EFD-8042-E4EA32A6E245}" dt="2023-03-14T16:05:41.798" v="1409" actId="255"/>
          <ac:spMkLst>
            <pc:docMk/>
            <pc:sldMk cId="2820388149" sldId="2605"/>
            <ac:spMk id="3" creationId="{A4FA7D08-549A-E6F5-7010-DF81169C63BE}"/>
          </ac:spMkLst>
        </pc:spChg>
        <pc:spChg chg="mod">
          <ac:chgData name="Jessica smith" userId="a36847125beaabe3" providerId="LiveId" clId="{DB964D8E-F9C4-4EFD-8042-E4EA32A6E245}" dt="2023-03-14T16:00:49.910" v="1348" actId="20577"/>
          <ac:spMkLst>
            <pc:docMk/>
            <pc:sldMk cId="2820388149" sldId="2605"/>
            <ac:spMk id="11" creationId="{C752924E-B022-4FF4-B161-31F5531EC8DA}"/>
          </ac:spMkLst>
        </pc:spChg>
      </pc:sldChg>
      <pc:sldChg chg="modSp add mod">
        <pc:chgData name="Jessica smith" userId="a36847125beaabe3" providerId="LiveId" clId="{DB964D8E-F9C4-4EFD-8042-E4EA32A6E245}" dt="2023-03-27T08:26:55.238" v="1459" actId="403"/>
        <pc:sldMkLst>
          <pc:docMk/>
          <pc:sldMk cId="3400607695" sldId="2605"/>
        </pc:sldMkLst>
        <pc:spChg chg="mod">
          <ac:chgData name="Jessica smith" userId="a36847125beaabe3" providerId="LiveId" clId="{DB964D8E-F9C4-4EFD-8042-E4EA32A6E245}" dt="2023-03-27T08:26:55.238" v="1459" actId="403"/>
          <ac:spMkLst>
            <pc:docMk/>
            <pc:sldMk cId="3400607695" sldId="2605"/>
            <ac:spMk id="13" creationId="{D7A60714-C89D-9155-E930-A2EBCE9AAEFC}"/>
          </ac:spMkLst>
        </pc:spChg>
      </pc:sldChg>
      <pc:sldChg chg="modSp add del mod">
        <pc:chgData name="Jessica smith" userId="a36847125beaabe3" providerId="LiveId" clId="{DB964D8E-F9C4-4EFD-8042-E4EA32A6E245}" dt="2023-03-14T16:13:44.509" v="1446" actId="47"/>
        <pc:sldMkLst>
          <pc:docMk/>
          <pc:sldMk cId="3102091840" sldId="2606"/>
        </pc:sldMkLst>
        <pc:spChg chg="mod">
          <ac:chgData name="Jessica smith" userId="a36847125beaabe3" providerId="LiveId" clId="{DB964D8E-F9C4-4EFD-8042-E4EA32A6E245}" dt="2023-03-14T16:08:40.597" v="1428" actId="207"/>
          <ac:spMkLst>
            <pc:docMk/>
            <pc:sldMk cId="3102091840" sldId="2606"/>
            <ac:spMk id="3" creationId="{A4FA7D08-549A-E6F5-7010-DF81169C63BE}"/>
          </ac:spMkLst>
        </pc:spChg>
      </pc:sldChg>
      <pc:sldChg chg="modSp add mod">
        <pc:chgData name="Jessica smith" userId="a36847125beaabe3" providerId="LiveId" clId="{DB964D8E-F9C4-4EFD-8042-E4EA32A6E245}" dt="2023-03-27T08:26:42.623" v="1458" actId="403"/>
        <pc:sldMkLst>
          <pc:docMk/>
          <pc:sldMk cId="4010145422" sldId="2606"/>
        </pc:sldMkLst>
        <pc:spChg chg="mod">
          <ac:chgData name="Jessica smith" userId="a36847125beaabe3" providerId="LiveId" clId="{DB964D8E-F9C4-4EFD-8042-E4EA32A6E245}" dt="2023-03-27T08:26:42.623" v="1458" actId="403"/>
          <ac:spMkLst>
            <pc:docMk/>
            <pc:sldMk cId="4010145422" sldId="2606"/>
            <ac:spMk id="3" creationId="{250A48E6-4321-20D0-F813-16C34D9E389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2018837-64B5-4E20-83A5-89B993CB3C9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99C2A4FB-A56B-4413-A08B-0E9894B98B4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5C1C803-4122-480D-8DD8-731C759F8366}" type="datetime1">
              <a:rPr lang="en-GB" smtClean="0"/>
              <a:t>27/03/2023</a:t>
            </a:fld>
            <a:endParaRPr lang="en-GB" dirty="0"/>
          </a:p>
        </p:txBody>
      </p:sp>
      <p:sp>
        <p:nvSpPr>
          <p:cNvPr id="4" name="Footer Placeholder 3">
            <a:extLst>
              <a:ext uri="{FF2B5EF4-FFF2-40B4-BE49-F238E27FC236}">
                <a16:creationId xmlns:a16="http://schemas.microsoft.com/office/drawing/2014/main" id="{A3977F36-950D-4655-BC4A-F80BE1DBF79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56C246FD-229D-4B04-9855-212AD8D784A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DA8A28B-0568-4092-BB1A-13C9B073E3A0}" type="slidenum">
              <a:rPr lang="en-GB" smtClean="0"/>
              <a:t>‹#›</a:t>
            </a:fld>
            <a:endParaRPr lang="en-GB" dirty="0"/>
          </a:p>
        </p:txBody>
      </p:sp>
    </p:spTree>
    <p:extLst>
      <p:ext uri="{BB962C8B-B14F-4D97-AF65-F5344CB8AC3E}">
        <p14:creationId xmlns:p14="http://schemas.microsoft.com/office/powerpoint/2010/main" val="1640525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71CFBE35-EE7C-4065-8DAA-0FF396A0AF2F}" type="datetime1">
              <a:rPr lang="en-GB" noProof="0" smtClean="0"/>
              <a:t>27/03/2023</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CFA0038-7055-434C-B6C4-B8C69565C600}" type="slidenum">
              <a:rPr lang="en-GB" noProof="0" smtClean="0"/>
              <a:t>‹#›</a:t>
            </a:fld>
            <a:endParaRPr lang="en-GB" noProof="0" dirty="0"/>
          </a:p>
        </p:txBody>
      </p:sp>
    </p:spTree>
    <p:extLst>
      <p:ext uri="{BB962C8B-B14F-4D97-AF65-F5344CB8AC3E}">
        <p14:creationId xmlns:p14="http://schemas.microsoft.com/office/powerpoint/2010/main" val="139086414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CFA0038-7055-434C-B6C4-B8C69565C600}" type="slidenum">
              <a:rPr lang="en-GB" smtClean="0"/>
              <a:t>1</a:t>
            </a:fld>
            <a:endParaRPr lang="en-GB" dirty="0"/>
          </a:p>
        </p:txBody>
      </p:sp>
    </p:spTree>
    <p:extLst>
      <p:ext uri="{BB962C8B-B14F-4D97-AF65-F5344CB8AC3E}">
        <p14:creationId xmlns:p14="http://schemas.microsoft.com/office/powerpoint/2010/main" val="42451387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CFA0038-7055-434C-B6C4-B8C69565C600}" type="slidenum">
              <a:rPr lang="en-GB" smtClean="0"/>
              <a:t>2</a:t>
            </a:fld>
            <a:endParaRPr lang="en-GB" dirty="0"/>
          </a:p>
        </p:txBody>
      </p:sp>
    </p:spTree>
    <p:extLst>
      <p:ext uri="{BB962C8B-B14F-4D97-AF65-F5344CB8AC3E}">
        <p14:creationId xmlns:p14="http://schemas.microsoft.com/office/powerpoint/2010/main" val="41972919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CFA0038-7055-434C-B6C4-B8C69565C600}" type="slidenum">
              <a:rPr lang="en-GB" smtClean="0"/>
              <a:t>3</a:t>
            </a:fld>
            <a:endParaRPr lang="en-GB" dirty="0"/>
          </a:p>
        </p:txBody>
      </p:sp>
    </p:spTree>
    <p:extLst>
      <p:ext uri="{BB962C8B-B14F-4D97-AF65-F5344CB8AC3E}">
        <p14:creationId xmlns:p14="http://schemas.microsoft.com/office/powerpoint/2010/main" val="6875434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CFA0038-7055-434C-B6C4-B8C69565C600}" type="slidenum">
              <a:rPr lang="en-GB" smtClean="0"/>
              <a:t>4</a:t>
            </a:fld>
            <a:endParaRPr lang="en-GB" dirty="0"/>
          </a:p>
        </p:txBody>
      </p:sp>
    </p:spTree>
    <p:extLst>
      <p:ext uri="{BB962C8B-B14F-4D97-AF65-F5344CB8AC3E}">
        <p14:creationId xmlns:p14="http://schemas.microsoft.com/office/powerpoint/2010/main" val="29525027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CFA0038-7055-434C-B6C4-B8C69565C600}" type="slidenum">
              <a:rPr lang="en-GB" smtClean="0"/>
              <a:t>5</a:t>
            </a:fld>
            <a:endParaRPr lang="en-GB" dirty="0"/>
          </a:p>
        </p:txBody>
      </p:sp>
    </p:spTree>
    <p:extLst>
      <p:ext uri="{BB962C8B-B14F-4D97-AF65-F5344CB8AC3E}">
        <p14:creationId xmlns:p14="http://schemas.microsoft.com/office/powerpoint/2010/main" val="36750230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CFA0038-7055-434C-B6C4-B8C69565C600}" type="slidenum">
              <a:rPr lang="en-GB" smtClean="0"/>
              <a:t>6</a:t>
            </a:fld>
            <a:endParaRPr lang="en-GB" dirty="0"/>
          </a:p>
        </p:txBody>
      </p:sp>
    </p:spTree>
    <p:extLst>
      <p:ext uri="{BB962C8B-B14F-4D97-AF65-F5344CB8AC3E}">
        <p14:creationId xmlns:p14="http://schemas.microsoft.com/office/powerpoint/2010/main" val="22414939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CFA0038-7055-434C-B6C4-B8C69565C600}" type="slidenum">
              <a:rPr lang="en-GB" smtClean="0"/>
              <a:t>7</a:t>
            </a:fld>
            <a:endParaRPr lang="en-GB" dirty="0"/>
          </a:p>
        </p:txBody>
      </p:sp>
    </p:spTree>
    <p:extLst>
      <p:ext uri="{BB962C8B-B14F-4D97-AF65-F5344CB8AC3E}">
        <p14:creationId xmlns:p14="http://schemas.microsoft.com/office/powerpoint/2010/main" val="37373872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CFA0038-7055-434C-B6C4-B8C69565C600}" type="slidenum">
              <a:rPr lang="en-GB" smtClean="0"/>
              <a:t>8</a:t>
            </a:fld>
            <a:endParaRPr lang="en-GB" dirty="0"/>
          </a:p>
        </p:txBody>
      </p:sp>
    </p:spTree>
    <p:extLst>
      <p:ext uri="{BB962C8B-B14F-4D97-AF65-F5344CB8AC3E}">
        <p14:creationId xmlns:p14="http://schemas.microsoft.com/office/powerpoint/2010/main" val="3919811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CFA0038-7055-434C-B6C4-B8C69565C600}" type="slidenum">
              <a:rPr lang="en-GB" smtClean="0"/>
              <a:t>9</a:t>
            </a:fld>
            <a:endParaRPr lang="en-GB" dirty="0"/>
          </a:p>
        </p:txBody>
      </p:sp>
    </p:spTree>
    <p:extLst>
      <p:ext uri="{BB962C8B-B14F-4D97-AF65-F5344CB8AC3E}">
        <p14:creationId xmlns:p14="http://schemas.microsoft.com/office/powerpoint/2010/main" val="33464788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CFA0038-7055-434C-B6C4-B8C69565C600}" type="slidenum">
              <a:rPr lang="en-GB" smtClean="0"/>
              <a:t>10</a:t>
            </a:fld>
            <a:endParaRPr lang="en-GB" dirty="0"/>
          </a:p>
        </p:txBody>
      </p:sp>
    </p:spTree>
    <p:extLst>
      <p:ext uri="{BB962C8B-B14F-4D97-AF65-F5344CB8AC3E}">
        <p14:creationId xmlns:p14="http://schemas.microsoft.com/office/powerpoint/2010/main" val="36616413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CFA0038-7055-434C-B6C4-B8C69565C600}" type="slidenum">
              <a:rPr lang="en-GB" smtClean="0"/>
              <a:t>11</a:t>
            </a:fld>
            <a:endParaRPr lang="en-GB" dirty="0"/>
          </a:p>
        </p:txBody>
      </p:sp>
    </p:spTree>
    <p:extLst>
      <p:ext uri="{BB962C8B-B14F-4D97-AF65-F5344CB8AC3E}">
        <p14:creationId xmlns:p14="http://schemas.microsoft.com/office/powerpoint/2010/main" val="20080873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CFA0038-7055-434C-B6C4-B8C69565C600}" type="slidenum">
              <a:rPr lang="en-GB" smtClean="0"/>
              <a:t>12</a:t>
            </a:fld>
            <a:endParaRPr lang="en-GB" dirty="0"/>
          </a:p>
        </p:txBody>
      </p:sp>
    </p:spTree>
    <p:extLst>
      <p:ext uri="{BB962C8B-B14F-4D97-AF65-F5344CB8AC3E}">
        <p14:creationId xmlns:p14="http://schemas.microsoft.com/office/powerpoint/2010/main" val="22863470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CFA0038-7055-434C-B6C4-B8C69565C600}" type="slidenum">
              <a:rPr lang="en-GB" smtClean="0"/>
              <a:t>13</a:t>
            </a:fld>
            <a:endParaRPr lang="en-GB" dirty="0"/>
          </a:p>
        </p:txBody>
      </p:sp>
    </p:spTree>
    <p:extLst>
      <p:ext uri="{BB962C8B-B14F-4D97-AF65-F5344CB8AC3E}">
        <p14:creationId xmlns:p14="http://schemas.microsoft.com/office/powerpoint/2010/main" val="16019883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CFA0038-7055-434C-B6C4-B8C69565C600}" type="slidenum">
              <a:rPr lang="en-GB" smtClean="0"/>
              <a:t>14</a:t>
            </a:fld>
            <a:endParaRPr lang="en-GB" dirty="0"/>
          </a:p>
        </p:txBody>
      </p:sp>
    </p:spTree>
    <p:extLst>
      <p:ext uri="{BB962C8B-B14F-4D97-AF65-F5344CB8AC3E}">
        <p14:creationId xmlns:p14="http://schemas.microsoft.com/office/powerpoint/2010/main" val="33143481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CFA0038-7055-434C-B6C4-B8C69565C600}" type="slidenum">
              <a:rPr lang="en-GB" smtClean="0"/>
              <a:t>15</a:t>
            </a:fld>
            <a:endParaRPr lang="en-GB" dirty="0"/>
          </a:p>
        </p:txBody>
      </p:sp>
    </p:spTree>
    <p:extLst>
      <p:ext uri="{BB962C8B-B14F-4D97-AF65-F5344CB8AC3E}">
        <p14:creationId xmlns:p14="http://schemas.microsoft.com/office/powerpoint/2010/main" val="37363553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CFA0038-7055-434C-B6C4-B8C69565C600}" type="slidenum">
              <a:rPr lang="en-GB" smtClean="0"/>
              <a:t>16</a:t>
            </a:fld>
            <a:endParaRPr lang="en-GB" dirty="0"/>
          </a:p>
        </p:txBody>
      </p:sp>
    </p:spTree>
    <p:extLst>
      <p:ext uri="{BB962C8B-B14F-4D97-AF65-F5344CB8AC3E}">
        <p14:creationId xmlns:p14="http://schemas.microsoft.com/office/powerpoint/2010/main" val="42740085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CFA0038-7055-434C-B6C4-B8C69565C600}" type="slidenum">
              <a:rPr lang="en-GB" smtClean="0"/>
              <a:t>17</a:t>
            </a:fld>
            <a:endParaRPr lang="en-GB" dirty="0"/>
          </a:p>
        </p:txBody>
      </p:sp>
    </p:spTree>
    <p:extLst>
      <p:ext uri="{BB962C8B-B14F-4D97-AF65-F5344CB8AC3E}">
        <p14:creationId xmlns:p14="http://schemas.microsoft.com/office/powerpoint/2010/main" val="33276688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0" y="4288"/>
            <a:ext cx="12192000" cy="4618512"/>
          </a:xfrm>
          <a:solidFill>
            <a:schemeClr val="bg1">
              <a:lumMod val="95000"/>
            </a:schemeClr>
          </a:solidFill>
        </p:spPr>
        <p:txBody>
          <a:bodyPr rtlCol="0"/>
          <a:lstStyle/>
          <a:p>
            <a:pPr rtl="0"/>
            <a:r>
              <a:rPr lang="en-US" noProof="0"/>
              <a:t>Click icon to add picture</a:t>
            </a:r>
            <a:endParaRPr lang="en-GB" noProof="0" dirty="0"/>
          </a:p>
        </p:txBody>
      </p:sp>
      <p:sp>
        <p:nvSpPr>
          <p:cNvPr id="2" name="Rectangle 1">
            <a:extLst>
              <a:ext uri="{FF2B5EF4-FFF2-40B4-BE49-F238E27FC236}">
                <a16:creationId xmlns:a16="http://schemas.microsoft.com/office/drawing/2014/main" id="{BB940F57-02B1-4B56-8BA7-24557BFCBB01}"/>
              </a:ext>
            </a:extLst>
          </p:cNvPr>
          <p:cNvSpPr/>
          <p:nvPr userDrawn="1"/>
        </p:nvSpPr>
        <p:spPr>
          <a:xfrm>
            <a:off x="0" y="4622800"/>
            <a:ext cx="12192000" cy="223091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5037721"/>
            <a:ext cx="9575801" cy="891250"/>
          </a:xfrm>
        </p:spPr>
        <p:txBody>
          <a:bodyPr rtlCol="0" anchor="t">
            <a:noAutofit/>
          </a:bodyPr>
          <a:lstStyle>
            <a:lvl1pPr>
              <a:defRPr sz="5000" b="1">
                <a:solidFill>
                  <a:schemeClr val="bg1"/>
                </a:solidFill>
                <a:latin typeface="+mj-lt"/>
              </a:defRPr>
            </a:lvl1pPr>
          </a:lstStyle>
          <a:p>
            <a:pPr rtl="0"/>
            <a:r>
              <a:rPr lang="en-GB" noProof="0"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6125744"/>
            <a:ext cx="9575800" cy="338549"/>
          </a:xfrm>
        </p:spPr>
        <p:txBody>
          <a:bodyPr rtlCol="0">
            <a:normAutofit/>
          </a:bodyPr>
          <a:lstStyle>
            <a:lvl1pPr marL="0" indent="0">
              <a:buNone/>
              <a:defRPr sz="1600" spc="300">
                <a:solidFill>
                  <a:schemeClr val="bg1"/>
                </a:solidFill>
                <a:latin typeface="+mn-lt"/>
                <a:cs typeface="Arial" panose="020B0604020202020204" pitchFamily="34" charset="0"/>
              </a:defRPr>
            </a:lvl1pPr>
          </a:lstStyle>
          <a:p>
            <a:pPr lvl="0" rtl="0"/>
            <a:r>
              <a:rPr lang="en-GB" noProof="0" dirty="0"/>
              <a:t>SUBTITLE GOES HERE</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2079137" y="4855144"/>
            <a:ext cx="0" cy="2188805"/>
          </a:xfrm>
          <a:prstGeom prst="line">
            <a:avLst/>
          </a:prstGeom>
          <a:ln w="76200">
            <a:solidFill>
              <a:schemeClr val="accent1">
                <a:lumMod val="60000"/>
                <a:lumOff val="40000"/>
              </a:schemeClr>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dirty="0"/>
          </a:p>
        </p:txBody>
      </p:sp>
    </p:spTree>
    <p:extLst>
      <p:ext uri="{BB962C8B-B14F-4D97-AF65-F5344CB8AC3E}">
        <p14:creationId xmlns:p14="http://schemas.microsoft.com/office/powerpoint/2010/main" val="1399467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3_Title Slide with Image">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0" y="4288"/>
            <a:ext cx="12192000" cy="6853712"/>
          </a:xfrm>
          <a:solidFill>
            <a:schemeClr val="bg1">
              <a:lumMod val="95000"/>
            </a:schemeClr>
          </a:solidFill>
        </p:spPr>
        <p:txBody>
          <a:bodyPr rtlCol="0"/>
          <a:lstStyle/>
          <a:p>
            <a:pPr rtl="0"/>
            <a:r>
              <a:rPr lang="en-US" noProof="0"/>
              <a:t>Click icon to add picture</a:t>
            </a:r>
            <a:endParaRPr lang="en-GB" noProof="0"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2002421"/>
            <a:ext cx="7252505" cy="891250"/>
          </a:xfrm>
        </p:spPr>
        <p:txBody>
          <a:bodyPr rtlCol="0" anchor="t">
            <a:noAutofit/>
          </a:bodyPr>
          <a:lstStyle>
            <a:lvl1pPr>
              <a:defRPr sz="5000" b="1">
                <a:solidFill>
                  <a:schemeClr val="bg1"/>
                </a:solidFill>
                <a:latin typeface="+mj-lt"/>
              </a:defRPr>
            </a:lvl1pPr>
          </a:lstStyle>
          <a:p>
            <a:pPr rtl="0"/>
            <a:r>
              <a:rPr lang="en-GB" noProof="0" dirty="0"/>
              <a:t>THANK YOU</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3090444"/>
            <a:ext cx="7252504" cy="338549"/>
          </a:xfrm>
        </p:spPr>
        <p:txBody>
          <a:bodyPr rtlCol="0">
            <a:normAutofit/>
          </a:bodyPr>
          <a:lstStyle>
            <a:lvl1pPr marL="0" indent="0">
              <a:buNone/>
              <a:defRPr sz="1600" spc="300">
                <a:solidFill>
                  <a:schemeClr val="bg1"/>
                </a:solidFill>
                <a:latin typeface="+mn-lt"/>
                <a:cs typeface="Arial" panose="020B0604020202020204" pitchFamily="34" charset="0"/>
              </a:defRPr>
            </a:lvl1pPr>
          </a:lstStyle>
          <a:p>
            <a:pPr lvl="0" rtl="0"/>
            <a:r>
              <a:rPr lang="en-GB" noProof="0" dirty="0"/>
              <a:t>WWW.WEBSITENAME.COM</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1918496" y="1819845"/>
            <a:ext cx="1" cy="2188805"/>
          </a:xfrm>
          <a:prstGeom prst="line">
            <a:avLst/>
          </a:prstGeom>
          <a:ln w="76200">
            <a:solidFill>
              <a:schemeClr val="accent1">
                <a:lumMod val="60000"/>
                <a:lumOff val="40000"/>
              </a:schemeClr>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dirty="0"/>
          </a:p>
        </p:txBody>
      </p:sp>
    </p:spTree>
    <p:extLst>
      <p:ext uri="{BB962C8B-B14F-4D97-AF65-F5344CB8AC3E}">
        <p14:creationId xmlns:p14="http://schemas.microsoft.com/office/powerpoint/2010/main" val="3604762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with Image">
    <p:bg>
      <p:bgPr>
        <a:solidFill>
          <a:schemeClr val="accent1"/>
        </a:solidFill>
        <a:effectLst/>
      </p:bgPr>
    </p:bg>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5295899" y="4288"/>
            <a:ext cx="6896100" cy="6853712"/>
          </a:xfrm>
          <a:solidFill>
            <a:schemeClr val="bg1">
              <a:lumMod val="95000"/>
            </a:schemeClr>
          </a:solidFill>
        </p:spPr>
        <p:txBody>
          <a:bodyPr rtlCol="0"/>
          <a:lstStyle/>
          <a:p>
            <a:pPr rtl="0"/>
            <a:r>
              <a:rPr lang="en-US" noProof="0"/>
              <a:t>Click icon to add picture</a:t>
            </a:r>
            <a:endParaRPr lang="en-GB" noProof="0" dirty="0"/>
          </a:p>
        </p:txBody>
      </p:sp>
      <p:sp>
        <p:nvSpPr>
          <p:cNvPr id="9" name="Rectangle 8">
            <a:extLst>
              <a:ext uri="{FF2B5EF4-FFF2-40B4-BE49-F238E27FC236}">
                <a16:creationId xmlns:a16="http://schemas.microsoft.com/office/drawing/2014/main" id="{38CBA09E-664D-42AC-81A8-E6756A655750}"/>
              </a:ext>
            </a:extLst>
          </p:cNvPr>
          <p:cNvSpPr/>
          <p:nvPr userDrawn="1"/>
        </p:nvSpPr>
        <p:spPr>
          <a:xfrm>
            <a:off x="0" y="1539433"/>
            <a:ext cx="8866207" cy="53185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title="Decorative"/>
          <p:cNvSpPr/>
          <p:nvPr userDrawn="1"/>
        </p:nvSpPr>
        <p:spPr>
          <a:xfrm>
            <a:off x="0" y="0"/>
            <a:ext cx="5295899" cy="6858000"/>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798690" y="2040520"/>
            <a:ext cx="4120444" cy="1818655"/>
          </a:xfrm>
        </p:spPr>
        <p:txBody>
          <a:bodyPr rtlCol="0" anchor="b">
            <a:noAutofit/>
          </a:bodyPr>
          <a:lstStyle>
            <a:lvl1pPr algn="l">
              <a:defRPr sz="5000" b="1">
                <a:solidFill>
                  <a:schemeClr val="bg1"/>
                </a:solidFill>
                <a:latin typeface="+mj-lt"/>
              </a:defRPr>
            </a:lvl1pPr>
          </a:lstStyle>
          <a:p>
            <a:pPr rtl="0"/>
            <a:r>
              <a:rPr lang="en-GB" noProof="0" dirty="0"/>
              <a:t>CLICK TO ADD TITLE</a:t>
            </a:r>
          </a:p>
        </p:txBody>
      </p:sp>
      <p:sp>
        <p:nvSpPr>
          <p:cNvPr id="10" name="Text Placeholder 12">
            <a:extLst>
              <a:ext uri="{FF2B5EF4-FFF2-40B4-BE49-F238E27FC236}">
                <a16:creationId xmlns:a16="http://schemas.microsoft.com/office/drawing/2014/main" id="{1221857D-ECFA-4D4D-91DF-E36500791501}"/>
              </a:ext>
            </a:extLst>
          </p:cNvPr>
          <p:cNvSpPr>
            <a:spLocks noGrp="1"/>
          </p:cNvSpPr>
          <p:nvPr>
            <p:ph type="body" sz="quarter" idx="15" hasCustomPrompt="1"/>
          </p:nvPr>
        </p:nvSpPr>
        <p:spPr>
          <a:xfrm>
            <a:off x="798690" y="4031658"/>
            <a:ext cx="4120443" cy="338549"/>
          </a:xfrm>
        </p:spPr>
        <p:txBody>
          <a:bodyPr rtlCol="0">
            <a:normAutofit/>
          </a:bodyPr>
          <a:lstStyle>
            <a:lvl1pPr marL="0" indent="0" algn="l">
              <a:buNone/>
              <a:defRPr sz="1600" spc="300">
                <a:solidFill>
                  <a:schemeClr val="bg1"/>
                </a:solidFill>
                <a:latin typeface="+mn-lt"/>
                <a:cs typeface="Arial" panose="020B0604020202020204" pitchFamily="34" charset="0"/>
              </a:defRPr>
            </a:lvl1pPr>
          </a:lstStyle>
          <a:p>
            <a:pPr lvl="0" rtl="0"/>
            <a:r>
              <a:rPr lang="en-GB" noProof="0" dirty="0"/>
              <a:t>SUBTITLE GOES HERE</a:t>
            </a:r>
          </a:p>
        </p:txBody>
      </p:sp>
      <p:sp>
        <p:nvSpPr>
          <p:cNvPr id="11" name="Shape 62" title="Decorative">
            <a:extLst>
              <a:ext uri="{FF2B5EF4-FFF2-40B4-BE49-F238E27FC236}">
                <a16:creationId xmlns:a16="http://schemas.microsoft.com/office/drawing/2014/main" id="{E1A23DB6-E067-4A30-8C4B-98B452428518}"/>
              </a:ext>
            </a:extLst>
          </p:cNvPr>
          <p:cNvSpPr/>
          <p:nvPr userDrawn="1"/>
        </p:nvSpPr>
        <p:spPr>
          <a:xfrm rot="16200000" flipV="1">
            <a:off x="1893092" y="2764774"/>
            <a:ext cx="0" cy="2188806"/>
          </a:xfrm>
          <a:prstGeom prst="line">
            <a:avLst/>
          </a:prstGeom>
          <a:ln w="25400">
            <a:solidFill>
              <a:schemeClr val="bg1"/>
            </a:solidFill>
            <a:miter lim="400000"/>
          </a:ln>
        </p:spPr>
        <p:txBody>
          <a:bodyPr lIns="19050" tIns="19050" rIns="19050" bIns="19050" rtlCol="0" anchor="ctr"/>
          <a:lstStyle/>
          <a:p>
            <a:pPr algn="l" rtl="0">
              <a:defRPr sz="3000">
                <a:solidFill>
                  <a:srgbClr val="000000"/>
                </a:solidFill>
                <a:latin typeface="Helvetica Light"/>
                <a:ea typeface="Helvetica Light"/>
                <a:cs typeface="Helvetica Light"/>
                <a:sym typeface="Helvetica Light"/>
              </a:defRPr>
            </a:pPr>
            <a:endParaRPr lang="en-GB" sz="1500" noProof="0" dirty="0"/>
          </a:p>
        </p:txBody>
      </p:sp>
    </p:spTree>
    <p:extLst>
      <p:ext uri="{BB962C8B-B14F-4D97-AF65-F5344CB8AC3E}">
        <p14:creationId xmlns:p14="http://schemas.microsoft.com/office/powerpoint/2010/main" val="1558850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8"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rtlCol="0"/>
          <a:lstStyle/>
          <a:p>
            <a:pPr rtl="0"/>
            <a:r>
              <a:rPr lang="en-US" noProof="0"/>
              <a:t>Click icon to add picture</a:t>
            </a:r>
            <a:endParaRPr lang="en-GB" noProof="0"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3872090" y="2905535"/>
            <a:ext cx="4120444" cy="891250"/>
          </a:xfrm>
        </p:spPr>
        <p:txBody>
          <a:bodyPr rtlCol="0" anchor="t">
            <a:noAutofit/>
          </a:bodyPr>
          <a:lstStyle>
            <a:lvl1pPr algn="ctr">
              <a:defRPr sz="5000" b="1">
                <a:solidFill>
                  <a:schemeClr val="bg1"/>
                </a:solidFill>
                <a:latin typeface="+mj-lt"/>
              </a:defRPr>
            </a:lvl1pPr>
          </a:lstStyle>
          <a:p>
            <a:pPr rtl="0"/>
            <a:r>
              <a:rPr lang="en-GB" noProof="0" dirty="0"/>
              <a:t>THANK YOU</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3872090" y="3993558"/>
            <a:ext cx="4120443" cy="338549"/>
          </a:xfrm>
        </p:spPr>
        <p:txBody>
          <a:bodyPr rtlCol="0">
            <a:normAutofit/>
          </a:bodyPr>
          <a:lstStyle>
            <a:lvl1pPr marL="0" indent="0" algn="ctr">
              <a:buNone/>
              <a:defRPr sz="1600" spc="300">
                <a:solidFill>
                  <a:schemeClr val="bg1"/>
                </a:solidFill>
                <a:latin typeface="+mn-lt"/>
                <a:cs typeface="Arial" panose="020B0604020202020204" pitchFamily="34" charset="0"/>
              </a:defRPr>
            </a:lvl1pPr>
          </a:lstStyle>
          <a:p>
            <a:pPr lvl="0" rtl="0"/>
            <a:r>
              <a:rPr lang="en-GB" noProof="0" dirty="0"/>
              <a:t>WWW.WEBSITENAME.COM</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5932310" y="2726675"/>
            <a:ext cx="1" cy="2188805"/>
          </a:xfrm>
          <a:prstGeom prst="line">
            <a:avLst/>
          </a:prstGeom>
          <a:ln w="25400">
            <a:solidFill>
              <a:schemeClr val="bg1"/>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dirty="0"/>
          </a:p>
        </p:txBody>
      </p:sp>
      <p:sp>
        <p:nvSpPr>
          <p:cNvPr id="2" name="Rectangle 1" title="Decorative"/>
          <p:cNvSpPr/>
          <p:nvPr userDrawn="1"/>
        </p:nvSpPr>
        <p:spPr>
          <a:xfrm>
            <a:off x="3872089" y="860778"/>
            <a:ext cx="4120444" cy="5136445"/>
          </a:xfrm>
          <a:prstGeom prst="rect">
            <a:avLst/>
          </a:prstGeom>
          <a:noFill/>
          <a:ln w="762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30916583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itle Slide with Image">
    <p:bg>
      <p:bgPr>
        <a:solidFill>
          <a:schemeClr val="accent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2565399" y="3107447"/>
            <a:ext cx="7252505" cy="891250"/>
          </a:xfrm>
        </p:spPr>
        <p:txBody>
          <a:bodyPr rtlCol="0" anchor="t">
            <a:noAutofit/>
          </a:bodyPr>
          <a:lstStyle>
            <a:lvl1pPr algn="ctr">
              <a:defRPr sz="5000" b="1">
                <a:solidFill>
                  <a:schemeClr val="bg1"/>
                </a:solidFill>
                <a:latin typeface="+mj-lt"/>
              </a:defRPr>
            </a:lvl1pPr>
          </a:lstStyle>
          <a:p>
            <a:pPr rtl="0"/>
            <a:r>
              <a:rPr lang="en-GB" noProof="0"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2565400" y="4195470"/>
            <a:ext cx="7252504" cy="338549"/>
          </a:xfrm>
        </p:spPr>
        <p:txBody>
          <a:bodyPr rtlCol="0">
            <a:normAutofit/>
          </a:bodyPr>
          <a:lstStyle>
            <a:lvl1pPr marL="0" indent="0" algn="ctr">
              <a:buNone/>
              <a:defRPr sz="1600" spc="300">
                <a:solidFill>
                  <a:schemeClr val="bg1"/>
                </a:solidFill>
                <a:latin typeface="+mn-lt"/>
                <a:cs typeface="Arial" panose="020B0604020202020204" pitchFamily="34" charset="0"/>
              </a:defRPr>
            </a:lvl1pPr>
          </a:lstStyle>
          <a:p>
            <a:pPr lvl="0" rtl="0"/>
            <a:r>
              <a:rPr lang="en-GB" noProof="0" dirty="0"/>
              <a:t>SUBTITLE GOES HERE</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924870"/>
            <a:ext cx="0" cy="2188805"/>
          </a:xfrm>
          <a:prstGeom prst="line">
            <a:avLst/>
          </a:prstGeom>
          <a:ln w="25400">
            <a:solidFill>
              <a:schemeClr val="bg1"/>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dirty="0"/>
          </a:p>
        </p:txBody>
      </p:sp>
      <p:sp>
        <p:nvSpPr>
          <p:cNvPr id="7" name="Rectangle 6" title="Decorative"/>
          <p:cNvSpPr/>
          <p:nvPr userDrawn="1"/>
        </p:nvSpPr>
        <p:spPr>
          <a:xfrm>
            <a:off x="1238104" y="860778"/>
            <a:ext cx="9715792" cy="5136445"/>
          </a:xfrm>
          <a:prstGeom prst="rect">
            <a:avLst/>
          </a:prstGeom>
          <a:noFill/>
          <a:ln w="762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853328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_Title Slide with Image">
    <p:bg>
      <p:bgPr>
        <a:solidFill>
          <a:schemeClr val="accent4"/>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2565399" y="3107447"/>
            <a:ext cx="7252505" cy="891250"/>
          </a:xfrm>
        </p:spPr>
        <p:txBody>
          <a:bodyPr rtlCol="0" anchor="t">
            <a:noAutofit/>
          </a:bodyPr>
          <a:lstStyle>
            <a:lvl1pPr algn="ctr">
              <a:defRPr sz="5000" b="1">
                <a:solidFill>
                  <a:schemeClr val="bg1"/>
                </a:solidFill>
                <a:latin typeface="+mj-lt"/>
              </a:defRPr>
            </a:lvl1pPr>
          </a:lstStyle>
          <a:p>
            <a:pPr rtl="0"/>
            <a:r>
              <a:rPr lang="en-GB" noProof="0"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2565400" y="4195470"/>
            <a:ext cx="7252504" cy="338549"/>
          </a:xfrm>
        </p:spPr>
        <p:txBody>
          <a:bodyPr rtlCol="0">
            <a:normAutofit/>
          </a:bodyPr>
          <a:lstStyle>
            <a:lvl1pPr marL="0" indent="0" algn="ctr">
              <a:buNone/>
              <a:defRPr sz="1600" spc="300">
                <a:solidFill>
                  <a:schemeClr val="bg1"/>
                </a:solidFill>
                <a:latin typeface="+mn-lt"/>
                <a:cs typeface="Arial" panose="020B0604020202020204" pitchFamily="34" charset="0"/>
              </a:defRPr>
            </a:lvl1pPr>
          </a:lstStyle>
          <a:p>
            <a:pPr lvl="0" rtl="0"/>
            <a:r>
              <a:rPr lang="en-GB" noProof="0" dirty="0"/>
              <a:t>SUBTITLE GOES HERE</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924870"/>
            <a:ext cx="0" cy="2188805"/>
          </a:xfrm>
          <a:prstGeom prst="line">
            <a:avLst/>
          </a:prstGeom>
          <a:ln w="25400">
            <a:solidFill>
              <a:schemeClr val="bg1"/>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dirty="0"/>
          </a:p>
        </p:txBody>
      </p:sp>
      <p:sp>
        <p:nvSpPr>
          <p:cNvPr id="7" name="Rectangle 6" title="Decorative"/>
          <p:cNvSpPr/>
          <p:nvPr userDrawn="1"/>
        </p:nvSpPr>
        <p:spPr>
          <a:xfrm>
            <a:off x="1238104" y="860778"/>
            <a:ext cx="9715792" cy="5136445"/>
          </a:xfrm>
          <a:prstGeom prst="rect">
            <a:avLst/>
          </a:prstGeom>
          <a:noFill/>
          <a:ln w="7620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2878760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Title Slide with Image">
    <p:bg>
      <p:bgPr>
        <a:solidFill>
          <a:schemeClr val="accent2"/>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2565399" y="3107447"/>
            <a:ext cx="7252505" cy="891250"/>
          </a:xfrm>
        </p:spPr>
        <p:txBody>
          <a:bodyPr rtlCol="0" anchor="t">
            <a:noAutofit/>
          </a:bodyPr>
          <a:lstStyle>
            <a:lvl1pPr algn="ctr">
              <a:defRPr sz="5000" b="1">
                <a:solidFill>
                  <a:schemeClr val="bg1"/>
                </a:solidFill>
                <a:latin typeface="+mj-lt"/>
              </a:defRPr>
            </a:lvl1pPr>
          </a:lstStyle>
          <a:p>
            <a:pPr rtl="0"/>
            <a:r>
              <a:rPr lang="en-GB" noProof="0"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2565400" y="4195470"/>
            <a:ext cx="7252504" cy="338549"/>
          </a:xfrm>
        </p:spPr>
        <p:txBody>
          <a:bodyPr rtlCol="0">
            <a:normAutofit/>
          </a:bodyPr>
          <a:lstStyle>
            <a:lvl1pPr marL="0" indent="0" algn="ctr">
              <a:buNone/>
              <a:defRPr sz="1600" spc="300">
                <a:solidFill>
                  <a:schemeClr val="bg1"/>
                </a:solidFill>
                <a:latin typeface="+mn-lt"/>
                <a:cs typeface="Arial" panose="020B0604020202020204" pitchFamily="34" charset="0"/>
              </a:defRPr>
            </a:lvl1pPr>
          </a:lstStyle>
          <a:p>
            <a:pPr lvl="0" rtl="0"/>
            <a:r>
              <a:rPr lang="en-GB" noProof="0" dirty="0"/>
              <a:t>SUBTITLE GOES HERE</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924870"/>
            <a:ext cx="0" cy="2188805"/>
          </a:xfrm>
          <a:prstGeom prst="line">
            <a:avLst/>
          </a:prstGeom>
          <a:ln w="25400">
            <a:solidFill>
              <a:schemeClr val="bg1"/>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dirty="0"/>
          </a:p>
        </p:txBody>
      </p:sp>
      <p:sp>
        <p:nvSpPr>
          <p:cNvPr id="7" name="Rectangle 6" title="Decorative"/>
          <p:cNvSpPr/>
          <p:nvPr userDrawn="1"/>
        </p:nvSpPr>
        <p:spPr>
          <a:xfrm>
            <a:off x="1238104" y="860778"/>
            <a:ext cx="9715792" cy="5136445"/>
          </a:xfrm>
          <a:prstGeom prst="rect">
            <a:avLst/>
          </a:prstGeom>
          <a:noFill/>
          <a:ln w="76200">
            <a:solidFill>
              <a:schemeClr val="accent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10028956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lide Divider with Image">
    <p:bg>
      <p:bgPr>
        <a:solidFill>
          <a:schemeClr val="accent1"/>
        </a:solidFill>
        <a:effectLst/>
      </p:bgPr>
    </p:bg>
    <p:spTree>
      <p:nvGrpSpPr>
        <p:cNvPr id="1" name=""/>
        <p:cNvGrpSpPr/>
        <p:nvPr/>
      </p:nvGrpSpPr>
      <p:grpSpPr>
        <a:xfrm>
          <a:off x="0" y="0"/>
          <a:ext cx="0" cy="0"/>
          <a:chOff x="0" y="0"/>
          <a:chExt cx="0" cy="0"/>
        </a:xfrm>
      </p:grpSpPr>
      <p:sp>
        <p:nvSpPr>
          <p:cNvPr id="11"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rtlCol="0"/>
          <a:lstStyle/>
          <a:p>
            <a:pPr rtl="0"/>
            <a:r>
              <a:rPr lang="en-US" noProof="0"/>
              <a:t>Click icon to add picture</a:t>
            </a:r>
            <a:endParaRPr lang="en-GB" noProof="0" dirty="0"/>
          </a:p>
        </p:txBody>
      </p:sp>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838199" y="3673179"/>
            <a:ext cx="6826342" cy="2188805"/>
          </a:xfrm>
        </p:spPr>
        <p:txBody>
          <a:bodyPr rIns="457200" rtlCol="0" anchor="ctr">
            <a:noAutofit/>
          </a:bodyPr>
          <a:lstStyle>
            <a:lvl1pPr algn="r">
              <a:defRPr sz="5000" b="1">
                <a:solidFill>
                  <a:schemeClr val="bg1"/>
                </a:solidFill>
                <a:latin typeface="+mj-lt"/>
              </a:defRPr>
            </a:lvl1pPr>
          </a:lstStyle>
          <a:p>
            <a:pPr rtl="0"/>
            <a:r>
              <a:rPr lang="en-GB" noProof="0" dirty="0"/>
              <a:t>CLICK TO ADD TITLE</a:t>
            </a:r>
          </a:p>
        </p:txBody>
      </p:sp>
      <p:sp>
        <p:nvSpPr>
          <p:cNvPr id="9" name="Text Placeholder 12" title="Decorative">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7664542" y="3665204"/>
            <a:ext cx="4527458" cy="2196780"/>
          </a:xfrm>
          <a:solidFill>
            <a:schemeClr val="accent1"/>
          </a:solidFill>
        </p:spPr>
        <p:txBody>
          <a:bodyPr lIns="274320" tIns="182880" rIns="182880" bIns="182880" rtlCol="0" anchor="ctr">
            <a:normAutofit/>
          </a:bodyPr>
          <a:lstStyle>
            <a:lvl1pPr marL="0" indent="0">
              <a:buNone/>
              <a:defRPr sz="1600" spc="300">
                <a:solidFill>
                  <a:schemeClr val="bg1"/>
                </a:solidFill>
                <a:latin typeface="+mn-lt"/>
                <a:cs typeface="Arial" panose="020B0604020202020204" pitchFamily="34" charset="0"/>
              </a:defRPr>
            </a:lvl1pPr>
          </a:lstStyle>
          <a:p>
            <a:pPr lvl="0" rtl="0"/>
            <a:r>
              <a:rPr lang="en-GB" noProof="0" dirty="0"/>
              <a:t>SUBTITLE GOES HERE</a:t>
            </a:r>
          </a:p>
        </p:txBody>
      </p:sp>
      <p:sp>
        <p:nvSpPr>
          <p:cNvPr id="6" name="Shape 62" title="Decorative">
            <a:extLst>
              <a:ext uri="{FF2B5EF4-FFF2-40B4-BE49-F238E27FC236}">
                <a16:creationId xmlns:a16="http://schemas.microsoft.com/office/drawing/2014/main" id="{E1A23DB6-E067-4A30-8C4B-98B452428518}"/>
              </a:ext>
            </a:extLst>
          </p:cNvPr>
          <p:cNvSpPr/>
          <p:nvPr userDrawn="1"/>
        </p:nvSpPr>
        <p:spPr>
          <a:xfrm flipV="1">
            <a:off x="7664541" y="3673179"/>
            <a:ext cx="1" cy="2188805"/>
          </a:xfrm>
          <a:prstGeom prst="line">
            <a:avLst/>
          </a:prstGeom>
          <a:ln w="76200">
            <a:solidFill>
              <a:schemeClr val="accent1">
                <a:lumMod val="60000"/>
                <a:lumOff val="40000"/>
              </a:schemeClr>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dirty="0"/>
          </a:p>
        </p:txBody>
      </p:sp>
    </p:spTree>
    <p:extLst>
      <p:ext uri="{BB962C8B-B14F-4D97-AF65-F5344CB8AC3E}">
        <p14:creationId xmlns:p14="http://schemas.microsoft.com/office/powerpoint/2010/main" val="1132737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Slide Divider with Image">
    <p:bg>
      <p:bgPr>
        <a:solidFill>
          <a:schemeClr val="accent1"/>
        </a:solidFill>
        <a:effectLst/>
      </p:bgPr>
    </p:bg>
    <p:spTree>
      <p:nvGrpSpPr>
        <p:cNvPr id="1" name=""/>
        <p:cNvGrpSpPr/>
        <p:nvPr/>
      </p:nvGrpSpPr>
      <p:grpSpPr>
        <a:xfrm>
          <a:off x="0" y="0"/>
          <a:ext cx="0" cy="0"/>
          <a:chOff x="0" y="0"/>
          <a:chExt cx="0" cy="0"/>
        </a:xfrm>
      </p:grpSpPr>
      <p:sp>
        <p:nvSpPr>
          <p:cNvPr id="11"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rtlCol="0"/>
          <a:lstStyle/>
          <a:p>
            <a:pPr rtl="0"/>
            <a:r>
              <a:rPr lang="en-US" noProof="0"/>
              <a:t>Click icon to add picture</a:t>
            </a:r>
            <a:endParaRPr lang="en-GB" noProof="0" dirty="0"/>
          </a:p>
        </p:txBody>
      </p:sp>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838199" y="3673179"/>
            <a:ext cx="6826342" cy="2188805"/>
          </a:xfrm>
        </p:spPr>
        <p:txBody>
          <a:bodyPr rIns="457200" rtlCol="0" anchor="ctr">
            <a:noAutofit/>
          </a:bodyPr>
          <a:lstStyle>
            <a:lvl1pPr algn="r">
              <a:defRPr sz="5000" b="1">
                <a:solidFill>
                  <a:schemeClr val="bg1"/>
                </a:solidFill>
                <a:latin typeface="+mj-lt"/>
              </a:defRPr>
            </a:lvl1pPr>
          </a:lstStyle>
          <a:p>
            <a:pPr rtl="0"/>
            <a:r>
              <a:rPr lang="en-GB" noProof="0" dirty="0"/>
              <a:t>CLICK TO ADD TITLE</a:t>
            </a:r>
          </a:p>
        </p:txBody>
      </p:sp>
      <p:sp>
        <p:nvSpPr>
          <p:cNvPr id="9" name="Text Placeholder 12" title="Decorative">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7664542" y="3665204"/>
            <a:ext cx="4527458" cy="2196780"/>
          </a:xfrm>
          <a:solidFill>
            <a:schemeClr val="accent2"/>
          </a:solidFill>
        </p:spPr>
        <p:txBody>
          <a:bodyPr lIns="274320" tIns="182880" rIns="182880" bIns="182880" rtlCol="0" anchor="ctr">
            <a:normAutofit/>
          </a:bodyPr>
          <a:lstStyle>
            <a:lvl1pPr marL="0" indent="0">
              <a:buNone/>
              <a:defRPr sz="1600" spc="300">
                <a:solidFill>
                  <a:schemeClr val="bg1"/>
                </a:solidFill>
                <a:latin typeface="+mn-lt"/>
                <a:cs typeface="Arial" panose="020B0604020202020204" pitchFamily="34" charset="0"/>
              </a:defRPr>
            </a:lvl1pPr>
          </a:lstStyle>
          <a:p>
            <a:pPr lvl="0" rtl="0"/>
            <a:r>
              <a:rPr lang="en-GB" noProof="0" dirty="0"/>
              <a:t>SUBTITLE GOES HERE</a:t>
            </a:r>
          </a:p>
        </p:txBody>
      </p:sp>
      <p:sp>
        <p:nvSpPr>
          <p:cNvPr id="6" name="Shape 62" title="Decorative">
            <a:extLst>
              <a:ext uri="{FF2B5EF4-FFF2-40B4-BE49-F238E27FC236}">
                <a16:creationId xmlns:a16="http://schemas.microsoft.com/office/drawing/2014/main" id="{E1A23DB6-E067-4A30-8C4B-98B452428518}"/>
              </a:ext>
            </a:extLst>
          </p:cNvPr>
          <p:cNvSpPr/>
          <p:nvPr userDrawn="1"/>
        </p:nvSpPr>
        <p:spPr>
          <a:xfrm flipV="1">
            <a:off x="7664541" y="3673179"/>
            <a:ext cx="1" cy="2188805"/>
          </a:xfrm>
          <a:prstGeom prst="line">
            <a:avLst/>
          </a:prstGeom>
          <a:ln w="76200">
            <a:solidFill>
              <a:schemeClr val="accent2">
                <a:lumMod val="75000"/>
                <a:lumOff val="25000"/>
              </a:schemeClr>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dirty="0"/>
          </a:p>
        </p:txBody>
      </p:sp>
    </p:spTree>
    <p:extLst>
      <p:ext uri="{BB962C8B-B14F-4D97-AF65-F5344CB8AC3E}">
        <p14:creationId xmlns:p14="http://schemas.microsoft.com/office/powerpoint/2010/main" val="1142066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Slide Divider with Image">
    <p:bg>
      <p:bgPr>
        <a:solidFill>
          <a:schemeClr val="accent1"/>
        </a:solidFill>
        <a:effectLst/>
      </p:bgPr>
    </p:bg>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rtlCol="0"/>
          <a:lstStyle/>
          <a:p>
            <a:pPr rtl="0"/>
            <a:r>
              <a:rPr lang="en-US" noProof="0"/>
              <a:t>Click icon to add picture</a:t>
            </a:r>
            <a:endParaRPr lang="en-GB" noProof="0" dirty="0"/>
          </a:p>
        </p:txBody>
      </p:sp>
      <p:sp>
        <p:nvSpPr>
          <p:cNvPr id="2" name="Rectangle 1" title="Decorative"/>
          <p:cNvSpPr/>
          <p:nvPr userDrawn="1"/>
        </p:nvSpPr>
        <p:spPr>
          <a:xfrm>
            <a:off x="4769712" y="3138616"/>
            <a:ext cx="7422288" cy="321275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5114413" y="4304207"/>
            <a:ext cx="6439156" cy="891250"/>
          </a:xfrm>
        </p:spPr>
        <p:txBody>
          <a:bodyPr rtlCol="0" anchor="t">
            <a:noAutofit/>
          </a:bodyPr>
          <a:lstStyle>
            <a:lvl1pPr>
              <a:defRPr sz="5000" b="1">
                <a:solidFill>
                  <a:schemeClr val="bg1"/>
                </a:solidFill>
                <a:latin typeface="+mj-lt"/>
              </a:defRPr>
            </a:lvl1pPr>
          </a:lstStyle>
          <a:p>
            <a:pPr rtl="0"/>
            <a:r>
              <a:rPr lang="en-GB" noProof="0" dirty="0"/>
              <a:t>CLICK TO ADD TITLE</a:t>
            </a:r>
          </a:p>
        </p:txBody>
      </p:sp>
      <p:sp>
        <p:nvSpPr>
          <p:cNvPr id="9" name="Text Placeholder 12">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5114413" y="5505120"/>
            <a:ext cx="6439155" cy="338549"/>
          </a:xfrm>
        </p:spPr>
        <p:txBody>
          <a:bodyPr rtlCol="0">
            <a:normAutofit/>
          </a:bodyPr>
          <a:lstStyle>
            <a:lvl1pPr marL="0" indent="0">
              <a:buNone/>
              <a:defRPr sz="1600" spc="300">
                <a:solidFill>
                  <a:schemeClr val="bg1"/>
                </a:solidFill>
                <a:latin typeface="+mn-lt"/>
                <a:cs typeface="Arial" panose="020B0604020202020204" pitchFamily="34" charset="0"/>
              </a:defRPr>
            </a:lvl1pPr>
          </a:lstStyle>
          <a:p>
            <a:pPr lvl="0" rtl="0"/>
            <a:r>
              <a:rPr lang="en-GB" noProof="0" dirty="0"/>
              <a:t>SUBTITLE GOES HERE</a:t>
            </a:r>
          </a:p>
        </p:txBody>
      </p:sp>
      <p:sp>
        <p:nvSpPr>
          <p:cNvPr id="6" name="Shape 62" title="Decorative">
            <a:extLst>
              <a:ext uri="{FF2B5EF4-FFF2-40B4-BE49-F238E27FC236}">
                <a16:creationId xmlns:a16="http://schemas.microsoft.com/office/drawing/2014/main" id="{E1A23DB6-E067-4A30-8C4B-98B452428518}"/>
              </a:ext>
            </a:extLst>
          </p:cNvPr>
          <p:cNvSpPr/>
          <p:nvPr userDrawn="1"/>
        </p:nvSpPr>
        <p:spPr>
          <a:xfrm rot="16200000" flipV="1">
            <a:off x="6208815" y="4226947"/>
            <a:ext cx="1" cy="2188805"/>
          </a:xfrm>
          <a:prstGeom prst="line">
            <a:avLst/>
          </a:prstGeom>
          <a:ln w="76200">
            <a:solidFill>
              <a:schemeClr val="accent1">
                <a:lumMod val="60000"/>
                <a:lumOff val="40000"/>
              </a:schemeClr>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dirty="0"/>
          </a:p>
        </p:txBody>
      </p:sp>
    </p:spTree>
    <p:extLst>
      <p:ext uri="{BB962C8B-B14F-4D97-AF65-F5344CB8AC3E}">
        <p14:creationId xmlns:p14="http://schemas.microsoft.com/office/powerpoint/2010/main" val="4235650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lide Divider 2">
    <p:bg>
      <p:bgPr>
        <a:solidFill>
          <a:schemeClr val="accent1"/>
        </a:solidFill>
        <a:effectLst/>
      </p:bgPr>
    </p:bg>
    <p:spTree>
      <p:nvGrpSpPr>
        <p:cNvPr id="1" name=""/>
        <p:cNvGrpSpPr/>
        <p:nvPr/>
      </p:nvGrpSpPr>
      <p:grpSpPr>
        <a:xfrm>
          <a:off x="0" y="0"/>
          <a:ext cx="0" cy="0"/>
          <a:chOff x="0" y="0"/>
          <a:chExt cx="0" cy="0"/>
        </a:xfrm>
      </p:grpSpPr>
      <p:sp>
        <p:nvSpPr>
          <p:cNvPr id="6"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rtlCol="0"/>
          <a:lstStyle/>
          <a:p>
            <a:pPr rtl="0"/>
            <a:r>
              <a:rPr lang="en-US" noProof="0"/>
              <a:t>Click icon to add picture</a:t>
            </a:r>
            <a:endParaRPr lang="en-GB" noProof="0" dirty="0"/>
          </a:p>
        </p:txBody>
      </p:sp>
      <p:sp>
        <p:nvSpPr>
          <p:cNvPr id="2" name="Rectangle 1" title="Decorative"/>
          <p:cNvSpPr/>
          <p:nvPr userDrawn="1"/>
        </p:nvSpPr>
        <p:spPr>
          <a:xfrm>
            <a:off x="0" y="4387695"/>
            <a:ext cx="12192000" cy="2196780"/>
          </a:xfrm>
          <a:prstGeom prst="rect">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510821" y="4395670"/>
            <a:ext cx="6826342" cy="2188805"/>
          </a:xfrm>
        </p:spPr>
        <p:txBody>
          <a:bodyPr rIns="457200" rtlCol="0" anchor="ctr">
            <a:noAutofit/>
          </a:bodyPr>
          <a:lstStyle>
            <a:lvl1pPr algn="r">
              <a:defRPr sz="5000" b="1">
                <a:solidFill>
                  <a:schemeClr val="bg1"/>
                </a:solidFill>
                <a:latin typeface="+mj-lt"/>
              </a:defRPr>
            </a:lvl1pPr>
          </a:lstStyle>
          <a:p>
            <a:pPr rtl="0"/>
            <a:r>
              <a:rPr lang="en-GB" noProof="0" dirty="0"/>
              <a:t>CLICK TO ADD TITLE</a:t>
            </a:r>
          </a:p>
        </p:txBody>
      </p:sp>
      <p:sp>
        <p:nvSpPr>
          <p:cNvPr id="12" name="Text Placeholder 12">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7337164" y="4387695"/>
            <a:ext cx="4527458" cy="2196780"/>
          </a:xfrm>
          <a:noFill/>
        </p:spPr>
        <p:txBody>
          <a:bodyPr lIns="274320" tIns="182880" rIns="182880" bIns="182880" rtlCol="0" anchor="ctr">
            <a:normAutofit/>
          </a:bodyPr>
          <a:lstStyle>
            <a:lvl1pPr marL="0" indent="0">
              <a:buNone/>
              <a:defRPr sz="1600" spc="300">
                <a:solidFill>
                  <a:schemeClr val="bg1"/>
                </a:solidFill>
                <a:latin typeface="+mn-lt"/>
                <a:cs typeface="Arial" panose="020B0604020202020204" pitchFamily="34" charset="0"/>
              </a:defRPr>
            </a:lvl1pPr>
          </a:lstStyle>
          <a:p>
            <a:pPr lvl="0" rtl="0"/>
            <a:r>
              <a:rPr lang="en-GB" noProof="0" dirty="0"/>
              <a:t>SUBTITLE GOES HERE</a:t>
            </a:r>
          </a:p>
        </p:txBody>
      </p:sp>
      <p:sp>
        <p:nvSpPr>
          <p:cNvPr id="13" name="Shape 62" title="Decorative">
            <a:extLst>
              <a:ext uri="{FF2B5EF4-FFF2-40B4-BE49-F238E27FC236}">
                <a16:creationId xmlns:a16="http://schemas.microsoft.com/office/drawing/2014/main" id="{E1A23DB6-E067-4A30-8C4B-98B452428518}"/>
              </a:ext>
            </a:extLst>
          </p:cNvPr>
          <p:cNvSpPr/>
          <p:nvPr userDrawn="1"/>
        </p:nvSpPr>
        <p:spPr>
          <a:xfrm flipV="1">
            <a:off x="7337163" y="4742580"/>
            <a:ext cx="1" cy="1494984"/>
          </a:xfrm>
          <a:prstGeom prst="line">
            <a:avLst/>
          </a:prstGeom>
          <a:ln w="76200">
            <a:solidFill>
              <a:schemeClr val="bg1"/>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dirty="0"/>
          </a:p>
        </p:txBody>
      </p:sp>
    </p:spTree>
    <p:extLst>
      <p:ext uri="{BB962C8B-B14F-4D97-AF65-F5344CB8AC3E}">
        <p14:creationId xmlns:p14="http://schemas.microsoft.com/office/powerpoint/2010/main" val="93417881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826626" y="3727361"/>
            <a:ext cx="2275389" cy="1025525"/>
          </a:xfrm>
          <a:noFill/>
        </p:spPr>
        <p:txBody>
          <a:bodyPr vert="horz" lIns="0" tIns="45720" rIns="91440" bIns="0" rtlCol="0" anchor="b">
            <a:noAutofit/>
          </a:bodyPr>
          <a:lstStyle>
            <a:lvl1pPr>
              <a:defRPr lang="en-US" sz="5000" b="1">
                <a:solidFill>
                  <a:schemeClr val="tx2"/>
                </a:solidFill>
                <a:latin typeface="+mj-lt"/>
              </a:defRPr>
            </a:lvl1pPr>
          </a:lstStyle>
          <a:p>
            <a:pPr marL="0" lvl="0" rtl="0"/>
            <a:r>
              <a:rPr lang="en-GB" noProof="0" dirty="0"/>
              <a:t>Agenda</a:t>
            </a:r>
          </a:p>
        </p:txBody>
      </p:sp>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8634413" y="812800"/>
            <a:ext cx="3557587" cy="5232400"/>
          </a:xfrm>
        </p:spPr>
        <p:txBody>
          <a:bodyPr rtlCol="0"/>
          <a:lstStyle/>
          <a:p>
            <a:pPr rtl="0"/>
            <a:r>
              <a:rPr lang="en-US" noProof="0"/>
              <a:t>Click icon to add picture</a:t>
            </a:r>
            <a:endParaRPr lang="en-GB" noProof="0"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4155313" y="879710"/>
            <a:ext cx="4294206" cy="755650"/>
          </a:xfrm>
        </p:spPr>
        <p:txBody>
          <a:bodyPr rtlCol="0" anchor="ctr">
            <a:normAutofit/>
          </a:bodyPr>
          <a:lstStyle>
            <a:lvl1pPr marL="0" indent="0">
              <a:buNone/>
              <a:defRPr sz="1600">
                <a:solidFill>
                  <a:schemeClr val="tx2"/>
                </a:solidFill>
                <a:latin typeface="+mn-lt"/>
                <a:cs typeface="Arial" panose="020B0604020202020204" pitchFamily="34" charset="0"/>
              </a:defRPr>
            </a:lvl1pPr>
            <a:lvl2pPr marL="457200" indent="0">
              <a:buNone/>
              <a:defRPr/>
            </a:lvl2pPr>
          </a:lstStyle>
          <a:p>
            <a:pPr lvl="0" rtl="0"/>
            <a:r>
              <a:rPr lang="en-GB" noProof="0" dirty="0"/>
              <a:t>Click to edit Master </a:t>
            </a:r>
            <a:br>
              <a:rPr lang="en-GB" noProof="0" dirty="0"/>
            </a:br>
            <a:r>
              <a:rPr lang="en-GB" noProof="0" dirty="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4155313" y="1956155"/>
            <a:ext cx="4294206" cy="755650"/>
          </a:xfrm>
        </p:spPr>
        <p:txBody>
          <a:bodyPr rtlCol="0"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rtl="0"/>
            <a:r>
              <a:rPr lang="en-GB" noProof="0" dirty="0"/>
              <a:t>Click to edit Master </a:t>
            </a:r>
            <a:br>
              <a:rPr lang="en-GB" noProof="0" dirty="0"/>
            </a:br>
            <a:r>
              <a:rPr lang="en-GB" noProof="0" dirty="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4155313" y="3032600"/>
            <a:ext cx="4294206" cy="755650"/>
          </a:xfrm>
        </p:spPr>
        <p:txBody>
          <a:bodyPr rtlCol="0"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rtl="0"/>
            <a:r>
              <a:rPr lang="en-GB" noProof="0" dirty="0"/>
              <a:t>Click to edit Master </a:t>
            </a:r>
            <a:br>
              <a:rPr lang="en-GB" noProof="0" dirty="0"/>
            </a:br>
            <a:r>
              <a:rPr lang="en-GB" noProof="0" dirty="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4155313" y="4109045"/>
            <a:ext cx="4294206" cy="755650"/>
          </a:xfrm>
        </p:spPr>
        <p:txBody>
          <a:bodyPr rtlCol="0"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rtl="0"/>
            <a:r>
              <a:rPr lang="en-GB" noProof="0" dirty="0"/>
              <a:t>Click to edit Master </a:t>
            </a:r>
            <a:br>
              <a:rPr lang="en-GB" noProof="0" dirty="0"/>
            </a:br>
            <a:r>
              <a:rPr lang="en-GB" noProof="0" dirty="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4155313" y="5185490"/>
            <a:ext cx="4294206" cy="755650"/>
          </a:xfrm>
        </p:spPr>
        <p:txBody>
          <a:bodyPr rtlCol="0"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rtl="0"/>
            <a:r>
              <a:rPr lang="en-GB" noProof="0" dirty="0"/>
              <a:t>Click to edit Master </a:t>
            </a:r>
            <a:br>
              <a:rPr lang="en-GB" noProof="0" dirty="0"/>
            </a:br>
            <a:r>
              <a:rPr lang="en-GB" noProof="0" dirty="0"/>
              <a:t>text styles</a:t>
            </a:r>
          </a:p>
        </p:txBody>
      </p:sp>
      <p:sp>
        <p:nvSpPr>
          <p:cNvPr id="42" name="Shape 62" title="Decorative">
            <a:extLst>
              <a:ext uri="{FF2B5EF4-FFF2-40B4-BE49-F238E27FC236}">
                <a16:creationId xmlns:a16="http://schemas.microsoft.com/office/drawing/2014/main" id="{2683CBB0-468F-4DD2-853B-FBFFA91B662E}"/>
              </a:ext>
            </a:extLst>
          </p:cNvPr>
          <p:cNvSpPr/>
          <p:nvPr userDrawn="1"/>
        </p:nvSpPr>
        <p:spPr>
          <a:xfrm rot="16200000" flipV="1">
            <a:off x="1791782" y="3899540"/>
            <a:ext cx="0" cy="1930310"/>
          </a:xfrm>
          <a:prstGeom prst="line">
            <a:avLst/>
          </a:prstGeom>
          <a:ln w="76200">
            <a:solidFill>
              <a:schemeClr val="accent1">
                <a:alpha val="97000"/>
              </a:schemeClr>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dirty="0"/>
          </a:p>
        </p:txBody>
      </p:sp>
    </p:spTree>
    <p:extLst>
      <p:ext uri="{BB962C8B-B14F-4D97-AF65-F5344CB8AC3E}">
        <p14:creationId xmlns:p14="http://schemas.microsoft.com/office/powerpoint/2010/main" val="12260604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8_Custom Layout">
    <p:bg>
      <p:bgPr>
        <a:solidFill>
          <a:schemeClr val="bg1"/>
        </a:solidFill>
        <a:effectLst/>
      </p:bgPr>
    </p:bg>
    <p:spTree>
      <p:nvGrpSpPr>
        <p:cNvPr id="1" name=""/>
        <p:cNvGrpSpPr/>
        <p:nvPr/>
      </p:nvGrpSpPr>
      <p:grpSpPr>
        <a:xfrm>
          <a:off x="0" y="0"/>
          <a:ext cx="0" cy="0"/>
          <a:chOff x="0" y="0"/>
          <a:chExt cx="0" cy="0"/>
        </a:xfrm>
      </p:grpSpPr>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361244" y="2225040"/>
            <a:ext cx="4536079" cy="4632960"/>
          </a:xfrm>
        </p:spPr>
        <p:txBody>
          <a:bodyPr rtlCol="0"/>
          <a:lstStyle/>
          <a:p>
            <a:pPr rtl="0"/>
            <a:r>
              <a:rPr lang="en-US" noProof="0"/>
              <a:t>Click icon to add picture</a:t>
            </a:r>
            <a:endParaRPr lang="en-GB" noProof="0"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5121031" y="2055335"/>
            <a:ext cx="4294206" cy="755650"/>
          </a:xfrm>
        </p:spPr>
        <p:txBody>
          <a:bodyPr rtlCol="0" anchor="ctr">
            <a:normAutofit/>
          </a:bodyPr>
          <a:lstStyle>
            <a:lvl1pPr marL="0" indent="0">
              <a:buNone/>
              <a:defRPr sz="1400">
                <a:solidFill>
                  <a:schemeClr val="tx2"/>
                </a:solidFill>
                <a:latin typeface="+mn-lt"/>
                <a:cs typeface="Arial" panose="020B0604020202020204" pitchFamily="34" charset="0"/>
              </a:defRPr>
            </a:lvl1pPr>
            <a:lvl2pPr marL="457200" indent="0">
              <a:buNone/>
              <a:defRPr/>
            </a:lvl2pPr>
          </a:lstStyle>
          <a:p>
            <a:pPr lvl="0" rtl="0"/>
            <a:r>
              <a:rPr lang="en-GB" noProof="0" dirty="0"/>
              <a:t>Click to edit Master </a:t>
            </a:r>
            <a:br>
              <a:rPr lang="en-GB" noProof="0" dirty="0"/>
            </a:br>
            <a:r>
              <a:rPr lang="en-GB" noProof="0" dirty="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5121031" y="2782449"/>
            <a:ext cx="4294206" cy="755650"/>
          </a:xfrm>
        </p:spPr>
        <p:txBody>
          <a:bodyPr rtlCol="0"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rtl="0"/>
            <a:r>
              <a:rPr lang="en-GB" noProof="0" dirty="0"/>
              <a:t>Click to edit Master </a:t>
            </a:r>
            <a:br>
              <a:rPr lang="en-GB" noProof="0" dirty="0"/>
            </a:br>
            <a:r>
              <a:rPr lang="en-GB" noProof="0" dirty="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5121031" y="4352427"/>
            <a:ext cx="4294206" cy="755650"/>
          </a:xfrm>
        </p:spPr>
        <p:txBody>
          <a:bodyPr rtlCol="0"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rtl="0"/>
            <a:r>
              <a:rPr lang="en-GB" noProof="0" dirty="0"/>
              <a:t>Click to edit Master </a:t>
            </a:r>
            <a:br>
              <a:rPr lang="en-GB" noProof="0" dirty="0"/>
            </a:br>
            <a:r>
              <a:rPr lang="en-GB" noProof="0" dirty="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5121031" y="3567438"/>
            <a:ext cx="4294206" cy="755650"/>
          </a:xfrm>
        </p:spPr>
        <p:txBody>
          <a:bodyPr rtlCol="0"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rtl="0"/>
            <a:r>
              <a:rPr lang="en-GB" noProof="0" dirty="0"/>
              <a:t>Click to edit Master </a:t>
            </a:r>
            <a:br>
              <a:rPr lang="en-GB" noProof="0" dirty="0"/>
            </a:br>
            <a:r>
              <a:rPr lang="en-GB" noProof="0" dirty="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5121031" y="5137415"/>
            <a:ext cx="4294206" cy="755650"/>
          </a:xfrm>
        </p:spPr>
        <p:txBody>
          <a:bodyPr rtlCol="0"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rtl="0"/>
            <a:r>
              <a:rPr lang="en-GB" noProof="0" dirty="0"/>
              <a:t>Click to edit Master </a:t>
            </a:r>
            <a:br>
              <a:rPr lang="en-GB" noProof="0" dirty="0"/>
            </a:br>
            <a:r>
              <a:rPr lang="en-GB" noProof="0" dirty="0"/>
              <a:t>text styles</a:t>
            </a:r>
          </a:p>
        </p:txBody>
      </p:sp>
      <p:sp>
        <p:nvSpPr>
          <p:cNvPr id="3" name="Rectangle 2" title="Decorative">
            <a:extLst>
              <a:ext uri="{FF2B5EF4-FFF2-40B4-BE49-F238E27FC236}">
                <a16:creationId xmlns:a16="http://schemas.microsoft.com/office/drawing/2014/main" id="{E2F3CED5-D6C7-4A0B-B731-FDB78F4E3341}"/>
              </a:ext>
            </a:extLst>
          </p:cNvPr>
          <p:cNvSpPr/>
          <p:nvPr userDrawn="1"/>
        </p:nvSpPr>
        <p:spPr>
          <a:xfrm>
            <a:off x="353385" y="0"/>
            <a:ext cx="4572513" cy="2059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2" name="Shape 62" title="Decorative">
            <a:extLst>
              <a:ext uri="{FF2B5EF4-FFF2-40B4-BE49-F238E27FC236}">
                <a16:creationId xmlns:a16="http://schemas.microsoft.com/office/drawing/2014/main" id="{2683CBB0-468F-4DD2-853B-FBFFA91B662E}"/>
              </a:ext>
            </a:extLst>
          </p:cNvPr>
          <p:cNvSpPr/>
          <p:nvPr userDrawn="1"/>
        </p:nvSpPr>
        <p:spPr>
          <a:xfrm rot="16200000" flipV="1">
            <a:off x="1560255" y="445140"/>
            <a:ext cx="0" cy="1930310"/>
          </a:xfrm>
          <a:prstGeom prst="line">
            <a:avLst/>
          </a:prstGeom>
          <a:ln w="76200">
            <a:solidFill>
              <a:schemeClr val="accent2">
                <a:lumMod val="75000"/>
                <a:lumOff val="25000"/>
                <a:alpha val="97000"/>
              </a:schemeClr>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dirty="0"/>
          </a:p>
        </p:txBody>
      </p:sp>
      <p:sp>
        <p:nvSpPr>
          <p:cNvPr id="13"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595100" y="192385"/>
            <a:ext cx="2275389" cy="1025525"/>
          </a:xfrm>
          <a:noFill/>
        </p:spPr>
        <p:txBody>
          <a:bodyPr vert="horz" lIns="0" tIns="45720" rIns="91440" bIns="0" rtlCol="0" anchor="b">
            <a:noAutofit/>
          </a:bodyPr>
          <a:lstStyle>
            <a:lvl1pPr>
              <a:defRPr lang="en-US" sz="5000" b="1">
                <a:solidFill>
                  <a:schemeClr val="bg1"/>
                </a:solidFill>
                <a:latin typeface="+mj-lt"/>
              </a:defRPr>
            </a:lvl1pPr>
          </a:lstStyle>
          <a:p>
            <a:pPr marL="0" lvl="0" rtl="0"/>
            <a:r>
              <a:rPr lang="en-GB" noProof="0" dirty="0"/>
              <a:t>Agenda</a:t>
            </a:r>
          </a:p>
        </p:txBody>
      </p:sp>
    </p:spTree>
    <p:extLst>
      <p:ext uri="{BB962C8B-B14F-4D97-AF65-F5344CB8AC3E}">
        <p14:creationId xmlns:p14="http://schemas.microsoft.com/office/powerpoint/2010/main" val="25950430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41_Custom Layout">
    <p:bg>
      <p:bgPr>
        <a:solidFill>
          <a:schemeClr val="bg1"/>
        </a:solidFill>
        <a:effectLst/>
      </p:bgPr>
    </p:bg>
    <p:spTree>
      <p:nvGrpSpPr>
        <p:cNvPr id="1" name=""/>
        <p:cNvGrpSpPr/>
        <p:nvPr/>
      </p:nvGrpSpPr>
      <p:grpSpPr>
        <a:xfrm>
          <a:off x="0" y="0"/>
          <a:ext cx="0" cy="0"/>
          <a:chOff x="0" y="0"/>
          <a:chExt cx="0" cy="0"/>
        </a:xfrm>
      </p:grpSpPr>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6264877" y="0"/>
            <a:ext cx="5927124" cy="6858000"/>
          </a:xfrm>
        </p:spPr>
        <p:txBody>
          <a:bodyPr rtlCol="0"/>
          <a:lstStyle/>
          <a:p>
            <a:pPr rtl="0"/>
            <a:r>
              <a:rPr lang="en-US" noProof="0"/>
              <a:t>Click icon to add picture</a:t>
            </a:r>
            <a:endParaRPr lang="en-GB" noProof="0"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471529" y="2348736"/>
            <a:ext cx="4294206" cy="755650"/>
          </a:xfrm>
        </p:spPr>
        <p:txBody>
          <a:bodyPr rtlCol="0" anchor="ctr">
            <a:normAutofit/>
          </a:bodyPr>
          <a:lstStyle>
            <a:lvl1pPr marL="0" indent="0">
              <a:buNone/>
              <a:defRPr sz="1400">
                <a:solidFill>
                  <a:schemeClr val="tx2"/>
                </a:solidFill>
                <a:latin typeface="+mn-lt"/>
                <a:cs typeface="Arial" panose="020B0604020202020204" pitchFamily="34" charset="0"/>
              </a:defRPr>
            </a:lvl1pPr>
            <a:lvl2pPr marL="457200" indent="0">
              <a:buNone/>
              <a:defRPr/>
            </a:lvl2pPr>
          </a:lstStyle>
          <a:p>
            <a:pPr lvl="0" rtl="0"/>
            <a:r>
              <a:rPr lang="en-GB" noProof="0" dirty="0"/>
              <a:t>Click to edit Master </a:t>
            </a:r>
            <a:br>
              <a:rPr lang="en-GB" noProof="0" dirty="0"/>
            </a:br>
            <a:r>
              <a:rPr lang="en-GB" noProof="0" dirty="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471529" y="3075850"/>
            <a:ext cx="4294206" cy="755650"/>
          </a:xfrm>
        </p:spPr>
        <p:txBody>
          <a:bodyPr rtlCol="0"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rtl="0"/>
            <a:r>
              <a:rPr lang="en-GB" noProof="0" dirty="0"/>
              <a:t>Click to edit Master </a:t>
            </a:r>
            <a:br>
              <a:rPr lang="en-GB" noProof="0" dirty="0"/>
            </a:br>
            <a:r>
              <a:rPr lang="en-GB" noProof="0" dirty="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471529" y="4645828"/>
            <a:ext cx="4294206" cy="755650"/>
          </a:xfrm>
        </p:spPr>
        <p:txBody>
          <a:bodyPr rtlCol="0"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rtl="0"/>
            <a:r>
              <a:rPr lang="en-GB" noProof="0" dirty="0"/>
              <a:t>Click to edit Master </a:t>
            </a:r>
            <a:br>
              <a:rPr lang="en-GB" noProof="0" dirty="0"/>
            </a:br>
            <a:r>
              <a:rPr lang="en-GB" noProof="0" dirty="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471529" y="3860839"/>
            <a:ext cx="4294206" cy="755650"/>
          </a:xfrm>
        </p:spPr>
        <p:txBody>
          <a:bodyPr rtlCol="0"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rtl="0"/>
            <a:r>
              <a:rPr lang="en-GB" noProof="0" dirty="0"/>
              <a:t>Click to edit Master </a:t>
            </a:r>
            <a:br>
              <a:rPr lang="en-GB" noProof="0" dirty="0"/>
            </a:br>
            <a:r>
              <a:rPr lang="en-GB" noProof="0" dirty="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471529" y="5430816"/>
            <a:ext cx="4294206" cy="755650"/>
          </a:xfrm>
        </p:spPr>
        <p:txBody>
          <a:bodyPr rtlCol="0"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rtl="0"/>
            <a:r>
              <a:rPr lang="en-GB" noProof="0" dirty="0"/>
              <a:t>Click to edit Master </a:t>
            </a:r>
            <a:br>
              <a:rPr lang="en-GB" noProof="0" dirty="0"/>
            </a:br>
            <a:r>
              <a:rPr lang="en-GB" noProof="0" dirty="0"/>
              <a:t>text styles</a:t>
            </a:r>
          </a:p>
        </p:txBody>
      </p:sp>
      <p:sp>
        <p:nvSpPr>
          <p:cNvPr id="3" name="Rectangle 2" title="Decorative">
            <a:extLst>
              <a:ext uri="{FF2B5EF4-FFF2-40B4-BE49-F238E27FC236}">
                <a16:creationId xmlns:a16="http://schemas.microsoft.com/office/drawing/2014/main" id="{E2F3CED5-D6C7-4A0B-B731-FDB78F4E3341}"/>
              </a:ext>
            </a:extLst>
          </p:cNvPr>
          <p:cNvSpPr/>
          <p:nvPr userDrawn="1"/>
        </p:nvSpPr>
        <p:spPr>
          <a:xfrm>
            <a:off x="353385" y="0"/>
            <a:ext cx="4572513" cy="205930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2" name="Shape 62" title="Decorative">
            <a:extLst>
              <a:ext uri="{FF2B5EF4-FFF2-40B4-BE49-F238E27FC236}">
                <a16:creationId xmlns:a16="http://schemas.microsoft.com/office/drawing/2014/main" id="{2683CBB0-468F-4DD2-853B-FBFFA91B662E}"/>
              </a:ext>
            </a:extLst>
          </p:cNvPr>
          <p:cNvSpPr/>
          <p:nvPr userDrawn="1"/>
        </p:nvSpPr>
        <p:spPr>
          <a:xfrm rot="16200000" flipV="1">
            <a:off x="1560255" y="445140"/>
            <a:ext cx="0" cy="1930310"/>
          </a:xfrm>
          <a:prstGeom prst="line">
            <a:avLst/>
          </a:prstGeom>
          <a:ln w="76200">
            <a:solidFill>
              <a:schemeClr val="accent1">
                <a:lumMod val="60000"/>
                <a:lumOff val="40000"/>
                <a:alpha val="97000"/>
              </a:schemeClr>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dirty="0"/>
          </a:p>
        </p:txBody>
      </p:sp>
      <p:sp>
        <p:nvSpPr>
          <p:cNvPr id="13"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595100" y="192385"/>
            <a:ext cx="2275389" cy="1025525"/>
          </a:xfrm>
          <a:noFill/>
        </p:spPr>
        <p:txBody>
          <a:bodyPr vert="horz" lIns="0" tIns="45720" rIns="91440" bIns="0" rtlCol="0" anchor="b">
            <a:noAutofit/>
          </a:bodyPr>
          <a:lstStyle>
            <a:lvl1pPr>
              <a:defRPr lang="en-US" sz="5000" b="1">
                <a:solidFill>
                  <a:schemeClr val="bg1"/>
                </a:solidFill>
                <a:latin typeface="+mj-lt"/>
              </a:defRPr>
            </a:lvl1pPr>
          </a:lstStyle>
          <a:p>
            <a:pPr marL="0" lvl="0" rtl="0"/>
            <a:r>
              <a:rPr lang="en-GB" noProof="0" dirty="0"/>
              <a:t>Agenda</a:t>
            </a:r>
          </a:p>
        </p:txBody>
      </p:sp>
    </p:spTree>
    <p:extLst>
      <p:ext uri="{BB962C8B-B14F-4D97-AF65-F5344CB8AC3E}">
        <p14:creationId xmlns:p14="http://schemas.microsoft.com/office/powerpoint/2010/main" val="25734128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7_Custom Layout">
    <p:bg>
      <p:bgPr>
        <a:solidFill>
          <a:schemeClr val="bg1"/>
        </a:solidFill>
        <a:effectLst/>
      </p:bgPr>
    </p:bg>
    <p:spTree>
      <p:nvGrpSpPr>
        <p:cNvPr id="1" name=""/>
        <p:cNvGrpSpPr/>
        <p:nvPr/>
      </p:nvGrpSpPr>
      <p:grpSpPr>
        <a:xfrm>
          <a:off x="0" y="0"/>
          <a:ext cx="0" cy="0"/>
          <a:chOff x="0" y="0"/>
          <a:chExt cx="0" cy="0"/>
        </a:xfrm>
      </p:grpSpPr>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1" y="0"/>
            <a:ext cx="4910666" cy="6858000"/>
          </a:xfrm>
        </p:spPr>
        <p:txBody>
          <a:bodyPr rtlCol="0"/>
          <a:lstStyle/>
          <a:p>
            <a:pPr rtl="0"/>
            <a:r>
              <a:rPr lang="en-US" noProof="0"/>
              <a:t>Click icon to add picture</a:t>
            </a:r>
            <a:endParaRPr lang="en-GB" noProof="0" dirty="0"/>
          </a:p>
        </p:txBody>
      </p:sp>
      <p:sp>
        <p:nvSpPr>
          <p:cNvPr id="3" name="Rectangle 2" title="Decorative"/>
          <p:cNvSpPr/>
          <p:nvPr userDrawn="1"/>
        </p:nvSpPr>
        <p:spPr>
          <a:xfrm>
            <a:off x="4910667" y="0"/>
            <a:ext cx="117404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6295131" y="879710"/>
            <a:ext cx="4801847" cy="755650"/>
          </a:xfrm>
        </p:spPr>
        <p:txBody>
          <a:bodyPr rtlCol="0" anchor="ctr">
            <a:normAutofit/>
          </a:bodyPr>
          <a:lstStyle>
            <a:lvl1pPr marL="0" indent="0">
              <a:buNone/>
              <a:defRPr sz="1600">
                <a:solidFill>
                  <a:schemeClr val="tx2"/>
                </a:solidFill>
                <a:latin typeface="+mn-lt"/>
                <a:cs typeface="Arial" panose="020B0604020202020204" pitchFamily="34" charset="0"/>
              </a:defRPr>
            </a:lvl1pPr>
            <a:lvl2pPr marL="457200" indent="0">
              <a:buNone/>
              <a:defRPr/>
            </a:lvl2pPr>
          </a:lstStyle>
          <a:p>
            <a:pPr lvl="0" rtl="0"/>
            <a:r>
              <a:rPr lang="en-GB" noProof="0" dirty="0"/>
              <a:t>Click to edit Master </a:t>
            </a:r>
            <a:br>
              <a:rPr lang="en-GB" noProof="0" dirty="0"/>
            </a:br>
            <a:r>
              <a:rPr lang="en-GB" noProof="0" dirty="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6295131" y="1956155"/>
            <a:ext cx="4801847" cy="755650"/>
          </a:xfrm>
        </p:spPr>
        <p:txBody>
          <a:bodyPr rtlCol="0"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rtl="0"/>
            <a:r>
              <a:rPr lang="en-GB" noProof="0" dirty="0"/>
              <a:t>Click to edit Master </a:t>
            </a:r>
            <a:br>
              <a:rPr lang="en-GB" noProof="0" dirty="0"/>
            </a:br>
            <a:r>
              <a:rPr lang="en-GB" noProof="0" dirty="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6295131" y="3032600"/>
            <a:ext cx="4801847" cy="755650"/>
          </a:xfrm>
        </p:spPr>
        <p:txBody>
          <a:bodyPr rtlCol="0"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rtl="0"/>
            <a:r>
              <a:rPr lang="en-GB" noProof="0" dirty="0"/>
              <a:t>Click to edit Master </a:t>
            </a:r>
            <a:br>
              <a:rPr lang="en-GB" noProof="0" dirty="0"/>
            </a:br>
            <a:r>
              <a:rPr lang="en-GB" noProof="0" dirty="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6295131" y="4109045"/>
            <a:ext cx="4801847" cy="755650"/>
          </a:xfrm>
        </p:spPr>
        <p:txBody>
          <a:bodyPr rtlCol="0"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rtl="0"/>
            <a:r>
              <a:rPr lang="en-GB" noProof="0" dirty="0"/>
              <a:t>Click to edit Master </a:t>
            </a:r>
            <a:br>
              <a:rPr lang="en-GB" noProof="0" dirty="0"/>
            </a:br>
            <a:r>
              <a:rPr lang="en-GB" noProof="0" dirty="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6295131" y="5185490"/>
            <a:ext cx="4801847" cy="755650"/>
          </a:xfrm>
        </p:spPr>
        <p:txBody>
          <a:bodyPr rtlCol="0"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rtl="0"/>
            <a:r>
              <a:rPr lang="en-GB" noProof="0" dirty="0"/>
              <a:t>Click to edit Master </a:t>
            </a:r>
            <a:br>
              <a:rPr lang="en-GB" noProof="0" dirty="0"/>
            </a:br>
            <a:r>
              <a:rPr lang="en-GB" noProof="0" dirty="0"/>
              <a:t>text styles</a:t>
            </a:r>
          </a:p>
        </p:txBody>
      </p:sp>
      <p:sp>
        <p:nvSpPr>
          <p:cNvPr id="37" name="Text Placeholder 30">
            <a:extLst>
              <a:ext uri="{FF2B5EF4-FFF2-40B4-BE49-F238E27FC236}">
                <a16:creationId xmlns:a16="http://schemas.microsoft.com/office/drawing/2014/main" id="{2D435A30-7C8E-4847-B027-91CBFA159229}"/>
              </a:ext>
            </a:extLst>
          </p:cNvPr>
          <p:cNvSpPr>
            <a:spLocks noGrp="1"/>
          </p:cNvSpPr>
          <p:nvPr>
            <p:ph type="body" sz="quarter" idx="17" hasCustomPrompt="1"/>
          </p:nvPr>
        </p:nvSpPr>
        <p:spPr>
          <a:xfrm>
            <a:off x="5084074" y="879710"/>
            <a:ext cx="741082" cy="755650"/>
          </a:xfrm>
        </p:spPr>
        <p:txBody>
          <a:bodyPr rIns="0" rtlCol="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rtl="0"/>
            <a:r>
              <a:rPr lang="en-GB" noProof="0" dirty="0"/>
              <a:t>1</a:t>
            </a:r>
          </a:p>
        </p:txBody>
      </p:sp>
      <p:sp>
        <p:nvSpPr>
          <p:cNvPr id="38" name="Text Placeholder 30">
            <a:extLst>
              <a:ext uri="{FF2B5EF4-FFF2-40B4-BE49-F238E27FC236}">
                <a16:creationId xmlns:a16="http://schemas.microsoft.com/office/drawing/2014/main" id="{819BB324-34C6-4FF7-8780-D294AC6EC5AC}"/>
              </a:ext>
            </a:extLst>
          </p:cNvPr>
          <p:cNvSpPr>
            <a:spLocks noGrp="1"/>
          </p:cNvSpPr>
          <p:nvPr>
            <p:ph type="body" sz="quarter" idx="18" hasCustomPrompt="1"/>
          </p:nvPr>
        </p:nvSpPr>
        <p:spPr>
          <a:xfrm>
            <a:off x="5084074" y="1956155"/>
            <a:ext cx="741082" cy="755650"/>
          </a:xfrm>
        </p:spPr>
        <p:txBody>
          <a:bodyPr rIns="0" rtlCol="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rtl="0"/>
            <a:r>
              <a:rPr lang="en-GB" noProof="0" dirty="0"/>
              <a:t>2</a:t>
            </a:r>
          </a:p>
        </p:txBody>
      </p:sp>
      <p:sp>
        <p:nvSpPr>
          <p:cNvPr id="39" name="Text Placeholder 30">
            <a:extLst>
              <a:ext uri="{FF2B5EF4-FFF2-40B4-BE49-F238E27FC236}">
                <a16:creationId xmlns:a16="http://schemas.microsoft.com/office/drawing/2014/main" id="{43B3C496-FB0A-4924-A341-696D17E2D9C5}"/>
              </a:ext>
            </a:extLst>
          </p:cNvPr>
          <p:cNvSpPr>
            <a:spLocks noGrp="1"/>
          </p:cNvSpPr>
          <p:nvPr>
            <p:ph type="body" sz="quarter" idx="19" hasCustomPrompt="1"/>
          </p:nvPr>
        </p:nvSpPr>
        <p:spPr>
          <a:xfrm>
            <a:off x="5084074" y="3032600"/>
            <a:ext cx="741082" cy="755650"/>
          </a:xfrm>
        </p:spPr>
        <p:txBody>
          <a:bodyPr rIns="0" rtlCol="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rtl="0"/>
            <a:r>
              <a:rPr lang="en-GB" noProof="0" dirty="0"/>
              <a:t>3</a:t>
            </a:r>
          </a:p>
        </p:txBody>
      </p:sp>
      <p:sp>
        <p:nvSpPr>
          <p:cNvPr id="40" name="Text Placeholder 30">
            <a:extLst>
              <a:ext uri="{FF2B5EF4-FFF2-40B4-BE49-F238E27FC236}">
                <a16:creationId xmlns:a16="http://schemas.microsoft.com/office/drawing/2014/main" id="{FEACD5FF-800E-4BB0-82F3-2E0AEF1215D5}"/>
              </a:ext>
            </a:extLst>
          </p:cNvPr>
          <p:cNvSpPr>
            <a:spLocks noGrp="1"/>
          </p:cNvSpPr>
          <p:nvPr>
            <p:ph type="body" sz="quarter" idx="20" hasCustomPrompt="1"/>
          </p:nvPr>
        </p:nvSpPr>
        <p:spPr>
          <a:xfrm>
            <a:off x="5084074" y="4109045"/>
            <a:ext cx="741082" cy="755650"/>
          </a:xfrm>
        </p:spPr>
        <p:txBody>
          <a:bodyPr rIns="0" rtlCol="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rtl="0"/>
            <a:r>
              <a:rPr lang="en-GB" noProof="0" dirty="0"/>
              <a:t>4</a:t>
            </a:r>
          </a:p>
        </p:txBody>
      </p:sp>
      <p:sp>
        <p:nvSpPr>
          <p:cNvPr id="41" name="Text Placeholder 30">
            <a:extLst>
              <a:ext uri="{FF2B5EF4-FFF2-40B4-BE49-F238E27FC236}">
                <a16:creationId xmlns:a16="http://schemas.microsoft.com/office/drawing/2014/main" id="{58B97284-E1BE-4DCD-9CC1-C441D1A8573A}"/>
              </a:ext>
            </a:extLst>
          </p:cNvPr>
          <p:cNvSpPr>
            <a:spLocks noGrp="1"/>
          </p:cNvSpPr>
          <p:nvPr>
            <p:ph type="body" sz="quarter" idx="21" hasCustomPrompt="1"/>
          </p:nvPr>
        </p:nvSpPr>
        <p:spPr>
          <a:xfrm>
            <a:off x="5084074" y="5185490"/>
            <a:ext cx="741082" cy="755650"/>
          </a:xfrm>
        </p:spPr>
        <p:txBody>
          <a:bodyPr rIns="0" rtlCol="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rtl="0"/>
            <a:r>
              <a:rPr lang="en-GB" noProof="0" dirty="0"/>
              <a:t>5</a:t>
            </a:r>
          </a:p>
        </p:txBody>
      </p:sp>
      <p:sp>
        <p:nvSpPr>
          <p:cNvPr id="15"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826626" y="3727361"/>
            <a:ext cx="2275389" cy="1025525"/>
          </a:xfrm>
          <a:noFill/>
        </p:spPr>
        <p:txBody>
          <a:bodyPr vert="horz" lIns="0" tIns="45720" rIns="91440" bIns="0" rtlCol="0" anchor="b">
            <a:noAutofit/>
          </a:bodyPr>
          <a:lstStyle>
            <a:lvl1pPr>
              <a:defRPr lang="en-US" sz="5000" b="1">
                <a:solidFill>
                  <a:schemeClr val="tx2"/>
                </a:solidFill>
                <a:latin typeface="+mj-lt"/>
              </a:defRPr>
            </a:lvl1pPr>
          </a:lstStyle>
          <a:p>
            <a:pPr marL="0" lvl="0" rtl="0"/>
            <a:r>
              <a:rPr lang="en-GB" noProof="0" dirty="0"/>
              <a:t>Agenda</a:t>
            </a:r>
          </a:p>
        </p:txBody>
      </p:sp>
    </p:spTree>
    <p:extLst>
      <p:ext uri="{BB962C8B-B14F-4D97-AF65-F5344CB8AC3E}">
        <p14:creationId xmlns:p14="http://schemas.microsoft.com/office/powerpoint/2010/main" val="42831458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769354" y="2596916"/>
            <a:ext cx="4385841" cy="1325563"/>
          </a:xfrm>
        </p:spPr>
        <p:txBody>
          <a:bodyPr rtlCol="0" anchor="b"/>
          <a:lstStyle>
            <a:lvl1pPr algn="l">
              <a:defRPr>
                <a:latin typeface="+mj-lt"/>
              </a:defRPr>
            </a:lvl1pPr>
          </a:lstStyle>
          <a:p>
            <a:pPr rtl="0"/>
            <a:r>
              <a:rPr lang="en-US" noProof="0"/>
              <a:t>Click to edit Master title style</a:t>
            </a:r>
            <a:endParaRPr lang="en-GB" noProof="0" dirty="0"/>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6096000" y="1"/>
            <a:ext cx="6096000" cy="6858000"/>
          </a:xfrm>
        </p:spPr>
        <p:txBody>
          <a:bodyPr rtlCol="0"/>
          <a:lstStyle/>
          <a:p>
            <a:pPr rtl="0"/>
            <a:r>
              <a:rPr lang="en-US" noProof="0"/>
              <a:t>Click icon to add picture</a:t>
            </a:r>
            <a:endParaRPr lang="en-GB" noProof="0" dirty="0"/>
          </a:p>
        </p:txBody>
      </p:sp>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769353" y="4628132"/>
            <a:ext cx="4385841" cy="1325562"/>
          </a:xfrm>
        </p:spPr>
        <p:txBody>
          <a:bodyPr rtlCol="0">
            <a:noAutofit/>
          </a:bodyPr>
          <a:lstStyle>
            <a:lvl1pPr marL="0" indent="0" algn="l">
              <a:lnSpc>
                <a:spcPct val="100000"/>
              </a:lnSpc>
              <a:buNone/>
              <a:defRPr sz="1400">
                <a:latin typeface="+mn-lt"/>
                <a:cs typeface="Arial" panose="020B0604020202020204" pitchFamily="34" charset="0"/>
              </a:defRPr>
            </a:lvl1pPr>
          </a:lstStyle>
          <a:p>
            <a:pPr lvl="0" rtl="0"/>
            <a:r>
              <a:rPr lang="en-US" noProof="0"/>
              <a:t>Click to edit Master text styles</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p:nvPr>
        </p:nvSpPr>
        <p:spPr>
          <a:xfrm>
            <a:off x="769353" y="4165142"/>
            <a:ext cx="4385841" cy="382749"/>
          </a:xfrm>
        </p:spPr>
        <p:txBody>
          <a:bodyPr rtlCol="0" anchor="b">
            <a:normAutofit/>
          </a:bodyPr>
          <a:lstStyle>
            <a:lvl1pPr marL="0" indent="0" algn="l">
              <a:buNone/>
              <a:defRPr sz="1600" b="1">
                <a:latin typeface="+mj-lt"/>
                <a:cs typeface="Arial" panose="020B0604020202020204" pitchFamily="34" charset="0"/>
              </a:defRPr>
            </a:lvl1pPr>
          </a:lstStyle>
          <a:p>
            <a:pPr lvl="0" rtl="0"/>
            <a:r>
              <a:rPr lang="en-US" noProof="0"/>
              <a:t>Click to edit Master text styles</a:t>
            </a:r>
          </a:p>
        </p:txBody>
      </p:sp>
      <p:sp>
        <p:nvSpPr>
          <p:cNvPr id="6" name="Shape 62" title="Decorative">
            <a:extLst>
              <a:ext uri="{FF2B5EF4-FFF2-40B4-BE49-F238E27FC236}">
                <a16:creationId xmlns:a16="http://schemas.microsoft.com/office/drawing/2014/main" id="{2683CBB0-468F-4DD2-853B-FBFFA91B662E}"/>
              </a:ext>
            </a:extLst>
          </p:cNvPr>
          <p:cNvSpPr/>
          <p:nvPr userDrawn="1"/>
        </p:nvSpPr>
        <p:spPr>
          <a:xfrm flipV="1">
            <a:off x="527427" y="1631760"/>
            <a:ext cx="0" cy="4321933"/>
          </a:xfrm>
          <a:prstGeom prst="line">
            <a:avLst/>
          </a:prstGeom>
          <a:ln w="76200">
            <a:solidFill>
              <a:schemeClr val="accent1">
                <a:alpha val="97000"/>
              </a:schemeClr>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dirty="0"/>
          </a:p>
        </p:txBody>
      </p:sp>
      <p:sp>
        <p:nvSpPr>
          <p:cNvPr id="9" name="Picture Placeholder 5" title="Decorative">
            <a:extLst>
              <a:ext uri="{FF2B5EF4-FFF2-40B4-BE49-F238E27FC236}">
                <a16:creationId xmlns:a16="http://schemas.microsoft.com/office/drawing/2014/main" id="{EADDC907-00BA-437D-8631-DCDAA19616AC}"/>
              </a:ext>
            </a:extLst>
          </p:cNvPr>
          <p:cNvSpPr>
            <a:spLocks noGrp="1"/>
          </p:cNvSpPr>
          <p:nvPr>
            <p:ph type="pic" sz="quarter" idx="13"/>
          </p:nvPr>
        </p:nvSpPr>
        <p:spPr>
          <a:xfrm>
            <a:off x="769354" y="1631760"/>
            <a:ext cx="804759" cy="804759"/>
          </a:xfrm>
          <a:prstGeom prst="rect">
            <a:avLst/>
          </a:prstGeom>
          <a:solidFill>
            <a:schemeClr val="bg1"/>
          </a:solidFill>
          <a:ln w="19050">
            <a:noFill/>
          </a:ln>
        </p:spPr>
        <p:txBody>
          <a:bodyPr rtlCol="0">
            <a:normAutofit/>
          </a:bodyPr>
          <a:lstStyle>
            <a:lvl1pPr>
              <a:defRPr sz="800"/>
            </a:lvl1pPr>
          </a:lstStyle>
          <a:p>
            <a:pPr rtl="0"/>
            <a:r>
              <a:rPr lang="en-US" noProof="0"/>
              <a:t>Click icon to add picture</a:t>
            </a:r>
            <a:endParaRPr lang="en-GB" noProof="0" dirty="0"/>
          </a:p>
        </p:txBody>
      </p:sp>
    </p:spTree>
    <p:extLst>
      <p:ext uri="{BB962C8B-B14F-4D97-AF65-F5344CB8AC3E}">
        <p14:creationId xmlns:p14="http://schemas.microsoft.com/office/powerpoint/2010/main" val="19849342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4_Custom Layout">
    <p:spTree>
      <p:nvGrpSpPr>
        <p:cNvPr id="1" name=""/>
        <p:cNvGrpSpPr/>
        <p:nvPr/>
      </p:nvGrpSpPr>
      <p:grpSpPr>
        <a:xfrm>
          <a:off x="0" y="0"/>
          <a:ext cx="0" cy="0"/>
          <a:chOff x="0" y="0"/>
          <a:chExt cx="0" cy="0"/>
        </a:xfrm>
      </p:grpSpPr>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1" y="2808079"/>
            <a:ext cx="6096000" cy="4049920"/>
          </a:xfrm>
        </p:spPr>
        <p:txBody>
          <a:bodyPr rtlCol="0"/>
          <a:lstStyle/>
          <a:p>
            <a:pPr rtl="0"/>
            <a:r>
              <a:rPr lang="en-US" noProof="0"/>
              <a:t>Click icon to add picture</a:t>
            </a:r>
            <a:endParaRPr lang="en-GB" noProof="0" dirty="0"/>
          </a:p>
        </p:txBody>
      </p:sp>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838200" y="571465"/>
            <a:ext cx="5257801" cy="1325563"/>
          </a:xfrm>
        </p:spPr>
        <p:txBody>
          <a:bodyPr rtlCol="0" anchor="b">
            <a:normAutofit/>
          </a:bodyPr>
          <a:lstStyle>
            <a:lvl1pPr algn="r">
              <a:defRPr sz="4000">
                <a:latin typeface="+mj-lt"/>
              </a:defRPr>
            </a:lvl1pPr>
          </a:lstStyle>
          <a:p>
            <a:pPr rtl="0"/>
            <a:r>
              <a:rPr lang="en-US" noProof="0"/>
              <a:t>Click to edit Master title style</a:t>
            </a:r>
            <a:endParaRPr lang="en-GB" noProof="0" dirty="0"/>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987825" y="2808079"/>
            <a:ext cx="4312353" cy="382749"/>
          </a:xfrm>
        </p:spPr>
        <p:txBody>
          <a:bodyPr vert="horz" lIns="0" tIns="45720" rIns="91440" bIns="45720" rtlCol="0" anchor="b">
            <a:normAutofit/>
          </a:bodyPr>
          <a:lstStyle>
            <a:lvl1pPr>
              <a:defRPr lang="en-US" sz="1600" b="1" dirty="0">
                <a:latin typeface="+mj-lt"/>
              </a:defRPr>
            </a:lvl1pPr>
          </a:lstStyle>
          <a:p>
            <a:pPr marL="0" lvl="0" indent="0" rtl="0">
              <a:buNone/>
            </a:pPr>
            <a:r>
              <a:rPr lang="en-GB" noProof="0" dirty="0"/>
              <a:t>Click to add title here</a:t>
            </a:r>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6987825" y="3212363"/>
            <a:ext cx="4312353" cy="2962659"/>
          </a:xfrm>
        </p:spPr>
        <p:txBody>
          <a:bodyPr lIns="0" tIns="72000" rtlCol="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1" name="Shape 62" title="Decorative">
            <a:extLst>
              <a:ext uri="{FF2B5EF4-FFF2-40B4-BE49-F238E27FC236}">
                <a16:creationId xmlns:a16="http://schemas.microsoft.com/office/drawing/2014/main" id="{2683CBB0-468F-4DD2-853B-FBFFA91B662E}"/>
              </a:ext>
            </a:extLst>
          </p:cNvPr>
          <p:cNvSpPr/>
          <p:nvPr userDrawn="1"/>
        </p:nvSpPr>
        <p:spPr>
          <a:xfrm rot="16200000" flipV="1">
            <a:off x="5130846" y="1256529"/>
            <a:ext cx="0" cy="1930310"/>
          </a:xfrm>
          <a:prstGeom prst="line">
            <a:avLst/>
          </a:prstGeom>
          <a:ln w="76200">
            <a:solidFill>
              <a:schemeClr val="accent1">
                <a:alpha val="97000"/>
              </a:schemeClr>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dirty="0"/>
          </a:p>
        </p:txBody>
      </p:sp>
    </p:spTree>
    <p:extLst>
      <p:ext uri="{BB962C8B-B14F-4D97-AF65-F5344CB8AC3E}">
        <p14:creationId xmlns:p14="http://schemas.microsoft.com/office/powerpoint/2010/main" val="41144141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0_Custom Layou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E5DCEB-1CC8-4AEE-9DEC-6C62AD4FB42C}"/>
              </a:ext>
            </a:extLst>
          </p:cNvPr>
          <p:cNvSpPr/>
          <p:nvPr userDrawn="1"/>
        </p:nvSpPr>
        <p:spPr>
          <a:xfrm>
            <a:off x="0" y="3429000"/>
            <a:ext cx="6096001" cy="3429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3"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1" y="0"/>
            <a:ext cx="6096000" cy="3429000"/>
          </a:xfrm>
        </p:spPr>
        <p:txBody>
          <a:bodyPr rtlCol="0"/>
          <a:lstStyle/>
          <a:p>
            <a:pPr rtl="0"/>
            <a:r>
              <a:rPr lang="en-US" noProof="0"/>
              <a:t>Click icon to add picture</a:t>
            </a:r>
            <a:endParaRPr lang="en-GB" noProof="0" dirty="0"/>
          </a:p>
        </p:txBody>
      </p:sp>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6987825" y="1190909"/>
            <a:ext cx="4554008" cy="1325563"/>
          </a:xfrm>
        </p:spPr>
        <p:txBody>
          <a:bodyPr lIns="0" rtlCol="0" anchor="b">
            <a:normAutofit/>
          </a:bodyPr>
          <a:lstStyle>
            <a:lvl1pPr algn="l">
              <a:defRPr sz="4000">
                <a:latin typeface="+mj-lt"/>
              </a:defRPr>
            </a:lvl1pPr>
          </a:lstStyle>
          <a:p>
            <a:pPr rtl="0"/>
            <a:r>
              <a:rPr lang="en-US" noProof="0"/>
              <a:t>Click to edit Master title style</a:t>
            </a:r>
            <a:endParaRPr lang="en-GB" noProof="0" dirty="0"/>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997253" y="2516138"/>
            <a:ext cx="4544580" cy="382749"/>
          </a:xfrm>
        </p:spPr>
        <p:txBody>
          <a:bodyPr vert="horz" lIns="0" tIns="45720" rIns="91440" bIns="45720" rtlCol="0" anchor="b">
            <a:normAutofit/>
          </a:bodyPr>
          <a:lstStyle>
            <a:lvl1pPr>
              <a:defRPr lang="en-US" sz="1600" b="1" dirty="0">
                <a:latin typeface="+mj-lt"/>
              </a:defRPr>
            </a:lvl1pPr>
          </a:lstStyle>
          <a:p>
            <a:pPr marL="0" lvl="0" indent="0" rtl="0">
              <a:buNone/>
            </a:pPr>
            <a:r>
              <a:rPr lang="en-GB" noProof="0" dirty="0"/>
              <a:t>Click to add title here</a:t>
            </a:r>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6997253" y="2920422"/>
            <a:ext cx="4544580" cy="3226378"/>
          </a:xfrm>
        </p:spPr>
        <p:txBody>
          <a:bodyPr lIns="0" tIns="72000" rtlCol="0">
            <a:normAutofit/>
          </a:bodyPr>
          <a:lstStyle>
            <a:lvl1pPr>
              <a:defRPr sz="1400"/>
            </a:lvl1pPr>
            <a:lvl2pPr>
              <a:defRPr sz="1200"/>
            </a:lvl2pPr>
            <a:lvl3pPr>
              <a:defRPr sz="1100"/>
            </a:lvl3pPr>
            <a:lvl4pPr>
              <a:defRPr sz="1050"/>
            </a:lvl4pPr>
            <a:lvl5pPr>
              <a:defRPr sz="105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838199" y="3606800"/>
            <a:ext cx="4927601" cy="2540000"/>
          </a:xfrm>
        </p:spPr>
        <p:txBody>
          <a:bodyPr lIns="0" tIns="72000" rtlCol="0">
            <a:normAutofit/>
          </a:bodyPr>
          <a:lstStyle>
            <a:lvl1pPr>
              <a:defRPr sz="2800">
                <a:solidFill>
                  <a:schemeClr val="bg1"/>
                </a:solidFill>
              </a:defRPr>
            </a:lvl1pPr>
            <a:lvl2pPr>
              <a:defRPr sz="2400">
                <a:solidFill>
                  <a:schemeClr val="bg1"/>
                </a:solidFill>
              </a:defRPr>
            </a:lvl2pPr>
            <a:lvl3pPr>
              <a:defRPr sz="2000">
                <a:solidFill>
                  <a:schemeClr val="bg1"/>
                </a:solidFill>
              </a:defRPr>
            </a:lvl3pPr>
            <a:lvl4pPr>
              <a:defRPr sz="1800">
                <a:solidFill>
                  <a:schemeClr val="bg1"/>
                </a:solidFill>
              </a:defRPr>
            </a:lvl4pPr>
            <a:lvl5pPr>
              <a:defRPr sz="18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26166034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1_Custom Layout">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6"/>
          </p:nvPr>
        </p:nvSpPr>
        <p:spPr>
          <a:xfrm>
            <a:off x="0" y="0"/>
            <a:ext cx="3708400" cy="6853712"/>
          </a:xfrm>
          <a:solidFill>
            <a:schemeClr val="bg1">
              <a:lumMod val="95000"/>
            </a:schemeClr>
          </a:solidFill>
        </p:spPr>
        <p:txBody>
          <a:bodyPr rtlCol="0"/>
          <a:lstStyle/>
          <a:p>
            <a:pPr rtl="0"/>
            <a:r>
              <a:rPr lang="en-US" noProof="0"/>
              <a:t>Click icon to add picture</a:t>
            </a:r>
            <a:endParaRPr lang="en-GB" noProof="0" dirty="0"/>
          </a:p>
        </p:txBody>
      </p:sp>
      <p:sp>
        <p:nvSpPr>
          <p:cNvPr id="11" name="Rectangle 10" title="Decorative"/>
          <p:cNvSpPr/>
          <p:nvPr userDrawn="1"/>
        </p:nvSpPr>
        <p:spPr>
          <a:xfrm>
            <a:off x="3708400" y="0"/>
            <a:ext cx="4775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4252921" y="936980"/>
            <a:ext cx="3686159" cy="1466055"/>
          </a:xfrm>
        </p:spPr>
        <p:txBody>
          <a:bodyPr lIns="0" rtlCol="0" anchor="t">
            <a:normAutofit/>
          </a:bodyPr>
          <a:lstStyle>
            <a:lvl1pPr algn="l">
              <a:defRPr sz="4000">
                <a:solidFill>
                  <a:schemeClr val="bg1"/>
                </a:solidFill>
                <a:latin typeface="+mj-lt"/>
              </a:defRPr>
            </a:lvl1pPr>
          </a:lstStyle>
          <a:p>
            <a:pPr rtl="0"/>
            <a:r>
              <a:rPr lang="en-US" noProof="0"/>
              <a:t>Click to edit Master title style</a:t>
            </a:r>
            <a:endParaRPr lang="en-GB" noProof="0"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252988" y="2407322"/>
            <a:ext cx="3686025" cy="382749"/>
          </a:xfrm>
        </p:spPr>
        <p:txBody>
          <a:bodyPr lIns="0" rtlCol="0" anchor="b">
            <a:normAutofit/>
          </a:bodyPr>
          <a:lstStyle>
            <a:lvl1pPr marL="0" indent="0">
              <a:buNone/>
              <a:defRPr sz="1600" b="1">
                <a:solidFill>
                  <a:schemeClr val="bg1"/>
                </a:solidFill>
                <a:latin typeface="+mj-lt"/>
                <a:cs typeface="Arial" panose="020B0604020202020204" pitchFamily="34" charset="0"/>
              </a:defRPr>
            </a:lvl1pPr>
          </a:lstStyle>
          <a:p>
            <a:pPr lvl="0" rtl="0"/>
            <a:r>
              <a:rPr lang="en-GB" noProof="0"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252921" y="2811606"/>
            <a:ext cx="3686159" cy="3044825"/>
          </a:xfrm>
        </p:spPr>
        <p:txBody>
          <a:bodyPr lIns="0" tIns="72000" rtlCol="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2"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7"/>
          </p:nvPr>
        </p:nvSpPr>
        <p:spPr>
          <a:xfrm>
            <a:off x="8483600" y="0"/>
            <a:ext cx="3708400" cy="6853712"/>
          </a:xfrm>
          <a:solidFill>
            <a:schemeClr val="bg1">
              <a:lumMod val="95000"/>
            </a:schemeClr>
          </a:solidFill>
        </p:spPr>
        <p:txBody>
          <a:bodyPr rtlCol="0"/>
          <a:lstStyle/>
          <a:p>
            <a:pPr rtl="0"/>
            <a:r>
              <a:rPr lang="en-US" noProof="0"/>
              <a:t>Click icon to add picture</a:t>
            </a:r>
            <a:endParaRPr lang="en-GB" noProof="0" dirty="0"/>
          </a:p>
        </p:txBody>
      </p:sp>
    </p:spTree>
    <p:extLst>
      <p:ext uri="{BB962C8B-B14F-4D97-AF65-F5344CB8AC3E}">
        <p14:creationId xmlns:p14="http://schemas.microsoft.com/office/powerpoint/2010/main" val="31550643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2_Custom Layout">
    <p:spTree>
      <p:nvGrpSpPr>
        <p:cNvPr id="1" name=""/>
        <p:cNvGrpSpPr/>
        <p:nvPr/>
      </p:nvGrpSpPr>
      <p:grpSpPr>
        <a:xfrm>
          <a:off x="0" y="0"/>
          <a:ext cx="0" cy="0"/>
          <a:chOff x="0" y="0"/>
          <a:chExt cx="0" cy="0"/>
        </a:xfrm>
      </p:grpSpPr>
      <p:sp>
        <p:nvSpPr>
          <p:cNvPr id="12" name="Rectangle 11" title="Decorative">
            <a:extLst>
              <a:ext uri="{FF2B5EF4-FFF2-40B4-BE49-F238E27FC236}">
                <a16:creationId xmlns:a16="http://schemas.microsoft.com/office/drawing/2014/main" id="{60EEF041-4EFF-410A-AFB4-25A65B462B2D}"/>
              </a:ext>
            </a:extLst>
          </p:cNvPr>
          <p:cNvSpPr/>
          <p:nvPr userDrawn="1"/>
        </p:nvSpPr>
        <p:spPr>
          <a:xfrm>
            <a:off x="8181847" y="0"/>
            <a:ext cx="401015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 name="Rectangle 2" title="Decorative">
            <a:extLst>
              <a:ext uri="{FF2B5EF4-FFF2-40B4-BE49-F238E27FC236}">
                <a16:creationId xmlns:a16="http://schemas.microsoft.com/office/drawing/2014/main" id="{60EEF041-4EFF-410A-AFB4-25A65B462B2D}"/>
              </a:ext>
            </a:extLst>
          </p:cNvPr>
          <p:cNvSpPr/>
          <p:nvPr userDrawn="1"/>
        </p:nvSpPr>
        <p:spPr>
          <a:xfrm>
            <a:off x="4171694" y="0"/>
            <a:ext cx="401015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333757" y="1680547"/>
            <a:ext cx="3686025" cy="382749"/>
          </a:xfrm>
        </p:spPr>
        <p:txBody>
          <a:bodyPr lIns="0" rtlCol="0" anchor="b">
            <a:normAutofit/>
          </a:bodyPr>
          <a:lstStyle>
            <a:lvl1pPr marL="0" indent="0">
              <a:buNone/>
              <a:defRPr sz="1600" b="1">
                <a:solidFill>
                  <a:schemeClr val="bg1"/>
                </a:solidFill>
                <a:latin typeface="+mj-lt"/>
                <a:cs typeface="Arial" panose="020B0604020202020204" pitchFamily="34" charset="0"/>
              </a:defRPr>
            </a:lvl1pPr>
          </a:lstStyle>
          <a:p>
            <a:pPr lvl="0" rtl="0"/>
            <a:r>
              <a:rPr lang="en-GB" noProof="0"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375228" y="1680547"/>
            <a:ext cx="3658010" cy="382749"/>
          </a:xfrm>
        </p:spPr>
        <p:txBody>
          <a:bodyPr vert="horz" lIns="0" tIns="45720" rIns="91440" bIns="45720" rtlCol="0" anchor="b">
            <a:normAutofit/>
          </a:bodyPr>
          <a:lstStyle>
            <a:lvl1pPr marL="0" indent="0">
              <a:buNone/>
              <a:defRPr lang="en-US" sz="1600" b="1" dirty="0">
                <a:solidFill>
                  <a:schemeClr val="bg1"/>
                </a:solidFill>
                <a:latin typeface="+mj-lt"/>
              </a:defRPr>
            </a:lvl1pPr>
          </a:lstStyle>
          <a:p>
            <a:pPr marL="228600" lvl="0" indent="-228600" rtl="0"/>
            <a:r>
              <a:rPr lang="en-GB" noProof="0"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333454" y="2084831"/>
            <a:ext cx="3686159" cy="3044825"/>
          </a:xfrm>
        </p:spPr>
        <p:txBody>
          <a:bodyPr lIns="0" tIns="72000" rtlCol="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375228" y="2084831"/>
            <a:ext cx="3658010" cy="3044825"/>
          </a:xfrm>
        </p:spPr>
        <p:txBody>
          <a:bodyPr lIns="0" tIns="72000" rtlCol="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1" name="Title 1">
            <a:extLst>
              <a:ext uri="{FF2B5EF4-FFF2-40B4-BE49-F238E27FC236}">
                <a16:creationId xmlns:a16="http://schemas.microsoft.com/office/drawing/2014/main" id="{110731EC-67BA-493B-B1C7-6258DD2B6042}"/>
              </a:ext>
            </a:extLst>
          </p:cNvPr>
          <p:cNvSpPr>
            <a:spLocks noGrp="1"/>
          </p:cNvSpPr>
          <p:nvPr>
            <p:ph type="title"/>
          </p:nvPr>
        </p:nvSpPr>
        <p:spPr>
          <a:xfrm>
            <a:off x="403410" y="1670007"/>
            <a:ext cx="3686159" cy="1466055"/>
          </a:xfrm>
        </p:spPr>
        <p:txBody>
          <a:bodyPr lIns="0" rtlCol="0" anchor="t">
            <a:normAutofit/>
          </a:bodyPr>
          <a:lstStyle>
            <a:lvl1pPr algn="l">
              <a:defRPr sz="4000">
                <a:solidFill>
                  <a:schemeClr val="tx1"/>
                </a:solidFill>
                <a:latin typeface="+mj-lt"/>
              </a:defRPr>
            </a:lvl1pPr>
          </a:lstStyle>
          <a:p>
            <a:pPr rtl="0"/>
            <a:r>
              <a:rPr lang="en-US" noProof="0"/>
              <a:t>Click to edit Master title style</a:t>
            </a:r>
            <a:endParaRPr lang="en-GB" noProof="0" dirty="0"/>
          </a:p>
        </p:txBody>
      </p:sp>
    </p:spTree>
    <p:extLst>
      <p:ext uri="{BB962C8B-B14F-4D97-AF65-F5344CB8AC3E}">
        <p14:creationId xmlns:p14="http://schemas.microsoft.com/office/powerpoint/2010/main" val="39044906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3_Custom Layout">
    <p:spTree>
      <p:nvGrpSpPr>
        <p:cNvPr id="1" name=""/>
        <p:cNvGrpSpPr/>
        <p:nvPr/>
      </p:nvGrpSpPr>
      <p:grpSpPr>
        <a:xfrm>
          <a:off x="0" y="0"/>
          <a:ext cx="0" cy="0"/>
          <a:chOff x="0" y="0"/>
          <a:chExt cx="0" cy="0"/>
        </a:xfrm>
      </p:grpSpPr>
      <p:sp>
        <p:nvSpPr>
          <p:cNvPr id="6" name="Picture Placeholder 5" title="Decorative">
            <a:extLst>
              <a:ext uri="{FF2B5EF4-FFF2-40B4-BE49-F238E27FC236}">
                <a16:creationId xmlns:a16="http://schemas.microsoft.com/office/drawing/2014/main" id="{09156155-C47D-47A0-A08D-DCAC4D742D3F}"/>
              </a:ext>
            </a:extLst>
          </p:cNvPr>
          <p:cNvSpPr>
            <a:spLocks noGrp="1"/>
          </p:cNvSpPr>
          <p:nvPr>
            <p:ph type="pic" sz="quarter" idx="17"/>
          </p:nvPr>
        </p:nvSpPr>
        <p:spPr>
          <a:xfrm>
            <a:off x="0" y="0"/>
            <a:ext cx="12192000" cy="3408892"/>
          </a:xfrm>
        </p:spPr>
        <p:txBody>
          <a:bodyPr rtlCol="0"/>
          <a:lstStyle/>
          <a:p>
            <a:pPr rtl="0"/>
            <a:r>
              <a:rPr lang="en-US" noProof="0"/>
              <a:t>Click icon to add picture</a:t>
            </a:r>
            <a:endParaRPr lang="en-GB" noProof="0" dirty="0"/>
          </a:p>
        </p:txBody>
      </p:sp>
      <p:sp>
        <p:nvSpPr>
          <p:cNvPr id="11" name="Title 1" title="Decorative">
            <a:extLst>
              <a:ext uri="{FF2B5EF4-FFF2-40B4-BE49-F238E27FC236}">
                <a16:creationId xmlns:a16="http://schemas.microsoft.com/office/drawing/2014/main" id="{FC8F08DC-8736-4BFE-8B72-8DD4184DEBE1}"/>
              </a:ext>
            </a:extLst>
          </p:cNvPr>
          <p:cNvSpPr txBox="1">
            <a:spLocks/>
          </p:cNvSpPr>
          <p:nvPr userDrawn="1"/>
        </p:nvSpPr>
        <p:spPr>
          <a:xfrm>
            <a:off x="-1" y="3408891"/>
            <a:ext cx="12203575" cy="3449109"/>
          </a:xfrm>
          <a:prstGeom prst="rect">
            <a:avLst/>
          </a:prstGeom>
          <a:solidFill>
            <a:schemeClr val="accent1"/>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rtl="0"/>
            <a:endParaRPr lang="en-GB" noProof="0"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568750" y="3666354"/>
            <a:ext cx="3448800" cy="382749"/>
          </a:xfrm>
        </p:spPr>
        <p:txBody>
          <a:bodyPr lIns="0" rtlCol="0" anchor="b">
            <a:normAutofit/>
          </a:bodyPr>
          <a:lstStyle>
            <a:lvl1pPr marL="0" indent="0">
              <a:buNone/>
              <a:defRPr sz="1600" b="1">
                <a:solidFill>
                  <a:schemeClr val="bg1"/>
                </a:solidFill>
                <a:latin typeface="+mj-lt"/>
                <a:cs typeface="Arial" panose="020B0604020202020204" pitchFamily="34" charset="0"/>
              </a:defRPr>
            </a:lvl1pPr>
          </a:lstStyle>
          <a:p>
            <a:pPr lvl="0" rtl="0"/>
            <a:r>
              <a:rPr lang="en-GB" noProof="0"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254055" y="3666354"/>
            <a:ext cx="3450265" cy="382749"/>
          </a:xfrm>
        </p:spPr>
        <p:txBody>
          <a:bodyPr vert="horz" lIns="0" tIns="45720" rIns="91440" bIns="45720" rtlCol="0" anchor="b">
            <a:normAutofit/>
          </a:bodyPr>
          <a:lstStyle>
            <a:lvl1pPr marL="0" indent="0">
              <a:buNone/>
              <a:defRPr lang="en-US" sz="1600" b="1" dirty="0">
                <a:solidFill>
                  <a:schemeClr val="bg1"/>
                </a:solidFill>
                <a:latin typeface="+mj-lt"/>
              </a:defRPr>
            </a:lvl1pPr>
          </a:lstStyle>
          <a:p>
            <a:pPr marL="228600" lvl="0" indent="-228600" rtl="0"/>
            <a:r>
              <a:rPr lang="en-GB" noProof="0"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568447" y="4070639"/>
            <a:ext cx="3448800" cy="2253961"/>
          </a:xfrm>
        </p:spPr>
        <p:txBody>
          <a:bodyPr lIns="0" tIns="72000" rtlCol="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254055" y="4070639"/>
            <a:ext cx="3450265" cy="2253961"/>
          </a:xfrm>
        </p:spPr>
        <p:txBody>
          <a:bodyPr lIns="0" tIns="72000" rtlCol="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4" name="Title 1">
            <a:extLst>
              <a:ext uri="{FF2B5EF4-FFF2-40B4-BE49-F238E27FC236}">
                <a16:creationId xmlns:a16="http://schemas.microsoft.com/office/drawing/2014/main" id="{110731EC-67BA-493B-B1C7-6258DD2B6042}"/>
              </a:ext>
            </a:extLst>
          </p:cNvPr>
          <p:cNvSpPr>
            <a:spLocks noGrp="1"/>
          </p:cNvSpPr>
          <p:nvPr>
            <p:ph type="title"/>
          </p:nvPr>
        </p:nvSpPr>
        <p:spPr>
          <a:xfrm>
            <a:off x="838200" y="4049104"/>
            <a:ext cx="3136900" cy="2168682"/>
          </a:xfrm>
        </p:spPr>
        <p:txBody>
          <a:bodyPr lIns="0" rtlCol="0" anchor="ctr">
            <a:normAutofit/>
          </a:bodyPr>
          <a:lstStyle>
            <a:lvl1pPr algn="l">
              <a:defRPr sz="4000">
                <a:solidFill>
                  <a:schemeClr val="bg1"/>
                </a:solidFill>
                <a:latin typeface="+mj-lt"/>
              </a:defRPr>
            </a:lvl1pPr>
          </a:lstStyle>
          <a:p>
            <a:pPr rtl="0"/>
            <a:r>
              <a:rPr lang="en-US" noProof="0"/>
              <a:t>Click to edit Master title style</a:t>
            </a:r>
            <a:endParaRPr lang="en-GB" noProof="0" dirty="0"/>
          </a:p>
        </p:txBody>
      </p:sp>
    </p:spTree>
    <p:extLst>
      <p:ext uri="{BB962C8B-B14F-4D97-AF65-F5344CB8AC3E}">
        <p14:creationId xmlns:p14="http://schemas.microsoft.com/office/powerpoint/2010/main" val="10072104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31_Custom Layout">
    <p:spTree>
      <p:nvGrpSpPr>
        <p:cNvPr id="1" name=""/>
        <p:cNvGrpSpPr/>
        <p:nvPr/>
      </p:nvGrpSpPr>
      <p:grpSpPr>
        <a:xfrm>
          <a:off x="0" y="0"/>
          <a:ext cx="0" cy="0"/>
          <a:chOff x="0" y="0"/>
          <a:chExt cx="0" cy="0"/>
        </a:xfrm>
      </p:grpSpPr>
      <p:sp>
        <p:nvSpPr>
          <p:cNvPr id="11" name="Title 1" title="Decorative">
            <a:extLst>
              <a:ext uri="{FF2B5EF4-FFF2-40B4-BE49-F238E27FC236}">
                <a16:creationId xmlns:a16="http://schemas.microsoft.com/office/drawing/2014/main" id="{FC8F08DC-8736-4BFE-8B72-8DD4184DEBE1}"/>
              </a:ext>
            </a:extLst>
          </p:cNvPr>
          <p:cNvSpPr txBox="1">
            <a:spLocks/>
          </p:cNvSpPr>
          <p:nvPr userDrawn="1"/>
        </p:nvSpPr>
        <p:spPr>
          <a:xfrm>
            <a:off x="-1" y="2360141"/>
            <a:ext cx="6096001" cy="4497859"/>
          </a:xfrm>
          <a:prstGeom prst="rect">
            <a:avLst/>
          </a:prstGeom>
          <a:solidFill>
            <a:schemeClr val="accent1"/>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rtl="0"/>
            <a:endParaRPr lang="en-GB" noProof="0" dirty="0"/>
          </a:p>
        </p:txBody>
      </p:sp>
      <p:sp>
        <p:nvSpPr>
          <p:cNvPr id="12" name="Title 1" title="Decorative">
            <a:extLst>
              <a:ext uri="{FF2B5EF4-FFF2-40B4-BE49-F238E27FC236}">
                <a16:creationId xmlns:a16="http://schemas.microsoft.com/office/drawing/2014/main" id="{FC8F08DC-8736-4BFE-8B72-8DD4184DEBE1}"/>
              </a:ext>
            </a:extLst>
          </p:cNvPr>
          <p:cNvSpPr txBox="1">
            <a:spLocks/>
          </p:cNvSpPr>
          <p:nvPr userDrawn="1"/>
        </p:nvSpPr>
        <p:spPr>
          <a:xfrm>
            <a:off x="6095999" y="2360141"/>
            <a:ext cx="6096001" cy="4497859"/>
          </a:xfrm>
          <a:prstGeom prst="rect">
            <a:avLst/>
          </a:prstGeom>
          <a:solidFill>
            <a:schemeClr val="accent1">
              <a:lumMod val="60000"/>
              <a:lumOff val="40000"/>
            </a:schemeClr>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rtl="0"/>
            <a:endParaRPr lang="en-GB" noProof="0"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877607" y="2962016"/>
            <a:ext cx="4340785" cy="382749"/>
          </a:xfrm>
        </p:spPr>
        <p:txBody>
          <a:bodyPr lIns="0" rtlCol="0" anchor="b">
            <a:normAutofit/>
          </a:bodyPr>
          <a:lstStyle>
            <a:lvl1pPr marL="0" indent="0">
              <a:buNone/>
              <a:defRPr sz="1600" b="1">
                <a:solidFill>
                  <a:schemeClr val="bg1"/>
                </a:solidFill>
                <a:latin typeface="+mj-lt"/>
                <a:cs typeface="Arial" panose="020B0604020202020204" pitchFamily="34" charset="0"/>
              </a:defRPr>
            </a:lvl1pPr>
          </a:lstStyle>
          <a:p>
            <a:pPr lvl="0" rtl="0"/>
            <a:r>
              <a:rPr lang="en-GB" noProof="0"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972685" y="2962016"/>
            <a:ext cx="4342629" cy="382749"/>
          </a:xfrm>
        </p:spPr>
        <p:txBody>
          <a:bodyPr vert="horz" lIns="0" tIns="45720" rIns="91440" bIns="45720" rtlCol="0" anchor="b">
            <a:normAutofit/>
          </a:bodyPr>
          <a:lstStyle>
            <a:lvl1pPr marL="0" indent="0">
              <a:buNone/>
              <a:defRPr lang="en-US" sz="1600" b="1" dirty="0">
                <a:solidFill>
                  <a:schemeClr val="bg1"/>
                </a:solidFill>
                <a:latin typeface="+mj-lt"/>
              </a:defRPr>
            </a:lvl1pPr>
          </a:lstStyle>
          <a:p>
            <a:pPr marL="228600" lvl="0" indent="-228600" rtl="0"/>
            <a:r>
              <a:rPr lang="en-GB" noProof="0"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877607" y="3366301"/>
            <a:ext cx="4340785" cy="2253961"/>
          </a:xfrm>
        </p:spPr>
        <p:txBody>
          <a:bodyPr lIns="0" tIns="72000" rtlCol="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6972685" y="3366301"/>
            <a:ext cx="4342629" cy="2253961"/>
          </a:xfrm>
        </p:spPr>
        <p:txBody>
          <a:bodyPr lIns="0" tIns="72000" rtlCol="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4" name="Title 1">
            <a:extLst>
              <a:ext uri="{FF2B5EF4-FFF2-40B4-BE49-F238E27FC236}">
                <a16:creationId xmlns:a16="http://schemas.microsoft.com/office/drawing/2014/main" id="{110731EC-67BA-493B-B1C7-6258DD2B6042}"/>
              </a:ext>
            </a:extLst>
          </p:cNvPr>
          <p:cNvSpPr>
            <a:spLocks noGrp="1"/>
          </p:cNvSpPr>
          <p:nvPr>
            <p:ph type="title"/>
          </p:nvPr>
        </p:nvSpPr>
        <p:spPr>
          <a:xfrm>
            <a:off x="2528215" y="358610"/>
            <a:ext cx="7135570" cy="822240"/>
          </a:xfrm>
        </p:spPr>
        <p:txBody>
          <a:bodyPr lIns="0" rtlCol="0" anchor="t">
            <a:normAutofit/>
          </a:bodyPr>
          <a:lstStyle>
            <a:lvl1pPr algn="ctr">
              <a:defRPr sz="4000">
                <a:solidFill>
                  <a:schemeClr val="tx1"/>
                </a:solidFill>
                <a:latin typeface="+mj-lt"/>
              </a:defRPr>
            </a:lvl1pPr>
          </a:lstStyle>
          <a:p>
            <a:pPr rtl="0"/>
            <a:r>
              <a:rPr lang="en-US" noProof="0"/>
              <a:t>Click to edit Master title style</a:t>
            </a:r>
            <a:endParaRPr lang="en-GB" noProof="0" dirty="0"/>
          </a:p>
        </p:txBody>
      </p:sp>
      <p:sp>
        <p:nvSpPr>
          <p:cNvPr id="1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22583"/>
            <a:ext cx="0" cy="2188805"/>
          </a:xfrm>
          <a:prstGeom prst="line">
            <a:avLst/>
          </a:prstGeom>
          <a:ln w="76200">
            <a:solidFill>
              <a:schemeClr val="accent1">
                <a:lumMod val="40000"/>
                <a:lumOff val="60000"/>
              </a:schemeClr>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dirty="0"/>
          </a:p>
        </p:txBody>
      </p:sp>
    </p:spTree>
    <p:extLst>
      <p:ext uri="{BB962C8B-B14F-4D97-AF65-F5344CB8AC3E}">
        <p14:creationId xmlns:p14="http://schemas.microsoft.com/office/powerpoint/2010/main" val="17234858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42_Custom Layout">
    <p:spTree>
      <p:nvGrpSpPr>
        <p:cNvPr id="1" name=""/>
        <p:cNvGrpSpPr/>
        <p:nvPr/>
      </p:nvGrpSpPr>
      <p:grpSpPr>
        <a:xfrm>
          <a:off x="0" y="0"/>
          <a:ext cx="0" cy="0"/>
          <a:chOff x="0" y="0"/>
          <a:chExt cx="0" cy="0"/>
        </a:xfrm>
      </p:grpSpPr>
      <p:sp>
        <p:nvSpPr>
          <p:cNvPr id="11" name="Title 1" title="Decorative">
            <a:extLst>
              <a:ext uri="{FF2B5EF4-FFF2-40B4-BE49-F238E27FC236}">
                <a16:creationId xmlns:a16="http://schemas.microsoft.com/office/drawing/2014/main" id="{FC8F08DC-8736-4BFE-8B72-8DD4184DEBE1}"/>
              </a:ext>
            </a:extLst>
          </p:cNvPr>
          <p:cNvSpPr txBox="1">
            <a:spLocks/>
          </p:cNvSpPr>
          <p:nvPr userDrawn="1"/>
        </p:nvSpPr>
        <p:spPr>
          <a:xfrm>
            <a:off x="-1" y="2360141"/>
            <a:ext cx="6096001" cy="4497859"/>
          </a:xfrm>
          <a:prstGeom prst="rect">
            <a:avLst/>
          </a:prstGeom>
          <a:solidFill>
            <a:schemeClr val="accent2"/>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rtl="0"/>
            <a:endParaRPr lang="en-GB" noProof="0" dirty="0"/>
          </a:p>
        </p:txBody>
      </p:sp>
      <p:sp>
        <p:nvSpPr>
          <p:cNvPr id="12" name="Title 1" title="Decorative">
            <a:extLst>
              <a:ext uri="{FF2B5EF4-FFF2-40B4-BE49-F238E27FC236}">
                <a16:creationId xmlns:a16="http://schemas.microsoft.com/office/drawing/2014/main" id="{FC8F08DC-8736-4BFE-8B72-8DD4184DEBE1}"/>
              </a:ext>
            </a:extLst>
          </p:cNvPr>
          <p:cNvSpPr txBox="1">
            <a:spLocks/>
          </p:cNvSpPr>
          <p:nvPr userDrawn="1"/>
        </p:nvSpPr>
        <p:spPr>
          <a:xfrm>
            <a:off x="6095999" y="2360141"/>
            <a:ext cx="6096001" cy="4497859"/>
          </a:xfrm>
          <a:prstGeom prst="rect">
            <a:avLst/>
          </a:prstGeom>
          <a:solidFill>
            <a:schemeClr val="accent2">
              <a:lumMod val="75000"/>
              <a:lumOff val="25000"/>
            </a:schemeClr>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rtl="0"/>
            <a:endParaRPr lang="en-GB" noProof="0"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877607" y="2962016"/>
            <a:ext cx="4340785" cy="382749"/>
          </a:xfrm>
        </p:spPr>
        <p:txBody>
          <a:bodyPr lIns="0" rtlCol="0" anchor="b">
            <a:normAutofit/>
          </a:bodyPr>
          <a:lstStyle>
            <a:lvl1pPr marL="0" indent="0">
              <a:buNone/>
              <a:defRPr sz="1600" b="1">
                <a:solidFill>
                  <a:schemeClr val="bg1"/>
                </a:solidFill>
                <a:latin typeface="+mj-lt"/>
                <a:cs typeface="Arial" panose="020B0604020202020204" pitchFamily="34" charset="0"/>
              </a:defRPr>
            </a:lvl1pPr>
          </a:lstStyle>
          <a:p>
            <a:pPr lvl="0" rtl="0"/>
            <a:r>
              <a:rPr lang="en-GB" noProof="0"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972685" y="2962016"/>
            <a:ext cx="4342629" cy="382749"/>
          </a:xfrm>
        </p:spPr>
        <p:txBody>
          <a:bodyPr vert="horz" lIns="0" tIns="45720" rIns="91440" bIns="45720" rtlCol="0" anchor="b">
            <a:normAutofit/>
          </a:bodyPr>
          <a:lstStyle>
            <a:lvl1pPr marL="0" indent="0">
              <a:buNone/>
              <a:defRPr lang="en-US" sz="1600" b="1" dirty="0">
                <a:solidFill>
                  <a:schemeClr val="bg1"/>
                </a:solidFill>
                <a:latin typeface="+mj-lt"/>
              </a:defRPr>
            </a:lvl1pPr>
          </a:lstStyle>
          <a:p>
            <a:pPr marL="228600" lvl="0" indent="-228600" rtl="0"/>
            <a:r>
              <a:rPr lang="en-GB" noProof="0"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877607" y="3366301"/>
            <a:ext cx="4340785" cy="2253961"/>
          </a:xfrm>
        </p:spPr>
        <p:txBody>
          <a:bodyPr lIns="0" tIns="72000" rtlCol="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6972685" y="3366301"/>
            <a:ext cx="4342629" cy="2253961"/>
          </a:xfrm>
        </p:spPr>
        <p:txBody>
          <a:bodyPr lIns="0" tIns="72000" rtlCol="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4" name="Title 1">
            <a:extLst>
              <a:ext uri="{FF2B5EF4-FFF2-40B4-BE49-F238E27FC236}">
                <a16:creationId xmlns:a16="http://schemas.microsoft.com/office/drawing/2014/main" id="{110731EC-67BA-493B-B1C7-6258DD2B6042}"/>
              </a:ext>
            </a:extLst>
          </p:cNvPr>
          <p:cNvSpPr>
            <a:spLocks noGrp="1"/>
          </p:cNvSpPr>
          <p:nvPr>
            <p:ph type="title"/>
          </p:nvPr>
        </p:nvSpPr>
        <p:spPr>
          <a:xfrm>
            <a:off x="2528215" y="358610"/>
            <a:ext cx="7135570" cy="822240"/>
          </a:xfrm>
        </p:spPr>
        <p:txBody>
          <a:bodyPr lIns="0" rtlCol="0" anchor="t">
            <a:normAutofit/>
          </a:bodyPr>
          <a:lstStyle>
            <a:lvl1pPr algn="ctr">
              <a:defRPr sz="4000">
                <a:solidFill>
                  <a:schemeClr val="tx1"/>
                </a:solidFill>
                <a:latin typeface="+mj-lt"/>
              </a:defRPr>
            </a:lvl1pPr>
          </a:lstStyle>
          <a:p>
            <a:pPr rtl="0"/>
            <a:r>
              <a:rPr lang="en-US" noProof="0"/>
              <a:t>Click to edit Master title style</a:t>
            </a:r>
            <a:endParaRPr lang="en-GB" noProof="0" dirty="0"/>
          </a:p>
        </p:txBody>
      </p:sp>
      <p:sp>
        <p:nvSpPr>
          <p:cNvPr id="1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22583"/>
            <a:ext cx="0" cy="2188805"/>
          </a:xfrm>
          <a:prstGeom prst="line">
            <a:avLst/>
          </a:prstGeom>
          <a:ln w="76200">
            <a:solidFill>
              <a:schemeClr val="accent2">
                <a:lumMod val="50000"/>
                <a:lumOff val="50000"/>
              </a:schemeClr>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dirty="0"/>
          </a:p>
        </p:txBody>
      </p:sp>
    </p:spTree>
    <p:extLst>
      <p:ext uri="{BB962C8B-B14F-4D97-AF65-F5344CB8AC3E}">
        <p14:creationId xmlns:p14="http://schemas.microsoft.com/office/powerpoint/2010/main" val="18496472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5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844948" y="1193765"/>
            <a:ext cx="4385841" cy="1325563"/>
          </a:xfrm>
        </p:spPr>
        <p:txBody>
          <a:bodyPr rtlCol="0" anchor="b">
            <a:normAutofit/>
          </a:bodyPr>
          <a:lstStyle>
            <a:lvl1pPr algn="r">
              <a:defRPr sz="4000">
                <a:latin typeface="+mj-lt"/>
              </a:defRPr>
            </a:lvl1pPr>
          </a:lstStyle>
          <a:p>
            <a:pPr rtl="0"/>
            <a:r>
              <a:rPr lang="en-US" noProof="0"/>
              <a:t>Click to edit Master title style</a:t>
            </a:r>
            <a:endParaRPr lang="en-GB" noProof="0" dirty="0"/>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878814" y="2632337"/>
            <a:ext cx="4385841" cy="3357563"/>
          </a:xfrm>
        </p:spPr>
        <p:txBody>
          <a:bodyPr rtlCol="0"/>
          <a:lstStyle/>
          <a:p>
            <a:pPr rtl="0"/>
            <a:r>
              <a:rPr lang="en-US" noProof="0"/>
              <a:t>Click icon to add picture</a:t>
            </a:r>
            <a:endParaRPr lang="en-GB" noProof="0" dirty="0"/>
          </a:p>
        </p:txBody>
      </p:sp>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6182016" y="1598619"/>
            <a:ext cx="4869806" cy="1896435"/>
          </a:xfrm>
        </p:spPr>
        <p:txBody>
          <a:bodyPr lIns="0" rtlCol="0">
            <a:noAutofit/>
          </a:bodyPr>
          <a:lstStyle>
            <a:lvl1pPr marL="0" indent="0">
              <a:lnSpc>
                <a:spcPct val="100000"/>
              </a:lnSpc>
              <a:buNone/>
              <a:defRPr sz="1400">
                <a:latin typeface="+mn-lt"/>
                <a:cs typeface="Arial" panose="020B0604020202020204" pitchFamily="34" charset="0"/>
              </a:defRPr>
            </a:lvl1pPr>
          </a:lstStyle>
          <a:p>
            <a:pPr lvl="0" rtl="0"/>
            <a:r>
              <a:rPr lang="en-US" noProof="0"/>
              <a:t>Click to edit Master text styles</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6182016" y="1194294"/>
            <a:ext cx="4869806" cy="382749"/>
          </a:xfrm>
        </p:spPr>
        <p:txBody>
          <a:bodyPr lIns="0" rtlCol="0" anchor="b">
            <a:noAutofit/>
          </a:bodyPr>
          <a:lstStyle>
            <a:lvl1pPr marL="0" indent="0">
              <a:buNone/>
              <a:defRPr sz="1600" b="1">
                <a:latin typeface="+mj-lt"/>
                <a:cs typeface="Arial" panose="020B0604020202020204" pitchFamily="34" charset="0"/>
              </a:defRPr>
            </a:lvl1pPr>
          </a:lstStyle>
          <a:p>
            <a:pPr lvl="0" rtl="0"/>
            <a:r>
              <a:rPr lang="en-GB" noProof="0" dirty="0"/>
              <a:t>Click to add title here</a:t>
            </a:r>
          </a:p>
        </p:txBody>
      </p:sp>
      <p:sp>
        <p:nvSpPr>
          <p:cNvPr id="6" name="Text Placeholder 6">
            <a:extLst>
              <a:ext uri="{FF2B5EF4-FFF2-40B4-BE49-F238E27FC236}">
                <a16:creationId xmlns:a16="http://schemas.microsoft.com/office/drawing/2014/main" id="{B2C5FA2F-DD81-4A72-AB26-A4C663724F42}"/>
              </a:ext>
            </a:extLst>
          </p:cNvPr>
          <p:cNvSpPr>
            <a:spLocks noGrp="1"/>
          </p:cNvSpPr>
          <p:nvPr>
            <p:ph type="body" sz="quarter" idx="13"/>
          </p:nvPr>
        </p:nvSpPr>
        <p:spPr>
          <a:xfrm>
            <a:off x="6182018" y="4093464"/>
            <a:ext cx="4869806" cy="1896435"/>
          </a:xfrm>
        </p:spPr>
        <p:txBody>
          <a:bodyPr lIns="0" rtlCol="0">
            <a:noAutofit/>
          </a:bodyPr>
          <a:lstStyle>
            <a:lvl1pPr marL="0" indent="0">
              <a:lnSpc>
                <a:spcPct val="100000"/>
              </a:lnSpc>
              <a:buNone/>
              <a:defRPr sz="1400">
                <a:latin typeface="+mn-lt"/>
                <a:cs typeface="Arial" panose="020B0604020202020204" pitchFamily="34" charset="0"/>
              </a:defRPr>
            </a:lvl1pPr>
          </a:lstStyle>
          <a:p>
            <a:pPr lvl="0" rtl="0"/>
            <a:r>
              <a:rPr lang="en-US" noProof="0"/>
              <a:t>Click to edit Master text styles</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182017" y="3689139"/>
            <a:ext cx="4832794" cy="382749"/>
          </a:xfrm>
        </p:spPr>
        <p:txBody>
          <a:bodyPr lIns="0" rtlCol="0" anchor="b">
            <a:noAutofit/>
          </a:bodyPr>
          <a:lstStyle>
            <a:lvl1pPr marL="0" indent="0">
              <a:buNone/>
              <a:defRPr sz="1600" b="1">
                <a:latin typeface="+mj-lt"/>
                <a:cs typeface="Arial" panose="020B0604020202020204" pitchFamily="34" charset="0"/>
              </a:defRPr>
            </a:lvl1pPr>
          </a:lstStyle>
          <a:p>
            <a:pPr lvl="0" rtl="0"/>
            <a:r>
              <a:rPr lang="en-GB" noProof="0" dirty="0"/>
              <a:t>Click to add title here</a:t>
            </a:r>
          </a:p>
        </p:txBody>
      </p:sp>
      <p:sp>
        <p:nvSpPr>
          <p:cNvPr id="10" name="Shape 62" title="Decorative">
            <a:extLst>
              <a:ext uri="{FF2B5EF4-FFF2-40B4-BE49-F238E27FC236}">
                <a16:creationId xmlns:a16="http://schemas.microsoft.com/office/drawing/2014/main" id="{2683CBB0-468F-4DD2-853B-FBFFA91B662E}"/>
              </a:ext>
            </a:extLst>
          </p:cNvPr>
          <p:cNvSpPr/>
          <p:nvPr userDrawn="1"/>
        </p:nvSpPr>
        <p:spPr>
          <a:xfrm flipV="1">
            <a:off x="830507" y="1194294"/>
            <a:ext cx="0" cy="4795606"/>
          </a:xfrm>
          <a:prstGeom prst="line">
            <a:avLst/>
          </a:prstGeom>
          <a:ln w="76200">
            <a:solidFill>
              <a:schemeClr val="accent1">
                <a:alpha val="97000"/>
              </a:schemeClr>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dirty="0"/>
          </a:p>
        </p:txBody>
      </p:sp>
    </p:spTree>
    <p:extLst>
      <p:ext uri="{BB962C8B-B14F-4D97-AF65-F5344CB8AC3E}">
        <p14:creationId xmlns:p14="http://schemas.microsoft.com/office/powerpoint/2010/main" val="397081059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3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7928658" y="836271"/>
            <a:ext cx="4263342" cy="5185458"/>
          </a:xfrm>
        </p:spPr>
        <p:txBody>
          <a:bodyPr rtlCol="0"/>
          <a:lstStyle/>
          <a:p>
            <a:pPr rtl="0"/>
            <a:r>
              <a:rPr lang="en-US" noProof="0"/>
              <a:t>Click icon to add picture</a:t>
            </a:r>
            <a:endParaRPr lang="en-GB" noProof="0" dirty="0"/>
          </a:p>
        </p:txBody>
      </p:sp>
      <p:sp>
        <p:nvSpPr>
          <p:cNvPr id="7" name="Text Placeholder 6" title="Decorative">
            <a:extLst>
              <a:ext uri="{FF2B5EF4-FFF2-40B4-BE49-F238E27FC236}">
                <a16:creationId xmlns:a16="http://schemas.microsoft.com/office/drawing/2014/main" id="{233D39E2-2188-4621-B115-A912A057E8AC}"/>
              </a:ext>
            </a:extLst>
          </p:cNvPr>
          <p:cNvSpPr>
            <a:spLocks noGrp="1"/>
          </p:cNvSpPr>
          <p:nvPr>
            <p:ph type="body" sz="quarter" idx="11"/>
          </p:nvPr>
        </p:nvSpPr>
        <p:spPr>
          <a:xfrm>
            <a:off x="3657597" y="836271"/>
            <a:ext cx="4262400" cy="5185458"/>
          </a:xfrm>
          <a:solidFill>
            <a:schemeClr val="accent1"/>
          </a:solidFill>
        </p:spPr>
        <p:txBody>
          <a:bodyPr lIns="252000" tIns="144000" rIns="144000" rtlCol="0">
            <a:noAutofit/>
          </a:bodyPr>
          <a:lstStyle>
            <a:lvl1pPr marL="0" indent="0">
              <a:lnSpc>
                <a:spcPct val="100000"/>
              </a:lnSpc>
              <a:buNone/>
              <a:defRPr sz="1400">
                <a:solidFill>
                  <a:schemeClr val="bg1"/>
                </a:solidFill>
                <a:latin typeface="+mn-lt"/>
                <a:cs typeface="Arial" panose="020B0604020202020204" pitchFamily="34" charset="0"/>
              </a:defRPr>
            </a:lvl1pPr>
          </a:lstStyle>
          <a:p>
            <a:pPr lvl="0" rtl="0"/>
            <a:r>
              <a:rPr lang="en-US" noProof="0"/>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625033" y="1659770"/>
            <a:ext cx="2558005" cy="1325563"/>
          </a:xfrm>
        </p:spPr>
        <p:txBody>
          <a:bodyPr rtlCol="0" anchor="t"/>
          <a:lstStyle>
            <a:lvl1pPr algn="l">
              <a:defRPr>
                <a:latin typeface="+mj-lt"/>
              </a:defRPr>
            </a:lvl1pPr>
          </a:lstStyle>
          <a:p>
            <a:pPr rtl="0"/>
            <a:r>
              <a:rPr lang="en-GB" noProof="0" dirty="0"/>
              <a:t>Click to </a:t>
            </a:r>
            <a:br>
              <a:rPr lang="en-GB" noProof="0" dirty="0"/>
            </a:br>
            <a:r>
              <a:rPr lang="en-GB" noProof="0" dirty="0"/>
              <a:t>Add Title</a:t>
            </a:r>
          </a:p>
        </p:txBody>
      </p:sp>
      <p:sp>
        <p:nvSpPr>
          <p:cNvPr id="9" name="Shape 62" title="Decorative">
            <a:extLst>
              <a:ext uri="{FF2B5EF4-FFF2-40B4-BE49-F238E27FC236}">
                <a16:creationId xmlns:a16="http://schemas.microsoft.com/office/drawing/2014/main" id="{E1A23DB6-E067-4A30-8C4B-98B452428518}"/>
              </a:ext>
            </a:extLst>
          </p:cNvPr>
          <p:cNvSpPr/>
          <p:nvPr userDrawn="1"/>
        </p:nvSpPr>
        <p:spPr>
          <a:xfrm rot="16200000" flipV="1">
            <a:off x="1756506" y="1915220"/>
            <a:ext cx="0" cy="2188805"/>
          </a:xfrm>
          <a:prstGeom prst="line">
            <a:avLst/>
          </a:prstGeom>
          <a:ln w="76200">
            <a:solidFill>
              <a:schemeClr val="accent1">
                <a:lumMod val="60000"/>
                <a:lumOff val="40000"/>
              </a:schemeClr>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dirty="0"/>
          </a:p>
        </p:txBody>
      </p:sp>
    </p:spTree>
    <p:extLst>
      <p:ext uri="{BB962C8B-B14F-4D97-AF65-F5344CB8AC3E}">
        <p14:creationId xmlns:p14="http://schemas.microsoft.com/office/powerpoint/2010/main" val="321740742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4_Custom Layout">
    <p:spTree>
      <p:nvGrpSpPr>
        <p:cNvPr id="1" name=""/>
        <p:cNvGrpSpPr/>
        <p:nvPr/>
      </p:nvGrpSpPr>
      <p:grpSpPr>
        <a:xfrm>
          <a:off x="0" y="0"/>
          <a:ext cx="0" cy="0"/>
          <a:chOff x="0" y="0"/>
          <a:chExt cx="0" cy="0"/>
        </a:xfrm>
      </p:grpSpPr>
      <p:sp>
        <p:nvSpPr>
          <p:cNvPr id="7" name="Text Placeholder 6" title="Decorative">
            <a:extLst>
              <a:ext uri="{FF2B5EF4-FFF2-40B4-BE49-F238E27FC236}">
                <a16:creationId xmlns:a16="http://schemas.microsoft.com/office/drawing/2014/main" id="{233D39E2-2188-4621-B115-A912A057E8AC}"/>
              </a:ext>
            </a:extLst>
          </p:cNvPr>
          <p:cNvSpPr>
            <a:spLocks noGrp="1"/>
          </p:cNvSpPr>
          <p:nvPr>
            <p:ph type="body" sz="quarter" idx="11"/>
          </p:nvPr>
        </p:nvSpPr>
        <p:spPr>
          <a:xfrm>
            <a:off x="0" y="3206186"/>
            <a:ext cx="12192000" cy="3651813"/>
          </a:xfrm>
          <a:solidFill>
            <a:schemeClr val="accent2"/>
          </a:solidFill>
        </p:spPr>
        <p:txBody>
          <a:bodyPr lIns="5400000" tIns="216000" rIns="1800000" rtlCol="0">
            <a:noAutofit/>
          </a:bodyPr>
          <a:lstStyle>
            <a:lvl1pPr marL="0" indent="0">
              <a:lnSpc>
                <a:spcPct val="100000"/>
              </a:lnSpc>
              <a:buNone/>
              <a:defRPr sz="1400">
                <a:solidFill>
                  <a:schemeClr val="bg1"/>
                </a:solidFill>
                <a:latin typeface="+mn-lt"/>
                <a:cs typeface="Arial" panose="020B0604020202020204" pitchFamily="34" charset="0"/>
              </a:defRPr>
            </a:lvl1pPr>
          </a:lstStyle>
          <a:p>
            <a:pPr lvl="0" rtl="0"/>
            <a:r>
              <a:rPr lang="en-US" noProof="0"/>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5278053" y="1775520"/>
            <a:ext cx="6435524" cy="1325563"/>
          </a:xfrm>
        </p:spPr>
        <p:txBody>
          <a:bodyPr rtlCol="0" anchor="b"/>
          <a:lstStyle>
            <a:lvl1pPr algn="l">
              <a:defRPr>
                <a:latin typeface="+mj-lt"/>
              </a:defRPr>
            </a:lvl1pPr>
          </a:lstStyle>
          <a:p>
            <a:pPr rtl="0"/>
            <a:r>
              <a:rPr lang="en-GB" noProof="0" dirty="0"/>
              <a:t>Click to Add Title</a:t>
            </a:r>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971836" y="1"/>
            <a:ext cx="3523423" cy="3206186"/>
          </a:xfrm>
          <a:solidFill>
            <a:schemeClr val="bg1">
              <a:lumMod val="95000"/>
            </a:schemeClr>
          </a:solidFill>
        </p:spPr>
        <p:txBody>
          <a:bodyPr rtlCol="0"/>
          <a:lstStyle/>
          <a:p>
            <a:pPr rtl="0"/>
            <a:r>
              <a:rPr lang="en-US" noProof="0"/>
              <a:t>Click icon to add picture</a:t>
            </a:r>
            <a:endParaRPr lang="en-GB" noProof="0" dirty="0"/>
          </a:p>
        </p:txBody>
      </p:sp>
      <p:sp>
        <p:nvSpPr>
          <p:cNvPr id="6"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2"/>
          </p:nvPr>
        </p:nvSpPr>
        <p:spPr>
          <a:xfrm>
            <a:off x="971836" y="3358587"/>
            <a:ext cx="3523423" cy="3206186"/>
          </a:xfrm>
          <a:solidFill>
            <a:schemeClr val="bg1">
              <a:lumMod val="95000"/>
            </a:schemeClr>
          </a:solidFill>
        </p:spPr>
        <p:txBody>
          <a:bodyPr rtlCol="0"/>
          <a:lstStyle/>
          <a:p>
            <a:pPr rtl="0"/>
            <a:r>
              <a:rPr lang="en-US" noProof="0"/>
              <a:t>Click icon to add picture</a:t>
            </a:r>
            <a:endParaRPr lang="en-GB" noProof="0" dirty="0"/>
          </a:p>
        </p:txBody>
      </p:sp>
    </p:spTree>
    <p:extLst>
      <p:ext uri="{BB962C8B-B14F-4D97-AF65-F5344CB8AC3E}">
        <p14:creationId xmlns:p14="http://schemas.microsoft.com/office/powerpoint/2010/main" val="99722714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5_Custom Layou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838199" y="4586456"/>
            <a:ext cx="10349090" cy="1577281"/>
          </a:xfrm>
          <a:noFill/>
          <a:ln>
            <a:noFill/>
          </a:ln>
        </p:spPr>
        <p:txBody>
          <a:bodyPr lIns="0" tIns="216000" rIns="0" rtlCol="0">
            <a:noAutofit/>
          </a:bodyPr>
          <a:lstStyle>
            <a:lvl1pPr marL="0" indent="0" algn="ctr">
              <a:lnSpc>
                <a:spcPct val="100000"/>
              </a:lnSpc>
              <a:buNone/>
              <a:defRPr sz="1400">
                <a:latin typeface="+mn-lt"/>
                <a:cs typeface="Arial" panose="020B0604020202020204" pitchFamily="34" charset="0"/>
              </a:defRPr>
            </a:lvl1pPr>
          </a:lstStyle>
          <a:p>
            <a:pPr lvl="0" rtl="0"/>
            <a:r>
              <a:rPr lang="en-US" noProof="0"/>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838199" y="3717212"/>
            <a:ext cx="10349089" cy="854791"/>
          </a:xfrm>
        </p:spPr>
        <p:txBody>
          <a:bodyPr lIns="0" rIns="0" rtlCol="0" anchor="b"/>
          <a:lstStyle>
            <a:lvl1pPr algn="ctr">
              <a:defRPr>
                <a:latin typeface="+mj-lt"/>
              </a:defRPr>
            </a:lvl1pPr>
          </a:lstStyle>
          <a:p>
            <a:pPr rtl="0"/>
            <a:r>
              <a:rPr lang="en-GB" noProof="0" dirty="0"/>
              <a:t>Click to Add Title</a:t>
            </a:r>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838200" y="836271"/>
            <a:ext cx="10349089" cy="2516529"/>
          </a:xfrm>
          <a:solidFill>
            <a:schemeClr val="bg1">
              <a:lumMod val="95000"/>
            </a:schemeClr>
          </a:solidFill>
        </p:spPr>
        <p:txBody>
          <a:bodyPr rtlCol="0"/>
          <a:lstStyle/>
          <a:p>
            <a:pPr rtl="0"/>
            <a:r>
              <a:rPr lang="en-US" noProof="0"/>
              <a:t>Click icon to add picture</a:t>
            </a:r>
            <a:endParaRPr lang="en-GB" noProof="0" dirty="0"/>
          </a:p>
        </p:txBody>
      </p:sp>
    </p:spTree>
    <p:extLst>
      <p:ext uri="{BB962C8B-B14F-4D97-AF65-F5344CB8AC3E}">
        <p14:creationId xmlns:p14="http://schemas.microsoft.com/office/powerpoint/2010/main" val="58312820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6_Custom Layout">
    <p:spTree>
      <p:nvGrpSpPr>
        <p:cNvPr id="1" name=""/>
        <p:cNvGrpSpPr/>
        <p:nvPr/>
      </p:nvGrpSpPr>
      <p:grpSpPr>
        <a:xfrm>
          <a:off x="0" y="0"/>
          <a:ext cx="0" cy="0"/>
          <a:chOff x="0" y="0"/>
          <a:chExt cx="0" cy="0"/>
        </a:xfrm>
      </p:grpSpPr>
      <p:sp>
        <p:nvSpPr>
          <p:cNvPr id="3" name="Rectangle 2" title="Decorative">
            <a:extLst>
              <a:ext uri="{FF2B5EF4-FFF2-40B4-BE49-F238E27FC236}">
                <a16:creationId xmlns:a16="http://schemas.microsoft.com/office/drawing/2014/main" id="{9DF8596F-E730-47C4-86C3-F4A9B3F78268}"/>
              </a:ext>
            </a:extLst>
          </p:cNvPr>
          <p:cNvSpPr/>
          <p:nvPr userDrawn="1"/>
        </p:nvSpPr>
        <p:spPr>
          <a:xfrm>
            <a:off x="0" y="0"/>
            <a:ext cx="4745620" cy="3428990"/>
          </a:xfrm>
          <a:prstGeom prst="rect">
            <a:avLst/>
          </a:prstGeom>
          <a:solidFill>
            <a:schemeClr val="accent2"/>
          </a:solidFill>
        </p:spPr>
        <p:txBody>
          <a:bodyPr vert="horz" lIns="252000" tIns="144000" rIns="144000" bIns="45720" rtlCol="0">
            <a:noAutofit/>
          </a:bodyPr>
          <a:lstStyle/>
          <a:p>
            <a:pPr lvl="0" indent="0" rtl="0">
              <a:lnSpc>
                <a:spcPct val="100000"/>
              </a:lnSpc>
              <a:spcBef>
                <a:spcPts val="1000"/>
              </a:spcBef>
              <a:buFont typeface="Arial" panose="020B0604020202020204" pitchFamily="34" charset="0"/>
              <a:buNone/>
            </a:pPr>
            <a:endParaRPr lang="en-GB" sz="1400" b="0" i="0" noProof="0" dirty="0">
              <a:solidFill>
                <a:schemeClr val="tx2"/>
              </a:solidFill>
              <a:latin typeface="Arial" panose="020B0604020202020204" pitchFamily="34" charset="0"/>
              <a:cs typeface="Arial" panose="020B0604020202020204" pitchFamily="34" charset="0"/>
            </a:endParaRPr>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4745620" y="3428990"/>
            <a:ext cx="7446380" cy="3429009"/>
          </a:xfrm>
        </p:spPr>
        <p:txBody>
          <a:bodyPr rtlCol="0"/>
          <a:lstStyle/>
          <a:p>
            <a:pPr rtl="0"/>
            <a:r>
              <a:rPr lang="en-US" noProof="0"/>
              <a:t>Click icon to add picture</a:t>
            </a:r>
            <a:endParaRPr lang="en-GB" noProof="0" dirty="0"/>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838200" y="1659770"/>
            <a:ext cx="3085618" cy="1325563"/>
          </a:xfrm>
        </p:spPr>
        <p:txBody>
          <a:bodyPr lIns="0" rtlCol="0" anchor="t"/>
          <a:lstStyle>
            <a:lvl1pPr algn="l">
              <a:defRPr>
                <a:solidFill>
                  <a:schemeClr val="bg1"/>
                </a:solidFill>
                <a:latin typeface="+mj-lt"/>
              </a:defRPr>
            </a:lvl1pPr>
          </a:lstStyle>
          <a:p>
            <a:pPr rtl="0"/>
            <a:r>
              <a:rPr lang="en-GB" noProof="0" dirty="0"/>
              <a:t>Click to </a:t>
            </a:r>
            <a:br>
              <a:rPr lang="en-GB" noProof="0" dirty="0"/>
            </a:br>
            <a:r>
              <a:rPr lang="en-GB" noProof="0" dirty="0"/>
              <a:t>Add Title</a:t>
            </a:r>
          </a:p>
        </p:txBody>
      </p:sp>
      <p:sp>
        <p:nvSpPr>
          <p:cNvPr id="8" name="Text Placeholder 6">
            <a:extLst>
              <a:ext uri="{FF2B5EF4-FFF2-40B4-BE49-F238E27FC236}">
                <a16:creationId xmlns:a16="http://schemas.microsoft.com/office/drawing/2014/main" id="{2E0AB4DF-4264-4631-9A72-72B25F9BEED8}"/>
              </a:ext>
            </a:extLst>
          </p:cNvPr>
          <p:cNvSpPr>
            <a:spLocks noGrp="1"/>
          </p:cNvSpPr>
          <p:nvPr>
            <p:ph type="body" sz="quarter" idx="12" hasCustomPrompt="1"/>
          </p:nvPr>
        </p:nvSpPr>
        <p:spPr>
          <a:xfrm>
            <a:off x="5359078" y="1197273"/>
            <a:ext cx="6121722" cy="382749"/>
          </a:xfrm>
        </p:spPr>
        <p:txBody>
          <a:bodyPr lIns="0" tIns="0" rtlCol="0" anchor="t">
            <a:normAutofit/>
          </a:bodyPr>
          <a:lstStyle>
            <a:lvl1pPr marL="0" indent="0">
              <a:buNone/>
              <a:defRPr sz="1600" b="1">
                <a:solidFill>
                  <a:schemeClr val="tx1"/>
                </a:solidFill>
                <a:latin typeface="+mj-lt"/>
                <a:cs typeface="Arial" panose="020B0604020202020204" pitchFamily="34" charset="0"/>
              </a:defRPr>
            </a:lvl1pPr>
          </a:lstStyle>
          <a:p>
            <a:pPr lvl="0" rtl="0"/>
            <a:r>
              <a:rPr lang="en-GB" noProof="0" dirty="0"/>
              <a:t>Click to add title here</a:t>
            </a:r>
          </a:p>
        </p:txBody>
      </p:sp>
      <p:sp>
        <p:nvSpPr>
          <p:cNvPr id="9" name="Text Placeholder 3">
            <a:extLst>
              <a:ext uri="{FF2B5EF4-FFF2-40B4-BE49-F238E27FC236}">
                <a16:creationId xmlns:a16="http://schemas.microsoft.com/office/drawing/2014/main" id="{0E3F0CD0-D764-45BB-9798-E9046593B3AC}"/>
              </a:ext>
            </a:extLst>
          </p:cNvPr>
          <p:cNvSpPr>
            <a:spLocks noGrp="1"/>
          </p:cNvSpPr>
          <p:nvPr>
            <p:ph type="body" sz="quarter" idx="15"/>
          </p:nvPr>
        </p:nvSpPr>
        <p:spPr>
          <a:xfrm>
            <a:off x="5359078" y="1588155"/>
            <a:ext cx="6121722" cy="1397178"/>
          </a:xfrm>
        </p:spPr>
        <p:txBody>
          <a:bodyPr lIns="0" tIns="0" rtlCol="0">
            <a:normAutofit/>
          </a:bodyPr>
          <a:lstStyle>
            <a:lvl1pPr marL="0" indent="0">
              <a:lnSpc>
                <a:spcPct val="100000"/>
              </a:lnSpc>
              <a:buNone/>
              <a:defRPr sz="1400">
                <a:solidFill>
                  <a:schemeClr val="tx1"/>
                </a:solidFill>
              </a:defRPr>
            </a:lvl1pPr>
            <a:lvl2pPr marL="457200" indent="0">
              <a:buNone/>
              <a:defRPr sz="1200"/>
            </a:lvl2pPr>
            <a:lvl3pPr marL="914400" indent="0">
              <a:buNone/>
              <a:defRPr sz="1100"/>
            </a:lvl3pPr>
            <a:lvl4pPr>
              <a:defRPr sz="1050"/>
            </a:lvl4pPr>
            <a:lvl5pPr>
              <a:defRPr sz="1050"/>
            </a:lvl5pPr>
          </a:lstStyle>
          <a:p>
            <a:pPr lvl="0" rtl="0"/>
            <a:r>
              <a:rPr lang="en-US" noProof="0"/>
              <a:t>Click to edit Master text styles</a:t>
            </a:r>
          </a:p>
        </p:txBody>
      </p:sp>
      <p:sp>
        <p:nvSpPr>
          <p:cNvPr id="10" name="Text Placeholder 3">
            <a:extLst>
              <a:ext uri="{FF2B5EF4-FFF2-40B4-BE49-F238E27FC236}">
                <a16:creationId xmlns:a16="http://schemas.microsoft.com/office/drawing/2014/main" id="{0E3F0CD0-D764-45BB-9798-E9046593B3AC}"/>
              </a:ext>
            </a:extLst>
          </p:cNvPr>
          <p:cNvSpPr>
            <a:spLocks noGrp="1"/>
          </p:cNvSpPr>
          <p:nvPr>
            <p:ph type="body" sz="quarter" idx="16"/>
          </p:nvPr>
        </p:nvSpPr>
        <p:spPr>
          <a:xfrm>
            <a:off x="838200" y="3737092"/>
            <a:ext cx="3085618" cy="2663707"/>
          </a:xfrm>
        </p:spPr>
        <p:txBody>
          <a:bodyPr lIns="0" tIns="0" rtlCol="0">
            <a:normAutofit/>
          </a:bodyPr>
          <a:lstStyle>
            <a:lvl1pPr marL="0" indent="0">
              <a:lnSpc>
                <a:spcPct val="100000"/>
              </a:lnSpc>
              <a:buNone/>
              <a:defRPr sz="2000">
                <a:solidFill>
                  <a:schemeClr val="tx1"/>
                </a:solidFill>
              </a:defRPr>
            </a:lvl1pPr>
            <a:lvl2pPr marL="457200" indent="0">
              <a:buNone/>
              <a:defRPr sz="1200"/>
            </a:lvl2pPr>
            <a:lvl3pPr marL="914400" indent="0">
              <a:buNone/>
              <a:defRPr sz="1100"/>
            </a:lvl3pPr>
            <a:lvl4pPr>
              <a:defRPr sz="1050"/>
            </a:lvl4pPr>
            <a:lvl5pPr>
              <a:defRPr sz="1050"/>
            </a:lvl5pPr>
          </a:lstStyle>
          <a:p>
            <a:pPr lvl="0" rtl="0"/>
            <a:r>
              <a:rPr lang="en-US" noProof="0"/>
              <a:t>Click to edit Master text styles</a:t>
            </a:r>
          </a:p>
        </p:txBody>
      </p:sp>
    </p:spTree>
    <p:extLst>
      <p:ext uri="{BB962C8B-B14F-4D97-AF65-F5344CB8AC3E}">
        <p14:creationId xmlns:p14="http://schemas.microsoft.com/office/powerpoint/2010/main" val="33363622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5" name="Picture Placeholder 4" title="Decorative">
            <a:extLst>
              <a:ext uri="{FF2B5EF4-FFF2-40B4-BE49-F238E27FC236}">
                <a16:creationId xmlns:a16="http://schemas.microsoft.com/office/drawing/2014/main" id="{9B9B3BD2-24FF-4E30-B0DA-4DCD6E57D9FC}"/>
              </a:ext>
            </a:extLst>
          </p:cNvPr>
          <p:cNvSpPr>
            <a:spLocks noGrp="1"/>
          </p:cNvSpPr>
          <p:nvPr>
            <p:ph type="pic" sz="quarter" idx="10"/>
          </p:nvPr>
        </p:nvSpPr>
        <p:spPr>
          <a:xfrm>
            <a:off x="0" y="0"/>
            <a:ext cx="12192000" cy="6858000"/>
          </a:xfrm>
        </p:spPr>
        <p:txBody>
          <a:bodyPr rtlCol="0"/>
          <a:lstStyle/>
          <a:p>
            <a:pPr rtl="0"/>
            <a:r>
              <a:rPr lang="en-US" noProof="0"/>
              <a:t>Click icon to add picture</a:t>
            </a:r>
            <a:endParaRPr lang="en-GB" noProof="0" dirty="0"/>
          </a:p>
        </p:txBody>
      </p:sp>
      <p:sp>
        <p:nvSpPr>
          <p:cNvPr id="2" name="Title 1">
            <a:extLst>
              <a:ext uri="{FF2B5EF4-FFF2-40B4-BE49-F238E27FC236}">
                <a16:creationId xmlns:a16="http://schemas.microsoft.com/office/drawing/2014/main" id="{C7F92C0C-7E68-45AE-8824-6858C6874760}"/>
              </a:ext>
            </a:extLst>
          </p:cNvPr>
          <p:cNvSpPr>
            <a:spLocks noGrp="1"/>
          </p:cNvSpPr>
          <p:nvPr>
            <p:ph type="title" hasCustomPrompt="1"/>
          </p:nvPr>
        </p:nvSpPr>
        <p:spPr>
          <a:xfrm>
            <a:off x="2282502" y="4973519"/>
            <a:ext cx="7299618" cy="1440000"/>
          </a:xfrm>
          <a:solidFill>
            <a:schemeClr val="accent1"/>
          </a:solidFill>
        </p:spPr>
        <p:txBody>
          <a:bodyPr lIns="216000" rtlCol="0">
            <a:normAutofit/>
          </a:bodyPr>
          <a:lstStyle>
            <a:lvl1pPr algn="ctr">
              <a:defRPr sz="4000">
                <a:solidFill>
                  <a:schemeClr val="bg1"/>
                </a:solidFill>
                <a:latin typeface="+mj-lt"/>
              </a:defRPr>
            </a:lvl1pPr>
          </a:lstStyle>
          <a:p>
            <a:pPr rtl="0"/>
            <a:r>
              <a:rPr lang="en-GB" noProof="0" dirty="0"/>
              <a:t>Click to edit </a:t>
            </a:r>
            <a:br>
              <a:rPr lang="en-GB" noProof="0" dirty="0"/>
            </a:br>
            <a:r>
              <a:rPr lang="en-GB" noProof="0" dirty="0"/>
              <a:t>Master title style</a:t>
            </a:r>
          </a:p>
        </p:txBody>
      </p:sp>
    </p:spTree>
    <p:extLst>
      <p:ext uri="{BB962C8B-B14F-4D97-AF65-F5344CB8AC3E}">
        <p14:creationId xmlns:p14="http://schemas.microsoft.com/office/powerpoint/2010/main" val="95360238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5" name="Picture Placeholder 4" title="Decorative">
            <a:extLst>
              <a:ext uri="{FF2B5EF4-FFF2-40B4-BE49-F238E27FC236}">
                <a16:creationId xmlns:a16="http://schemas.microsoft.com/office/drawing/2014/main" id="{9B9B3BD2-24FF-4E30-B0DA-4DCD6E57D9FC}"/>
              </a:ext>
            </a:extLst>
          </p:cNvPr>
          <p:cNvSpPr>
            <a:spLocks noGrp="1"/>
          </p:cNvSpPr>
          <p:nvPr>
            <p:ph type="pic" sz="quarter" idx="10"/>
          </p:nvPr>
        </p:nvSpPr>
        <p:spPr>
          <a:xfrm>
            <a:off x="0" y="0"/>
            <a:ext cx="12192000" cy="6858000"/>
          </a:xfrm>
        </p:spPr>
        <p:txBody>
          <a:bodyPr rtlCol="0"/>
          <a:lstStyle/>
          <a:p>
            <a:pPr rtl="0"/>
            <a:r>
              <a:rPr lang="en-US" noProof="0"/>
              <a:t>Click icon to add picture</a:t>
            </a:r>
            <a:endParaRPr lang="en-GB" noProof="0" dirty="0"/>
          </a:p>
        </p:txBody>
      </p:sp>
    </p:spTree>
    <p:extLst>
      <p:ext uri="{BB962C8B-B14F-4D97-AF65-F5344CB8AC3E}">
        <p14:creationId xmlns:p14="http://schemas.microsoft.com/office/powerpoint/2010/main" val="263202713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9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8000"/>
          </a:xfrm>
        </p:spPr>
        <p:txBody>
          <a:bodyPr rtlCol="0"/>
          <a:lstStyle/>
          <a:p>
            <a:pPr rtl="0"/>
            <a:r>
              <a:rPr lang="en-US" noProof="0"/>
              <a:t>Click icon to add picture</a:t>
            </a:r>
            <a:endParaRPr lang="en-GB" noProof="0" dirty="0"/>
          </a:p>
        </p:txBody>
      </p:sp>
      <p:sp>
        <p:nvSpPr>
          <p:cNvPr id="5" name="Text Placeholder 12">
            <a:extLst>
              <a:ext uri="{FF2B5EF4-FFF2-40B4-BE49-F238E27FC236}">
                <a16:creationId xmlns:a16="http://schemas.microsoft.com/office/drawing/2014/main" id="{89A80859-BDA6-44AA-A750-4E06108B9B2B}"/>
              </a:ext>
            </a:extLst>
          </p:cNvPr>
          <p:cNvSpPr>
            <a:spLocks noGrp="1"/>
          </p:cNvSpPr>
          <p:nvPr>
            <p:ph type="body" sz="quarter" idx="14"/>
          </p:nvPr>
        </p:nvSpPr>
        <p:spPr>
          <a:xfrm>
            <a:off x="4887474" y="3665204"/>
            <a:ext cx="7304526" cy="2196780"/>
          </a:xfrm>
          <a:solidFill>
            <a:schemeClr val="accent1"/>
          </a:solidFill>
        </p:spPr>
        <p:txBody>
          <a:bodyPr lIns="274320" tIns="182880" rIns="182880" bIns="182880" rtlCol="0" anchor="ctr">
            <a:normAutofit/>
          </a:bodyPr>
          <a:lstStyle>
            <a:lvl1pPr marL="0" indent="0" algn="l" defTabSz="914400" rtl="0" eaLnBrk="1" latinLnBrk="0" hangingPunct="1">
              <a:lnSpc>
                <a:spcPct val="90000"/>
              </a:lnSpc>
              <a:spcBef>
                <a:spcPct val="0"/>
              </a:spcBef>
              <a:buNone/>
              <a:defRPr lang="en-US" sz="4000" b="1" i="0" kern="1200" spc="-150" dirty="0">
                <a:solidFill>
                  <a:schemeClr val="bg1"/>
                </a:solidFill>
                <a:latin typeface="+mj-lt"/>
                <a:ea typeface="+mj-ea"/>
                <a:cs typeface="Gill Sans" panose="020B0502020104020203" pitchFamily="34" charset="-79"/>
              </a:defRPr>
            </a:lvl1pPr>
          </a:lstStyle>
          <a:p>
            <a:pPr lvl="0" rtl="0"/>
            <a:r>
              <a:rPr lang="en-US" noProof="0"/>
              <a:t>Click to edit Master text styles</a:t>
            </a:r>
          </a:p>
        </p:txBody>
      </p:sp>
      <p:sp>
        <p:nvSpPr>
          <p:cNvPr id="6" name="Shape 62" title="Decorative">
            <a:extLst>
              <a:ext uri="{FF2B5EF4-FFF2-40B4-BE49-F238E27FC236}">
                <a16:creationId xmlns:a16="http://schemas.microsoft.com/office/drawing/2014/main" id="{E1A23DB6-E067-4A30-8C4B-98B452428518}"/>
              </a:ext>
            </a:extLst>
          </p:cNvPr>
          <p:cNvSpPr/>
          <p:nvPr userDrawn="1"/>
        </p:nvSpPr>
        <p:spPr>
          <a:xfrm flipV="1">
            <a:off x="4887473" y="3665204"/>
            <a:ext cx="1" cy="2188805"/>
          </a:xfrm>
          <a:prstGeom prst="line">
            <a:avLst/>
          </a:prstGeom>
          <a:ln w="76200">
            <a:solidFill>
              <a:schemeClr val="accent1">
                <a:lumMod val="60000"/>
                <a:lumOff val="40000"/>
              </a:schemeClr>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dirty="0"/>
          </a:p>
        </p:txBody>
      </p:sp>
    </p:spTree>
    <p:extLst>
      <p:ext uri="{BB962C8B-B14F-4D97-AF65-F5344CB8AC3E}">
        <p14:creationId xmlns:p14="http://schemas.microsoft.com/office/powerpoint/2010/main" val="425974026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29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8000"/>
          </a:xfrm>
        </p:spPr>
        <p:txBody>
          <a:bodyPr rtlCol="0"/>
          <a:lstStyle/>
          <a:p>
            <a:pPr rtl="0"/>
            <a:r>
              <a:rPr lang="en-US" noProof="0"/>
              <a:t>Click icon to add picture</a:t>
            </a:r>
            <a:endParaRPr lang="en-GB" noProof="0" dirty="0"/>
          </a:p>
        </p:txBody>
      </p:sp>
      <p:sp>
        <p:nvSpPr>
          <p:cNvPr id="3" name="Text Placeholder 12">
            <a:extLst>
              <a:ext uri="{FF2B5EF4-FFF2-40B4-BE49-F238E27FC236}">
                <a16:creationId xmlns:a16="http://schemas.microsoft.com/office/drawing/2014/main" id="{89A80859-BDA6-44AA-A750-4E06108B9B2B}"/>
              </a:ext>
            </a:extLst>
          </p:cNvPr>
          <p:cNvSpPr>
            <a:spLocks noGrp="1"/>
          </p:cNvSpPr>
          <p:nvPr>
            <p:ph type="body" sz="quarter" idx="14"/>
          </p:nvPr>
        </p:nvSpPr>
        <p:spPr>
          <a:xfrm>
            <a:off x="4887474" y="3665204"/>
            <a:ext cx="7304526" cy="2196780"/>
          </a:xfrm>
          <a:solidFill>
            <a:schemeClr val="accent2"/>
          </a:solidFill>
        </p:spPr>
        <p:txBody>
          <a:bodyPr lIns="274320" tIns="182880" rIns="182880" bIns="182880" rtlCol="0" anchor="ctr">
            <a:normAutofit/>
          </a:bodyPr>
          <a:lstStyle>
            <a:lvl1pPr marL="0" indent="0" algn="l" defTabSz="914400" rtl="0" eaLnBrk="1" latinLnBrk="0" hangingPunct="1">
              <a:lnSpc>
                <a:spcPct val="90000"/>
              </a:lnSpc>
              <a:spcBef>
                <a:spcPct val="0"/>
              </a:spcBef>
              <a:buNone/>
              <a:defRPr lang="en-US" sz="4000" b="1" i="0" kern="1200" spc="-150" dirty="0">
                <a:solidFill>
                  <a:schemeClr val="bg1"/>
                </a:solidFill>
                <a:latin typeface="+mj-lt"/>
                <a:ea typeface="+mj-ea"/>
                <a:cs typeface="Gill Sans" panose="020B0502020104020203" pitchFamily="34" charset="-79"/>
              </a:defRPr>
            </a:lvl1pPr>
          </a:lstStyle>
          <a:p>
            <a:pPr lvl="0" rtl="0"/>
            <a:r>
              <a:rPr lang="en-US" noProof="0"/>
              <a:t>Click to edit Master text styles</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flipV="1">
            <a:off x="4887473" y="3665204"/>
            <a:ext cx="1" cy="2188805"/>
          </a:xfrm>
          <a:prstGeom prst="line">
            <a:avLst/>
          </a:prstGeom>
          <a:ln w="76200">
            <a:solidFill>
              <a:schemeClr val="accent2">
                <a:lumMod val="75000"/>
                <a:lumOff val="25000"/>
              </a:schemeClr>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dirty="0"/>
          </a:p>
        </p:txBody>
      </p:sp>
    </p:spTree>
    <p:extLst>
      <p:ext uri="{BB962C8B-B14F-4D97-AF65-F5344CB8AC3E}">
        <p14:creationId xmlns:p14="http://schemas.microsoft.com/office/powerpoint/2010/main" val="295594173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0_Custom Layout">
    <p:bg>
      <p:bgPr>
        <a:solidFill>
          <a:schemeClr val="accent1"/>
        </a:solidFill>
        <a:effectLst/>
      </p:bgPr>
    </p:bg>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5497975"/>
          </a:xfrm>
        </p:spPr>
        <p:txBody>
          <a:bodyPr rtlCol="0"/>
          <a:lstStyle/>
          <a:p>
            <a:pPr rtl="0"/>
            <a:r>
              <a:rPr lang="en-US" noProof="0"/>
              <a:t>Click icon to add picture</a:t>
            </a:r>
            <a:endParaRPr lang="en-GB" noProof="0" dirty="0"/>
          </a:p>
        </p:txBody>
      </p:sp>
      <p:sp>
        <p:nvSpPr>
          <p:cNvPr id="3" name="Title 4">
            <a:extLst>
              <a:ext uri="{FF2B5EF4-FFF2-40B4-BE49-F238E27FC236}">
                <a16:creationId xmlns:a16="http://schemas.microsoft.com/office/drawing/2014/main" id="{8DF09845-7890-4D10-A53B-2A4D05316878}"/>
              </a:ext>
            </a:extLst>
          </p:cNvPr>
          <p:cNvSpPr>
            <a:spLocks noGrp="1"/>
          </p:cNvSpPr>
          <p:nvPr>
            <p:ph type="title"/>
          </p:nvPr>
        </p:nvSpPr>
        <p:spPr>
          <a:xfrm>
            <a:off x="853440" y="5688402"/>
            <a:ext cx="8717280" cy="823070"/>
          </a:xfrm>
          <a:noFill/>
        </p:spPr>
        <p:txBody>
          <a:bodyPr lIns="0" rtlCol="0"/>
          <a:lstStyle>
            <a:lvl1pPr>
              <a:defRPr>
                <a:solidFill>
                  <a:schemeClr val="bg1"/>
                </a:solidFill>
              </a:defRPr>
            </a:lvl1pPr>
          </a:lstStyle>
          <a:p>
            <a:pPr rtl="0"/>
            <a:r>
              <a:rPr lang="en-US" noProof="0"/>
              <a:t>Click to edit Master title style</a:t>
            </a:r>
            <a:endParaRPr lang="en-GB" noProof="0" dirty="0"/>
          </a:p>
        </p:txBody>
      </p:sp>
    </p:spTree>
    <p:extLst>
      <p:ext uri="{BB962C8B-B14F-4D97-AF65-F5344CB8AC3E}">
        <p14:creationId xmlns:p14="http://schemas.microsoft.com/office/powerpoint/2010/main" val="3661472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30_Custom Layout">
    <p:bg>
      <p:bgPr>
        <a:solidFill>
          <a:schemeClr val="accent1"/>
        </a:solidFill>
        <a:effectLst/>
      </p:bgPr>
    </p:bg>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680013"/>
            <a:ext cx="12192000" cy="5497975"/>
          </a:xfrm>
        </p:spPr>
        <p:txBody>
          <a:bodyPr rtlCol="0"/>
          <a:lstStyle/>
          <a:p>
            <a:pPr rtl="0"/>
            <a:r>
              <a:rPr lang="en-US" noProof="0"/>
              <a:t>Click icon to add picture</a:t>
            </a:r>
            <a:endParaRPr lang="en-GB" noProof="0" dirty="0"/>
          </a:p>
        </p:txBody>
      </p:sp>
    </p:spTree>
    <p:extLst>
      <p:ext uri="{BB962C8B-B14F-4D97-AF65-F5344CB8AC3E}">
        <p14:creationId xmlns:p14="http://schemas.microsoft.com/office/powerpoint/2010/main" val="212595410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33_Custom Layout">
    <p:bg>
      <p:bgPr>
        <a:solidFill>
          <a:schemeClr val="accent2"/>
        </a:solidFill>
        <a:effectLst/>
      </p:bgPr>
    </p:bg>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5497975"/>
          </a:xfrm>
        </p:spPr>
        <p:txBody>
          <a:bodyPr rtlCol="0"/>
          <a:lstStyle/>
          <a:p>
            <a:pPr rtl="0"/>
            <a:r>
              <a:rPr lang="en-US" noProof="0"/>
              <a:t>Click icon to add picture</a:t>
            </a:r>
            <a:endParaRPr lang="en-GB" noProof="0" dirty="0"/>
          </a:p>
        </p:txBody>
      </p:sp>
      <p:sp>
        <p:nvSpPr>
          <p:cNvPr id="3" name="Title 4">
            <a:extLst>
              <a:ext uri="{FF2B5EF4-FFF2-40B4-BE49-F238E27FC236}">
                <a16:creationId xmlns:a16="http://schemas.microsoft.com/office/drawing/2014/main" id="{8DF09845-7890-4D10-A53B-2A4D05316878}"/>
              </a:ext>
            </a:extLst>
          </p:cNvPr>
          <p:cNvSpPr>
            <a:spLocks noGrp="1"/>
          </p:cNvSpPr>
          <p:nvPr>
            <p:ph type="title"/>
          </p:nvPr>
        </p:nvSpPr>
        <p:spPr>
          <a:xfrm>
            <a:off x="853440" y="5688402"/>
            <a:ext cx="8717280" cy="823070"/>
          </a:xfrm>
          <a:noFill/>
        </p:spPr>
        <p:txBody>
          <a:bodyPr lIns="0" rtlCol="0"/>
          <a:lstStyle>
            <a:lvl1pPr>
              <a:defRPr>
                <a:solidFill>
                  <a:schemeClr val="bg1"/>
                </a:solidFill>
              </a:defRPr>
            </a:lvl1pPr>
          </a:lstStyle>
          <a:p>
            <a:pPr rtl="0"/>
            <a:r>
              <a:rPr lang="en-US" noProof="0"/>
              <a:t>Click to edit Master title style</a:t>
            </a:r>
            <a:endParaRPr lang="en-GB" noProof="0" dirty="0"/>
          </a:p>
        </p:txBody>
      </p:sp>
    </p:spTree>
    <p:extLst>
      <p:ext uri="{BB962C8B-B14F-4D97-AF65-F5344CB8AC3E}">
        <p14:creationId xmlns:p14="http://schemas.microsoft.com/office/powerpoint/2010/main" val="408438919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34_Custom Layout">
    <p:bg>
      <p:bgPr>
        <a:solidFill>
          <a:schemeClr val="accent2"/>
        </a:solidFill>
        <a:effectLst/>
      </p:bgPr>
    </p:bg>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680013"/>
            <a:ext cx="12192000" cy="5497975"/>
          </a:xfrm>
        </p:spPr>
        <p:txBody>
          <a:bodyPr rtlCol="0"/>
          <a:lstStyle/>
          <a:p>
            <a:pPr rtl="0"/>
            <a:r>
              <a:rPr lang="en-US" noProof="0"/>
              <a:t>Click icon to add picture</a:t>
            </a:r>
            <a:endParaRPr lang="en-GB" noProof="0" dirty="0"/>
          </a:p>
        </p:txBody>
      </p:sp>
    </p:spTree>
    <p:extLst>
      <p:ext uri="{BB962C8B-B14F-4D97-AF65-F5344CB8AC3E}">
        <p14:creationId xmlns:p14="http://schemas.microsoft.com/office/powerpoint/2010/main" val="33825820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11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7999"/>
          </a:xfrm>
        </p:spPr>
        <p:txBody>
          <a:bodyPr rtlCol="0"/>
          <a:lstStyle/>
          <a:p>
            <a:pPr rtl="0"/>
            <a:r>
              <a:rPr lang="en-US" noProof="0"/>
              <a:t>Click icon to add picture</a:t>
            </a:r>
            <a:endParaRPr lang="en-GB" noProof="0" dirty="0"/>
          </a:p>
        </p:txBody>
      </p:sp>
      <p:sp>
        <p:nvSpPr>
          <p:cNvPr id="5" name="Rectangle 4"/>
          <p:cNvSpPr/>
          <p:nvPr userDrawn="1"/>
        </p:nvSpPr>
        <p:spPr>
          <a:xfrm>
            <a:off x="0" y="4735870"/>
            <a:ext cx="12192000" cy="1500431"/>
          </a:xfrm>
          <a:prstGeom prst="rect">
            <a:avLst/>
          </a:pr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 name="Title 4">
            <a:extLst>
              <a:ext uri="{FF2B5EF4-FFF2-40B4-BE49-F238E27FC236}">
                <a16:creationId xmlns:a16="http://schemas.microsoft.com/office/drawing/2014/main" id="{7EBB9618-FC05-4C85-8241-A1EFCE8127AD}"/>
              </a:ext>
            </a:extLst>
          </p:cNvPr>
          <p:cNvSpPr>
            <a:spLocks noGrp="1"/>
          </p:cNvSpPr>
          <p:nvPr>
            <p:ph type="title"/>
          </p:nvPr>
        </p:nvSpPr>
        <p:spPr>
          <a:xfrm>
            <a:off x="695396" y="5074550"/>
            <a:ext cx="8717280" cy="823070"/>
          </a:xfrm>
          <a:noFill/>
        </p:spPr>
        <p:txBody>
          <a:bodyPr lIns="0" rtlCol="0"/>
          <a:lstStyle>
            <a:lvl1pPr>
              <a:defRPr>
                <a:solidFill>
                  <a:schemeClr val="bg1"/>
                </a:solidFill>
              </a:defRPr>
            </a:lvl1pPr>
          </a:lstStyle>
          <a:p>
            <a:pPr rtl="0"/>
            <a:r>
              <a:rPr lang="en-US" noProof="0"/>
              <a:t>Click to edit Master title style</a:t>
            </a:r>
            <a:endParaRPr lang="en-GB" noProof="0" dirty="0"/>
          </a:p>
        </p:txBody>
      </p:sp>
    </p:spTree>
    <p:extLst>
      <p:ext uri="{BB962C8B-B14F-4D97-AF65-F5344CB8AC3E}">
        <p14:creationId xmlns:p14="http://schemas.microsoft.com/office/powerpoint/2010/main" val="271366114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35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7999"/>
          </a:xfrm>
        </p:spPr>
        <p:txBody>
          <a:bodyPr rtlCol="0"/>
          <a:lstStyle/>
          <a:p>
            <a:pPr rtl="0"/>
            <a:r>
              <a:rPr lang="en-US" noProof="0"/>
              <a:t>Click icon to add picture</a:t>
            </a:r>
            <a:endParaRPr lang="en-GB" noProof="0" dirty="0"/>
          </a:p>
        </p:txBody>
      </p:sp>
      <p:sp>
        <p:nvSpPr>
          <p:cNvPr id="5" name="Rectangle 4" title="Decorative"/>
          <p:cNvSpPr/>
          <p:nvPr userDrawn="1"/>
        </p:nvSpPr>
        <p:spPr>
          <a:xfrm>
            <a:off x="0" y="4735870"/>
            <a:ext cx="12192000" cy="1500431"/>
          </a:xfrm>
          <a:prstGeom prst="rect">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 name="Title 4">
            <a:extLst>
              <a:ext uri="{FF2B5EF4-FFF2-40B4-BE49-F238E27FC236}">
                <a16:creationId xmlns:a16="http://schemas.microsoft.com/office/drawing/2014/main" id="{7EBB9618-FC05-4C85-8241-A1EFCE8127AD}"/>
              </a:ext>
            </a:extLst>
          </p:cNvPr>
          <p:cNvSpPr>
            <a:spLocks noGrp="1"/>
          </p:cNvSpPr>
          <p:nvPr>
            <p:ph type="title"/>
          </p:nvPr>
        </p:nvSpPr>
        <p:spPr>
          <a:xfrm>
            <a:off x="695396" y="5074550"/>
            <a:ext cx="8717280" cy="823070"/>
          </a:xfrm>
          <a:noFill/>
        </p:spPr>
        <p:txBody>
          <a:bodyPr lIns="0" rtlCol="0"/>
          <a:lstStyle>
            <a:lvl1pPr>
              <a:defRPr>
                <a:solidFill>
                  <a:schemeClr val="bg1"/>
                </a:solidFill>
              </a:defRPr>
            </a:lvl1pPr>
          </a:lstStyle>
          <a:p>
            <a:pPr rtl="0"/>
            <a:r>
              <a:rPr lang="en-US" noProof="0"/>
              <a:t>Click to edit Master title style</a:t>
            </a:r>
            <a:endParaRPr lang="en-GB" noProof="0" dirty="0"/>
          </a:p>
        </p:txBody>
      </p:sp>
    </p:spTree>
    <p:extLst>
      <p:ext uri="{BB962C8B-B14F-4D97-AF65-F5344CB8AC3E}">
        <p14:creationId xmlns:p14="http://schemas.microsoft.com/office/powerpoint/2010/main" val="200179706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36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7999"/>
          </a:xfrm>
        </p:spPr>
        <p:txBody>
          <a:bodyPr rtlCol="0"/>
          <a:lstStyle/>
          <a:p>
            <a:pPr rtl="0"/>
            <a:r>
              <a:rPr lang="en-US" noProof="0"/>
              <a:t>Click icon to add picture</a:t>
            </a:r>
            <a:endParaRPr lang="en-GB" noProof="0" dirty="0"/>
          </a:p>
        </p:txBody>
      </p:sp>
      <p:sp>
        <p:nvSpPr>
          <p:cNvPr id="5" name="Rectangle 4" title="Decorative"/>
          <p:cNvSpPr/>
          <p:nvPr userDrawn="1"/>
        </p:nvSpPr>
        <p:spPr>
          <a:xfrm>
            <a:off x="0" y="4735870"/>
            <a:ext cx="12192000" cy="1500431"/>
          </a:xfrm>
          <a:prstGeom prst="rect">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 name="Title 4">
            <a:extLst>
              <a:ext uri="{FF2B5EF4-FFF2-40B4-BE49-F238E27FC236}">
                <a16:creationId xmlns:a16="http://schemas.microsoft.com/office/drawing/2014/main" id="{7EBB9618-FC05-4C85-8241-A1EFCE8127AD}"/>
              </a:ext>
            </a:extLst>
          </p:cNvPr>
          <p:cNvSpPr>
            <a:spLocks noGrp="1"/>
          </p:cNvSpPr>
          <p:nvPr>
            <p:ph type="title"/>
          </p:nvPr>
        </p:nvSpPr>
        <p:spPr>
          <a:xfrm>
            <a:off x="695396" y="5074550"/>
            <a:ext cx="8717280" cy="823070"/>
          </a:xfrm>
          <a:noFill/>
        </p:spPr>
        <p:txBody>
          <a:bodyPr lIns="0" rtlCol="0"/>
          <a:lstStyle>
            <a:lvl1pPr>
              <a:defRPr>
                <a:solidFill>
                  <a:schemeClr val="bg1"/>
                </a:solidFill>
              </a:defRPr>
            </a:lvl1pPr>
          </a:lstStyle>
          <a:p>
            <a:pPr rtl="0"/>
            <a:r>
              <a:rPr lang="en-US" noProof="0"/>
              <a:t>Click to edit Master title style</a:t>
            </a:r>
            <a:endParaRPr lang="en-GB" noProof="0" dirty="0"/>
          </a:p>
        </p:txBody>
      </p:sp>
    </p:spTree>
    <p:extLst>
      <p:ext uri="{BB962C8B-B14F-4D97-AF65-F5344CB8AC3E}">
        <p14:creationId xmlns:p14="http://schemas.microsoft.com/office/powerpoint/2010/main" val="3826337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5_Custom Layout">
    <p:bg>
      <p:bgPr>
        <a:solidFill>
          <a:schemeClr val="bg1"/>
        </a:solidFill>
        <a:effectLst/>
      </p:bgPr>
    </p:bg>
    <p:spTree>
      <p:nvGrpSpPr>
        <p:cNvPr id="1" name=""/>
        <p:cNvGrpSpPr/>
        <p:nvPr/>
      </p:nvGrpSpPr>
      <p:grpSpPr>
        <a:xfrm>
          <a:off x="0" y="0"/>
          <a:ext cx="0" cy="0"/>
          <a:chOff x="0" y="0"/>
          <a:chExt cx="0" cy="0"/>
        </a:xfrm>
      </p:grpSpPr>
      <p:grpSp>
        <p:nvGrpSpPr>
          <p:cNvPr id="3" name="Group 2"/>
          <p:cNvGrpSpPr/>
          <p:nvPr userDrawn="1"/>
        </p:nvGrpSpPr>
        <p:grpSpPr>
          <a:xfrm>
            <a:off x="3413895" y="419827"/>
            <a:ext cx="7939904" cy="6018346"/>
            <a:chOff x="8585200" y="440266"/>
            <a:chExt cx="14753564" cy="11183013"/>
          </a:xfrm>
        </p:grpSpPr>
        <p:sp>
          <p:nvSpPr>
            <p:cNvPr id="5" name="Dikdörtgen" title="Decorative"/>
            <p:cNvSpPr/>
            <p:nvPr userDrawn="1"/>
          </p:nvSpPr>
          <p:spPr>
            <a:xfrm>
              <a:off x="8585200" y="440266"/>
              <a:ext cx="6156127" cy="9967848"/>
            </a:xfrm>
            <a:prstGeom prst="rect">
              <a:avLst/>
            </a:prstGeom>
            <a:solidFill>
              <a:srgbClr val="1F1F2A">
                <a:alpha val="13798"/>
              </a:srgbClr>
            </a:solidFill>
            <a:ln w="12700">
              <a:miter lim="400000"/>
            </a:ln>
          </p:spPr>
          <p:txBody>
            <a:bodyPr lIns="0" tIns="0" rIns="0" bIns="0" rtlCol="0" anchor="ctr"/>
            <a:lstStyle/>
            <a:p>
              <a:pPr rtl="0">
                <a:defRPr sz="3200" b="0">
                  <a:solidFill>
                    <a:srgbClr val="FFFFFF"/>
                  </a:solidFill>
                  <a:latin typeface="+mn-lt"/>
                  <a:ea typeface="+mn-ea"/>
                  <a:cs typeface="+mn-cs"/>
                  <a:sym typeface="Helvetica Neue Medium"/>
                </a:defRPr>
              </a:pPr>
              <a:endParaRPr lang="en-GB" noProof="0" dirty="0"/>
            </a:p>
          </p:txBody>
        </p:sp>
        <p:sp>
          <p:nvSpPr>
            <p:cNvPr id="6" name="IMAGE PLACEHOLDER" title="Decorative"/>
            <p:cNvSpPr/>
            <p:nvPr userDrawn="1"/>
          </p:nvSpPr>
          <p:spPr>
            <a:xfrm>
              <a:off x="10168466" y="1092200"/>
              <a:ext cx="13170298" cy="10531079"/>
            </a:xfrm>
            <a:prstGeom prst="rect">
              <a:avLst/>
            </a:prstGeom>
            <a:solidFill>
              <a:schemeClr val="accent2"/>
            </a:solidFill>
            <a:ln w="12700">
              <a:miter lim="400000"/>
            </a:ln>
            <a:extLst>
              <a:ext uri="{C572A759-6A51-4108-AA02-DFA0A04FC94B}">
                <ma14:wrappingTextBoxFlag xmlns:ma14="http://schemas.microsoft.com/office/mac/drawingml/2011/main" xmlns="" val="1"/>
              </a:ext>
            </a:extLst>
          </p:spPr>
          <p:txBody>
            <a:bodyPr lIns="0" tIns="0" rIns="0" bIns="0" rtlCol="0" anchor="ctr"/>
            <a:lstStyle>
              <a:lvl1pPr>
                <a:defRPr b="0">
                  <a:solidFill>
                    <a:srgbClr val="F3F3F3"/>
                  </a:solidFill>
                  <a:latin typeface="Raleway"/>
                  <a:ea typeface="Raleway"/>
                  <a:cs typeface="Raleway"/>
                  <a:sym typeface="Raleway"/>
                </a:defRPr>
              </a:lvl1pPr>
            </a:lstStyle>
            <a:p>
              <a:pPr rtl="0"/>
              <a:endParaRPr lang="en-GB" noProof="0" dirty="0"/>
            </a:p>
          </p:txBody>
        </p:sp>
      </p:grpSp>
      <p:sp>
        <p:nvSpPr>
          <p:cNvPr id="4" name="Text Placeholder 3">
            <a:extLst>
              <a:ext uri="{FF2B5EF4-FFF2-40B4-BE49-F238E27FC236}">
                <a16:creationId xmlns:a16="http://schemas.microsoft.com/office/drawing/2014/main" id="{D3710961-EE19-42C5-8B1B-B6C986226248}"/>
              </a:ext>
            </a:extLst>
          </p:cNvPr>
          <p:cNvSpPr>
            <a:spLocks noGrp="1"/>
          </p:cNvSpPr>
          <p:nvPr>
            <p:ph type="body" sz="quarter" idx="10" hasCustomPrompt="1"/>
          </p:nvPr>
        </p:nvSpPr>
        <p:spPr>
          <a:xfrm>
            <a:off x="838200" y="369027"/>
            <a:ext cx="2489200" cy="3124200"/>
          </a:xfrm>
        </p:spPr>
        <p:txBody>
          <a:bodyPr tIns="0" bIns="0" rtlCol="0" anchor="b">
            <a:noAutofit/>
          </a:bodyPr>
          <a:lstStyle>
            <a:lvl1pPr marL="0" indent="0" algn="r">
              <a:buNone/>
              <a:defRPr sz="30000">
                <a:solidFill>
                  <a:schemeClr val="accent2">
                    <a:lumMod val="75000"/>
                    <a:lumOff val="25000"/>
                    <a:alpha val="20000"/>
                  </a:schemeClr>
                </a:solidFill>
                <a:latin typeface="+mj-lt"/>
                <a:cs typeface="Arial" panose="020B0604020202020204" pitchFamily="34" charset="0"/>
              </a:defRPr>
            </a:lvl1pPr>
          </a:lstStyle>
          <a:p>
            <a:pPr lvl="0" rtl="0"/>
            <a:r>
              <a:rPr lang="en-GB" noProof="0" dirty="0"/>
              <a:t>1</a:t>
            </a:r>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4571575" y="4500560"/>
            <a:ext cx="6536692" cy="1325563"/>
          </a:xfrm>
        </p:spPr>
        <p:txBody>
          <a:bodyPr rtlCol="0">
            <a:normAutofit/>
          </a:bodyPr>
          <a:lstStyle>
            <a:lvl1pPr>
              <a:defRPr sz="6000" b="1">
                <a:solidFill>
                  <a:schemeClr val="bg1"/>
                </a:solidFill>
                <a:latin typeface="+mj-lt"/>
              </a:defRPr>
            </a:lvl1pPr>
          </a:lstStyle>
          <a:p>
            <a:pPr rtl="0"/>
            <a:r>
              <a:rPr lang="en-GB" noProof="0" dirty="0"/>
              <a:t>Section Header</a:t>
            </a:r>
          </a:p>
        </p:txBody>
      </p:sp>
    </p:spTree>
    <p:extLst>
      <p:ext uri="{BB962C8B-B14F-4D97-AF65-F5344CB8AC3E}">
        <p14:creationId xmlns:p14="http://schemas.microsoft.com/office/powerpoint/2010/main" val="29480432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37_Custom Layout">
    <p:bg>
      <p:bgPr>
        <a:solidFill>
          <a:schemeClr val="bg1"/>
        </a:solidFill>
        <a:effectLst/>
      </p:bgPr>
    </p:bg>
    <p:spTree>
      <p:nvGrpSpPr>
        <p:cNvPr id="1" name=""/>
        <p:cNvGrpSpPr/>
        <p:nvPr/>
      </p:nvGrpSpPr>
      <p:grpSpPr>
        <a:xfrm>
          <a:off x="0" y="0"/>
          <a:ext cx="0" cy="0"/>
          <a:chOff x="0" y="0"/>
          <a:chExt cx="0" cy="0"/>
        </a:xfrm>
      </p:grpSpPr>
      <p:grpSp>
        <p:nvGrpSpPr>
          <p:cNvPr id="3" name="Group 2"/>
          <p:cNvGrpSpPr/>
          <p:nvPr userDrawn="1"/>
        </p:nvGrpSpPr>
        <p:grpSpPr>
          <a:xfrm>
            <a:off x="3413895" y="419827"/>
            <a:ext cx="7939904" cy="6018346"/>
            <a:chOff x="8585200" y="440266"/>
            <a:chExt cx="14753564" cy="11183013"/>
          </a:xfrm>
        </p:grpSpPr>
        <p:sp>
          <p:nvSpPr>
            <p:cNvPr id="5" name="Dikdörtgen" title="Decorative"/>
            <p:cNvSpPr/>
            <p:nvPr userDrawn="1"/>
          </p:nvSpPr>
          <p:spPr>
            <a:xfrm>
              <a:off x="8585200" y="440266"/>
              <a:ext cx="6156127" cy="9967848"/>
            </a:xfrm>
            <a:prstGeom prst="rect">
              <a:avLst/>
            </a:prstGeom>
            <a:solidFill>
              <a:srgbClr val="1F1F2A">
                <a:alpha val="13798"/>
              </a:srgbClr>
            </a:solidFill>
            <a:ln w="12700">
              <a:miter lim="400000"/>
            </a:ln>
          </p:spPr>
          <p:txBody>
            <a:bodyPr lIns="0" tIns="0" rIns="0" bIns="0" rtlCol="0" anchor="ctr"/>
            <a:lstStyle/>
            <a:p>
              <a:pPr rtl="0">
                <a:defRPr sz="3200" b="0">
                  <a:solidFill>
                    <a:srgbClr val="FFFFFF"/>
                  </a:solidFill>
                  <a:latin typeface="+mn-lt"/>
                  <a:ea typeface="+mn-ea"/>
                  <a:cs typeface="+mn-cs"/>
                  <a:sym typeface="Helvetica Neue Medium"/>
                </a:defRPr>
              </a:pPr>
              <a:endParaRPr lang="en-GB" noProof="0" dirty="0"/>
            </a:p>
          </p:txBody>
        </p:sp>
        <p:sp>
          <p:nvSpPr>
            <p:cNvPr id="6" name="IMAGE PLACEHOLDER" title="Decorative"/>
            <p:cNvSpPr/>
            <p:nvPr userDrawn="1"/>
          </p:nvSpPr>
          <p:spPr>
            <a:xfrm>
              <a:off x="10168466" y="1092200"/>
              <a:ext cx="13170298" cy="10531079"/>
            </a:xfrm>
            <a:prstGeom prst="rect">
              <a:avLst/>
            </a:prstGeom>
            <a:solidFill>
              <a:schemeClr val="accent1"/>
            </a:solidFill>
            <a:ln w="12700">
              <a:miter lim="400000"/>
            </a:ln>
            <a:extLst>
              <a:ext uri="{C572A759-6A51-4108-AA02-DFA0A04FC94B}">
                <ma14:wrappingTextBoxFlag xmlns:ma14="http://schemas.microsoft.com/office/mac/drawingml/2011/main" xmlns="" val="1"/>
              </a:ext>
            </a:extLst>
          </p:spPr>
          <p:txBody>
            <a:bodyPr lIns="0" tIns="0" rIns="0" bIns="0" rtlCol="0" anchor="ctr"/>
            <a:lstStyle>
              <a:lvl1pPr>
                <a:defRPr b="0">
                  <a:solidFill>
                    <a:srgbClr val="F3F3F3"/>
                  </a:solidFill>
                  <a:latin typeface="Raleway"/>
                  <a:ea typeface="Raleway"/>
                  <a:cs typeface="Raleway"/>
                  <a:sym typeface="Raleway"/>
                </a:defRPr>
              </a:lvl1pPr>
            </a:lstStyle>
            <a:p>
              <a:pPr rtl="0"/>
              <a:endParaRPr lang="en-GB" noProof="0" dirty="0"/>
            </a:p>
          </p:txBody>
        </p:sp>
      </p:grpSp>
      <p:sp>
        <p:nvSpPr>
          <p:cNvPr id="4" name="Text Placeholder 3">
            <a:extLst>
              <a:ext uri="{FF2B5EF4-FFF2-40B4-BE49-F238E27FC236}">
                <a16:creationId xmlns:a16="http://schemas.microsoft.com/office/drawing/2014/main" id="{D3710961-EE19-42C5-8B1B-B6C986226248}"/>
              </a:ext>
            </a:extLst>
          </p:cNvPr>
          <p:cNvSpPr>
            <a:spLocks noGrp="1"/>
          </p:cNvSpPr>
          <p:nvPr>
            <p:ph type="body" sz="quarter" idx="10" hasCustomPrompt="1"/>
          </p:nvPr>
        </p:nvSpPr>
        <p:spPr>
          <a:xfrm>
            <a:off x="838200" y="369027"/>
            <a:ext cx="2489200" cy="3124200"/>
          </a:xfrm>
        </p:spPr>
        <p:txBody>
          <a:bodyPr tIns="0" bIns="0" rtlCol="0" anchor="b">
            <a:noAutofit/>
          </a:bodyPr>
          <a:lstStyle>
            <a:lvl1pPr marL="0" indent="0" algn="r">
              <a:buNone/>
              <a:defRPr sz="30000">
                <a:solidFill>
                  <a:schemeClr val="accent1">
                    <a:lumMod val="60000"/>
                    <a:lumOff val="40000"/>
                    <a:alpha val="20000"/>
                  </a:schemeClr>
                </a:solidFill>
                <a:latin typeface="+mj-lt"/>
                <a:cs typeface="Arial" panose="020B0604020202020204" pitchFamily="34" charset="0"/>
              </a:defRPr>
            </a:lvl1pPr>
          </a:lstStyle>
          <a:p>
            <a:pPr lvl="0" rtl="0"/>
            <a:r>
              <a:rPr lang="en-GB" noProof="0" dirty="0"/>
              <a:t>2</a:t>
            </a:r>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4571575" y="4500560"/>
            <a:ext cx="6536692" cy="1325563"/>
          </a:xfrm>
        </p:spPr>
        <p:txBody>
          <a:bodyPr rtlCol="0">
            <a:normAutofit/>
          </a:bodyPr>
          <a:lstStyle>
            <a:lvl1pPr>
              <a:defRPr sz="6000" b="1">
                <a:solidFill>
                  <a:schemeClr val="bg1"/>
                </a:solidFill>
                <a:latin typeface="+mj-lt"/>
              </a:defRPr>
            </a:lvl1pPr>
          </a:lstStyle>
          <a:p>
            <a:pPr rtl="0"/>
            <a:r>
              <a:rPr lang="en-GB" noProof="0" dirty="0"/>
              <a:t>Section Header</a:t>
            </a:r>
          </a:p>
        </p:txBody>
      </p:sp>
    </p:spTree>
    <p:extLst>
      <p:ext uri="{BB962C8B-B14F-4D97-AF65-F5344CB8AC3E}">
        <p14:creationId xmlns:p14="http://schemas.microsoft.com/office/powerpoint/2010/main" val="264951728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38_Custom Layout">
    <p:bg>
      <p:bgPr>
        <a:solidFill>
          <a:schemeClr val="bg1"/>
        </a:solidFill>
        <a:effectLst/>
      </p:bgPr>
    </p:bg>
    <p:spTree>
      <p:nvGrpSpPr>
        <p:cNvPr id="1" name=""/>
        <p:cNvGrpSpPr/>
        <p:nvPr/>
      </p:nvGrpSpPr>
      <p:grpSpPr>
        <a:xfrm>
          <a:off x="0" y="0"/>
          <a:ext cx="0" cy="0"/>
          <a:chOff x="0" y="0"/>
          <a:chExt cx="0" cy="0"/>
        </a:xfrm>
      </p:grpSpPr>
      <p:grpSp>
        <p:nvGrpSpPr>
          <p:cNvPr id="3" name="Group 2"/>
          <p:cNvGrpSpPr/>
          <p:nvPr userDrawn="1"/>
        </p:nvGrpSpPr>
        <p:grpSpPr>
          <a:xfrm>
            <a:off x="3413895" y="419827"/>
            <a:ext cx="7939904" cy="6018346"/>
            <a:chOff x="8585200" y="440266"/>
            <a:chExt cx="14753564" cy="11183013"/>
          </a:xfrm>
        </p:grpSpPr>
        <p:sp>
          <p:nvSpPr>
            <p:cNvPr id="5" name="Dikdörtgen" title="Decorative"/>
            <p:cNvSpPr/>
            <p:nvPr userDrawn="1"/>
          </p:nvSpPr>
          <p:spPr>
            <a:xfrm>
              <a:off x="8585200" y="440266"/>
              <a:ext cx="6156127" cy="9967848"/>
            </a:xfrm>
            <a:prstGeom prst="rect">
              <a:avLst/>
            </a:prstGeom>
            <a:solidFill>
              <a:srgbClr val="1F1F2A">
                <a:alpha val="13798"/>
              </a:srgbClr>
            </a:solidFill>
            <a:ln w="12700">
              <a:miter lim="400000"/>
            </a:ln>
          </p:spPr>
          <p:txBody>
            <a:bodyPr lIns="0" tIns="0" rIns="0" bIns="0" rtlCol="0" anchor="ctr"/>
            <a:lstStyle/>
            <a:p>
              <a:pPr rtl="0">
                <a:defRPr sz="3200" b="0">
                  <a:solidFill>
                    <a:srgbClr val="FFFFFF"/>
                  </a:solidFill>
                  <a:latin typeface="+mn-lt"/>
                  <a:ea typeface="+mn-ea"/>
                  <a:cs typeface="+mn-cs"/>
                  <a:sym typeface="Helvetica Neue Medium"/>
                </a:defRPr>
              </a:pPr>
              <a:endParaRPr lang="en-GB" noProof="0" dirty="0"/>
            </a:p>
          </p:txBody>
        </p:sp>
        <p:sp>
          <p:nvSpPr>
            <p:cNvPr id="6" name="IMAGE PLACEHOLDER" title="Decorative"/>
            <p:cNvSpPr/>
            <p:nvPr userDrawn="1"/>
          </p:nvSpPr>
          <p:spPr>
            <a:xfrm>
              <a:off x="10168466" y="1092200"/>
              <a:ext cx="13170298" cy="10531079"/>
            </a:xfrm>
            <a:prstGeom prst="rect">
              <a:avLst/>
            </a:prstGeom>
            <a:solidFill>
              <a:schemeClr val="accent4"/>
            </a:solidFill>
            <a:ln w="12700">
              <a:miter lim="400000"/>
            </a:ln>
            <a:extLst>
              <a:ext uri="{C572A759-6A51-4108-AA02-DFA0A04FC94B}">
                <ma14:wrappingTextBoxFlag xmlns:ma14="http://schemas.microsoft.com/office/mac/drawingml/2011/main" xmlns="" val="1"/>
              </a:ext>
            </a:extLst>
          </p:spPr>
          <p:txBody>
            <a:bodyPr lIns="0" tIns="0" rIns="0" bIns="0" rtlCol="0" anchor="ctr"/>
            <a:lstStyle>
              <a:lvl1pPr>
                <a:defRPr b="0">
                  <a:solidFill>
                    <a:srgbClr val="F3F3F3"/>
                  </a:solidFill>
                  <a:latin typeface="Raleway"/>
                  <a:ea typeface="Raleway"/>
                  <a:cs typeface="Raleway"/>
                  <a:sym typeface="Raleway"/>
                </a:defRPr>
              </a:lvl1pPr>
            </a:lstStyle>
            <a:p>
              <a:pPr rtl="0"/>
              <a:endParaRPr lang="en-GB" noProof="0" dirty="0"/>
            </a:p>
          </p:txBody>
        </p:sp>
      </p:grpSp>
      <p:sp>
        <p:nvSpPr>
          <p:cNvPr id="4" name="Text Placeholder 3">
            <a:extLst>
              <a:ext uri="{FF2B5EF4-FFF2-40B4-BE49-F238E27FC236}">
                <a16:creationId xmlns:a16="http://schemas.microsoft.com/office/drawing/2014/main" id="{D3710961-EE19-42C5-8B1B-B6C986226248}"/>
              </a:ext>
            </a:extLst>
          </p:cNvPr>
          <p:cNvSpPr>
            <a:spLocks noGrp="1"/>
          </p:cNvSpPr>
          <p:nvPr>
            <p:ph type="body" sz="quarter" idx="10" hasCustomPrompt="1"/>
          </p:nvPr>
        </p:nvSpPr>
        <p:spPr>
          <a:xfrm>
            <a:off x="838200" y="369027"/>
            <a:ext cx="2489200" cy="3124200"/>
          </a:xfrm>
        </p:spPr>
        <p:txBody>
          <a:bodyPr tIns="0" bIns="0" rtlCol="0" anchor="b">
            <a:noAutofit/>
          </a:bodyPr>
          <a:lstStyle>
            <a:lvl1pPr marL="0" indent="0" algn="r">
              <a:buNone/>
              <a:defRPr sz="30000">
                <a:solidFill>
                  <a:schemeClr val="accent4">
                    <a:lumMod val="40000"/>
                    <a:lumOff val="60000"/>
                    <a:alpha val="20000"/>
                  </a:schemeClr>
                </a:solidFill>
                <a:latin typeface="+mj-lt"/>
                <a:cs typeface="Arial" panose="020B0604020202020204" pitchFamily="34" charset="0"/>
              </a:defRPr>
            </a:lvl1pPr>
          </a:lstStyle>
          <a:p>
            <a:pPr lvl="0" rtl="0"/>
            <a:r>
              <a:rPr lang="en-GB" noProof="0" dirty="0"/>
              <a:t>3</a:t>
            </a:r>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4571575" y="4500560"/>
            <a:ext cx="6536692" cy="1325563"/>
          </a:xfrm>
        </p:spPr>
        <p:txBody>
          <a:bodyPr rtlCol="0">
            <a:normAutofit/>
          </a:bodyPr>
          <a:lstStyle>
            <a:lvl1pPr>
              <a:defRPr sz="6000" b="1">
                <a:solidFill>
                  <a:schemeClr val="bg1"/>
                </a:solidFill>
                <a:latin typeface="+mj-lt"/>
              </a:defRPr>
            </a:lvl1pPr>
          </a:lstStyle>
          <a:p>
            <a:pPr rtl="0"/>
            <a:r>
              <a:rPr lang="en-GB" noProof="0" dirty="0"/>
              <a:t>Section Header</a:t>
            </a:r>
          </a:p>
        </p:txBody>
      </p:sp>
    </p:spTree>
    <p:extLst>
      <p:ext uri="{BB962C8B-B14F-4D97-AF65-F5344CB8AC3E}">
        <p14:creationId xmlns:p14="http://schemas.microsoft.com/office/powerpoint/2010/main" val="368344221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39_Custom Layout">
    <p:bg>
      <p:bgPr>
        <a:solidFill>
          <a:schemeClr val="bg1"/>
        </a:solidFill>
        <a:effectLst/>
      </p:bgPr>
    </p:bg>
    <p:spTree>
      <p:nvGrpSpPr>
        <p:cNvPr id="1" name=""/>
        <p:cNvGrpSpPr/>
        <p:nvPr/>
      </p:nvGrpSpPr>
      <p:grpSpPr>
        <a:xfrm>
          <a:off x="0" y="0"/>
          <a:ext cx="0" cy="0"/>
          <a:chOff x="0" y="0"/>
          <a:chExt cx="0" cy="0"/>
        </a:xfrm>
      </p:grpSpPr>
      <p:sp>
        <p:nvSpPr>
          <p:cNvPr id="16" name="Rectangle 15" title="Decorative">
            <a:extLst>
              <a:ext uri="{FF2B5EF4-FFF2-40B4-BE49-F238E27FC236}">
                <a16:creationId xmlns:a16="http://schemas.microsoft.com/office/drawing/2014/main" id="{E0729B41-53A1-4BDC-BF75-A9E553C70D89}"/>
              </a:ext>
            </a:extLst>
          </p:cNvPr>
          <p:cNvSpPr/>
          <p:nvPr userDrawn="1"/>
        </p:nvSpPr>
        <p:spPr>
          <a:xfrm>
            <a:off x="0" y="1405466"/>
            <a:ext cx="12192000" cy="365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199" y="1906059"/>
            <a:ext cx="7882467" cy="1694180"/>
          </a:xfrm>
        </p:spPr>
        <p:txBody>
          <a:bodyPr lIns="0" rtlCol="0" anchor="t">
            <a:noAutofit/>
          </a:bodyPr>
          <a:lstStyle>
            <a:lvl1pPr>
              <a:defRPr sz="6600" b="1">
                <a:solidFill>
                  <a:schemeClr val="bg1"/>
                </a:solidFill>
                <a:latin typeface="+mj-lt"/>
              </a:defRPr>
            </a:lvl1pPr>
          </a:lstStyle>
          <a:p>
            <a:pPr rtl="0"/>
            <a:r>
              <a:rPr lang="en-GB" noProof="0" dirty="0"/>
              <a:t>Section Header</a:t>
            </a:r>
          </a:p>
        </p:txBody>
      </p:sp>
      <p:sp>
        <p:nvSpPr>
          <p:cNvPr id="18" name="Text Placeholder 3">
            <a:extLst>
              <a:ext uri="{FF2B5EF4-FFF2-40B4-BE49-F238E27FC236}">
                <a16:creationId xmlns:a16="http://schemas.microsoft.com/office/drawing/2014/main" id="{6E820AC0-D6D8-48F9-9D9F-A17400A404BB}"/>
              </a:ext>
            </a:extLst>
          </p:cNvPr>
          <p:cNvSpPr>
            <a:spLocks noGrp="1"/>
          </p:cNvSpPr>
          <p:nvPr>
            <p:ph type="body" sz="quarter" idx="10" hasCustomPrompt="1"/>
          </p:nvPr>
        </p:nvSpPr>
        <p:spPr>
          <a:xfrm>
            <a:off x="8530361" y="4554447"/>
            <a:ext cx="2489200" cy="3124198"/>
          </a:xfrm>
          <a:solidFill>
            <a:schemeClr val="accent2">
              <a:lumMod val="75000"/>
              <a:lumOff val="25000"/>
            </a:schemeClr>
          </a:solidFill>
        </p:spPr>
        <p:txBody>
          <a:bodyPr bIns="0" rtlCol="0" anchor="b">
            <a:noAutofit/>
          </a:bodyPr>
          <a:lstStyle>
            <a:lvl1pPr marL="0" indent="0" algn="ctr">
              <a:buNone/>
              <a:defRPr sz="25000">
                <a:solidFill>
                  <a:schemeClr val="bg1"/>
                </a:solidFill>
                <a:latin typeface="+mj-lt"/>
                <a:cs typeface="Arial" panose="020B0604020202020204" pitchFamily="34" charset="0"/>
              </a:defRPr>
            </a:lvl1pPr>
          </a:lstStyle>
          <a:p>
            <a:pPr lvl="0" rtl="0"/>
            <a:r>
              <a:rPr lang="en-GB" noProof="0" dirty="0"/>
              <a:t>1</a:t>
            </a:r>
          </a:p>
        </p:txBody>
      </p:sp>
    </p:spTree>
    <p:extLst>
      <p:ext uri="{BB962C8B-B14F-4D97-AF65-F5344CB8AC3E}">
        <p14:creationId xmlns:p14="http://schemas.microsoft.com/office/powerpoint/2010/main" val="40552306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6_Custom Layout">
    <p:bg>
      <p:bgPr>
        <a:solidFill>
          <a:schemeClr val="bg1"/>
        </a:solidFill>
        <a:effectLst/>
      </p:bgPr>
    </p:bg>
    <p:spTree>
      <p:nvGrpSpPr>
        <p:cNvPr id="1" name=""/>
        <p:cNvGrpSpPr/>
        <p:nvPr/>
      </p:nvGrpSpPr>
      <p:grpSpPr>
        <a:xfrm>
          <a:off x="0" y="0"/>
          <a:ext cx="0" cy="0"/>
          <a:chOff x="0" y="0"/>
          <a:chExt cx="0" cy="0"/>
        </a:xfrm>
      </p:grpSpPr>
      <p:sp>
        <p:nvSpPr>
          <p:cNvPr id="16" name="Rectangle 15" title="Decorative">
            <a:extLst>
              <a:ext uri="{FF2B5EF4-FFF2-40B4-BE49-F238E27FC236}">
                <a16:creationId xmlns:a16="http://schemas.microsoft.com/office/drawing/2014/main" id="{E0729B41-53A1-4BDC-BF75-A9E553C70D89}"/>
              </a:ext>
            </a:extLst>
          </p:cNvPr>
          <p:cNvSpPr/>
          <p:nvPr userDrawn="1"/>
        </p:nvSpPr>
        <p:spPr>
          <a:xfrm>
            <a:off x="0" y="1405466"/>
            <a:ext cx="12192000" cy="365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199" y="1906059"/>
            <a:ext cx="7882467" cy="1694180"/>
          </a:xfrm>
        </p:spPr>
        <p:txBody>
          <a:bodyPr lIns="0" rtlCol="0" anchor="t">
            <a:noAutofit/>
          </a:bodyPr>
          <a:lstStyle>
            <a:lvl1pPr>
              <a:defRPr sz="6600" b="1">
                <a:solidFill>
                  <a:schemeClr val="bg1"/>
                </a:solidFill>
                <a:latin typeface="+mj-lt"/>
              </a:defRPr>
            </a:lvl1pPr>
          </a:lstStyle>
          <a:p>
            <a:pPr rtl="0"/>
            <a:r>
              <a:rPr lang="en-GB" noProof="0" dirty="0"/>
              <a:t>Section Header</a:t>
            </a:r>
          </a:p>
        </p:txBody>
      </p:sp>
      <p:sp>
        <p:nvSpPr>
          <p:cNvPr id="18" name="Text Placeholder 3">
            <a:extLst>
              <a:ext uri="{FF2B5EF4-FFF2-40B4-BE49-F238E27FC236}">
                <a16:creationId xmlns:a16="http://schemas.microsoft.com/office/drawing/2014/main" id="{6E820AC0-D6D8-48F9-9D9F-A17400A404BB}"/>
              </a:ext>
            </a:extLst>
          </p:cNvPr>
          <p:cNvSpPr>
            <a:spLocks noGrp="1"/>
          </p:cNvSpPr>
          <p:nvPr>
            <p:ph type="body" sz="quarter" idx="10" hasCustomPrompt="1"/>
          </p:nvPr>
        </p:nvSpPr>
        <p:spPr>
          <a:xfrm>
            <a:off x="8530361" y="4554447"/>
            <a:ext cx="2489200" cy="3124198"/>
          </a:xfrm>
          <a:solidFill>
            <a:schemeClr val="accent1">
              <a:lumMod val="60000"/>
              <a:lumOff val="40000"/>
            </a:schemeClr>
          </a:solidFill>
        </p:spPr>
        <p:txBody>
          <a:bodyPr bIns="0" rtlCol="0" anchor="b">
            <a:noAutofit/>
          </a:bodyPr>
          <a:lstStyle>
            <a:lvl1pPr marL="0" indent="0" algn="ctr">
              <a:buNone/>
              <a:defRPr sz="25000">
                <a:solidFill>
                  <a:schemeClr val="bg1"/>
                </a:solidFill>
                <a:latin typeface="+mj-lt"/>
                <a:cs typeface="Arial" panose="020B0604020202020204" pitchFamily="34" charset="0"/>
              </a:defRPr>
            </a:lvl1pPr>
          </a:lstStyle>
          <a:p>
            <a:pPr lvl="0" rtl="0"/>
            <a:r>
              <a:rPr lang="en-GB" noProof="0" dirty="0"/>
              <a:t>2</a:t>
            </a:r>
          </a:p>
        </p:txBody>
      </p:sp>
    </p:spTree>
    <p:extLst>
      <p:ext uri="{BB962C8B-B14F-4D97-AF65-F5344CB8AC3E}">
        <p14:creationId xmlns:p14="http://schemas.microsoft.com/office/powerpoint/2010/main" val="117176887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40_Custom Layout">
    <p:bg>
      <p:bgPr>
        <a:solidFill>
          <a:schemeClr val="bg1"/>
        </a:solidFill>
        <a:effectLst/>
      </p:bgPr>
    </p:bg>
    <p:spTree>
      <p:nvGrpSpPr>
        <p:cNvPr id="1" name=""/>
        <p:cNvGrpSpPr/>
        <p:nvPr/>
      </p:nvGrpSpPr>
      <p:grpSpPr>
        <a:xfrm>
          <a:off x="0" y="0"/>
          <a:ext cx="0" cy="0"/>
          <a:chOff x="0" y="0"/>
          <a:chExt cx="0" cy="0"/>
        </a:xfrm>
      </p:grpSpPr>
      <p:sp>
        <p:nvSpPr>
          <p:cNvPr id="16" name="Rectangle 15" title="Decorative">
            <a:extLst>
              <a:ext uri="{FF2B5EF4-FFF2-40B4-BE49-F238E27FC236}">
                <a16:creationId xmlns:a16="http://schemas.microsoft.com/office/drawing/2014/main" id="{E0729B41-53A1-4BDC-BF75-A9E553C70D89}"/>
              </a:ext>
            </a:extLst>
          </p:cNvPr>
          <p:cNvSpPr/>
          <p:nvPr userDrawn="1"/>
        </p:nvSpPr>
        <p:spPr>
          <a:xfrm>
            <a:off x="0" y="1405466"/>
            <a:ext cx="12192000" cy="365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199" y="1906059"/>
            <a:ext cx="7882467" cy="1694180"/>
          </a:xfrm>
        </p:spPr>
        <p:txBody>
          <a:bodyPr lIns="0" rtlCol="0" anchor="t">
            <a:noAutofit/>
          </a:bodyPr>
          <a:lstStyle>
            <a:lvl1pPr>
              <a:defRPr sz="6600" b="1">
                <a:solidFill>
                  <a:schemeClr val="bg1"/>
                </a:solidFill>
                <a:latin typeface="+mj-lt"/>
              </a:defRPr>
            </a:lvl1pPr>
          </a:lstStyle>
          <a:p>
            <a:pPr rtl="0"/>
            <a:r>
              <a:rPr lang="en-GB" noProof="0" dirty="0"/>
              <a:t>Section Header</a:t>
            </a:r>
          </a:p>
        </p:txBody>
      </p:sp>
      <p:sp>
        <p:nvSpPr>
          <p:cNvPr id="18" name="Text Placeholder 3">
            <a:extLst>
              <a:ext uri="{FF2B5EF4-FFF2-40B4-BE49-F238E27FC236}">
                <a16:creationId xmlns:a16="http://schemas.microsoft.com/office/drawing/2014/main" id="{6E820AC0-D6D8-48F9-9D9F-A17400A404BB}"/>
              </a:ext>
            </a:extLst>
          </p:cNvPr>
          <p:cNvSpPr>
            <a:spLocks noGrp="1"/>
          </p:cNvSpPr>
          <p:nvPr>
            <p:ph type="body" sz="quarter" idx="10" hasCustomPrompt="1"/>
          </p:nvPr>
        </p:nvSpPr>
        <p:spPr>
          <a:xfrm>
            <a:off x="8530361" y="4554447"/>
            <a:ext cx="2489200" cy="3124198"/>
          </a:xfrm>
          <a:solidFill>
            <a:schemeClr val="accent4">
              <a:lumMod val="40000"/>
              <a:lumOff val="60000"/>
            </a:schemeClr>
          </a:solidFill>
        </p:spPr>
        <p:txBody>
          <a:bodyPr bIns="0" rtlCol="0" anchor="b">
            <a:noAutofit/>
          </a:bodyPr>
          <a:lstStyle>
            <a:lvl1pPr marL="0" indent="0" algn="ctr">
              <a:buNone/>
              <a:defRPr sz="25000">
                <a:solidFill>
                  <a:schemeClr val="bg1"/>
                </a:solidFill>
                <a:latin typeface="+mj-lt"/>
                <a:cs typeface="Arial" panose="020B0604020202020204" pitchFamily="34" charset="0"/>
              </a:defRPr>
            </a:lvl1pPr>
          </a:lstStyle>
          <a:p>
            <a:pPr lvl="0" rtl="0"/>
            <a:r>
              <a:rPr lang="en-GB" noProof="0" dirty="0"/>
              <a:t>2</a:t>
            </a:r>
          </a:p>
        </p:txBody>
      </p:sp>
    </p:spTree>
    <p:extLst>
      <p:ext uri="{BB962C8B-B14F-4D97-AF65-F5344CB8AC3E}">
        <p14:creationId xmlns:p14="http://schemas.microsoft.com/office/powerpoint/2010/main" val="272174979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73497916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3_Image and Content">
    <p:spTree>
      <p:nvGrpSpPr>
        <p:cNvPr id="1" name=""/>
        <p:cNvGrpSpPr/>
        <p:nvPr/>
      </p:nvGrpSpPr>
      <p:grpSpPr>
        <a:xfrm>
          <a:off x="0" y="0"/>
          <a:ext cx="0" cy="0"/>
          <a:chOff x="0" y="0"/>
          <a:chExt cx="0" cy="0"/>
        </a:xfrm>
      </p:grpSpPr>
      <p:sp>
        <p:nvSpPr>
          <p:cNvPr id="7" name="Rectangle 6" title="Decorative">
            <a:extLst>
              <a:ext uri="{FF2B5EF4-FFF2-40B4-BE49-F238E27FC236}">
                <a16:creationId xmlns:a16="http://schemas.microsoft.com/office/drawing/2014/main" id="{BC0DB138-926E-4EF2-BFC2-93D610E35703}"/>
              </a:ext>
            </a:extLst>
          </p:cNvPr>
          <p:cNvSpPr/>
          <p:nvPr userDrawn="1"/>
        </p:nvSpPr>
        <p:spPr>
          <a:xfrm>
            <a:off x="0" y="0"/>
            <a:ext cx="6057900" cy="6857995"/>
          </a:xfrm>
          <a:prstGeom prst="rect">
            <a:avLst/>
          </a:prstGeom>
          <a:solidFill>
            <a:schemeClr val="accent2"/>
          </a:solidFill>
        </p:spPr>
        <p:txBody>
          <a:bodyPr vert="horz" lIns="1296000" tIns="45720" rIns="432000" bIns="45720" rtlCol="0" anchor="ctr">
            <a:normAutofit/>
          </a:bodyPr>
          <a:lstStyle/>
          <a:p>
            <a:pPr lvl="0" indent="0" rtl="0">
              <a:lnSpc>
                <a:spcPct val="100000"/>
              </a:lnSpc>
              <a:spcBef>
                <a:spcPts val="1000"/>
              </a:spcBef>
              <a:buFontTx/>
              <a:buNone/>
            </a:pPr>
            <a:endParaRPr lang="en-GB" sz="1400" b="0" i="0" spc="0" noProof="0" dirty="0">
              <a:solidFill>
                <a:schemeClr val="tx2"/>
              </a:solidFill>
              <a:latin typeface="Arial" panose="020B0604020202020204" pitchFamily="34" charset="0"/>
              <a:cs typeface="Arial" panose="020B0604020202020204" pitchFamily="34" charset="0"/>
            </a:endParaRPr>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rtlCol="0" anchor="ctr">
            <a:normAutofit/>
          </a:bodyPr>
          <a:lstStyle>
            <a:lvl1pPr marL="0" indent="0">
              <a:buNone/>
              <a:defRPr sz="1400"/>
            </a:lvl1pPr>
          </a:lstStyle>
          <a:p>
            <a:pPr lvl="0" rt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rtlCol="0" anchor="ctr">
            <a:normAutofit/>
          </a:bodyPr>
          <a:lstStyle>
            <a:lvl1pPr marL="0" indent="0">
              <a:buNone/>
              <a:defRPr sz="1400"/>
            </a:lvl1pPr>
          </a:lstStyle>
          <a:p>
            <a:pPr lvl="0" rt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rtlCol="0" anchor="ctr">
            <a:normAutofit/>
          </a:bodyPr>
          <a:lstStyle>
            <a:lvl1pPr marL="0" indent="0">
              <a:buNone/>
              <a:defRPr sz="1400"/>
            </a:lvl1pPr>
          </a:lstStyle>
          <a:p>
            <a:pPr lvl="0" rt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rtlCol="0" anchor="ctr">
            <a:normAutofit/>
          </a:bodyPr>
          <a:lstStyle>
            <a:lvl1pPr marL="0" indent="0">
              <a:buNone/>
              <a:defRPr sz="1400"/>
            </a:lvl1pPr>
          </a:lstStyle>
          <a:p>
            <a:pPr lvl="0" rtl="0"/>
            <a:r>
              <a:rPr lang="en-US" noProof="0"/>
              <a:t>Click to edit Master text styles</a:t>
            </a:r>
          </a:p>
        </p:txBody>
      </p:sp>
      <p:sp>
        <p:nvSpPr>
          <p:cNvPr id="15" name="Picture Placeholder 5" title="Decorative">
            <a:extLst>
              <a:ext uri="{FF2B5EF4-FFF2-40B4-BE49-F238E27FC236}">
                <a16:creationId xmlns:a16="http://schemas.microsoft.com/office/drawing/2014/main" id="{EADDC907-00BA-437D-8631-DCDAA19616AC}"/>
              </a:ext>
            </a:extLst>
          </p:cNvPr>
          <p:cNvSpPr>
            <a:spLocks noGrp="1"/>
          </p:cNvSpPr>
          <p:nvPr>
            <p:ph type="pic" sz="quarter" idx="13"/>
          </p:nvPr>
        </p:nvSpPr>
        <p:spPr>
          <a:xfrm>
            <a:off x="6749917" y="1002146"/>
            <a:ext cx="885235" cy="885235"/>
          </a:xfrm>
          <a:prstGeom prst="ellipse">
            <a:avLst/>
          </a:prstGeom>
          <a:solidFill>
            <a:schemeClr val="bg1"/>
          </a:solidFill>
          <a:ln w="19050">
            <a:noFill/>
          </a:ln>
        </p:spPr>
        <p:txBody>
          <a:bodyPr rtlCol="0">
            <a:normAutofit/>
          </a:bodyPr>
          <a:lstStyle>
            <a:lvl1pPr>
              <a:defRPr sz="800"/>
            </a:lvl1pPr>
          </a:lstStyle>
          <a:p>
            <a:pPr rtl="0"/>
            <a:r>
              <a:rPr lang="en-US" noProof="0"/>
              <a:t>Click icon to add picture</a:t>
            </a:r>
            <a:endParaRPr lang="en-GB" noProof="0" dirty="0"/>
          </a:p>
        </p:txBody>
      </p:sp>
      <p:sp>
        <p:nvSpPr>
          <p:cNvPr id="21" name="Picture Placeholder 5" title="Decorative">
            <a:extLst>
              <a:ext uri="{FF2B5EF4-FFF2-40B4-BE49-F238E27FC236}">
                <a16:creationId xmlns:a16="http://schemas.microsoft.com/office/drawing/2014/main" id="{44A0EDB5-B80A-4225-9741-99690ADBCE8D}"/>
              </a:ext>
            </a:extLst>
          </p:cNvPr>
          <p:cNvSpPr>
            <a:spLocks noGrp="1"/>
          </p:cNvSpPr>
          <p:nvPr>
            <p:ph type="pic" sz="quarter" idx="14"/>
          </p:nvPr>
        </p:nvSpPr>
        <p:spPr>
          <a:xfrm>
            <a:off x="6749917" y="2291505"/>
            <a:ext cx="885235" cy="885235"/>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rtl="0"/>
            <a:r>
              <a:rPr lang="en-US" noProof="0"/>
              <a:t>Click icon to add picture</a:t>
            </a:r>
            <a:endParaRPr lang="en-GB" noProof="0" dirty="0"/>
          </a:p>
        </p:txBody>
      </p:sp>
      <p:sp>
        <p:nvSpPr>
          <p:cNvPr id="22" name="Picture Placeholder 5" title="Decorative">
            <a:extLst>
              <a:ext uri="{FF2B5EF4-FFF2-40B4-BE49-F238E27FC236}">
                <a16:creationId xmlns:a16="http://schemas.microsoft.com/office/drawing/2014/main" id="{E5C18081-A6EE-421D-96AC-0A7FA46F744A}"/>
              </a:ext>
            </a:extLst>
          </p:cNvPr>
          <p:cNvSpPr>
            <a:spLocks noGrp="1"/>
          </p:cNvSpPr>
          <p:nvPr>
            <p:ph type="pic" sz="quarter" idx="15"/>
          </p:nvPr>
        </p:nvSpPr>
        <p:spPr>
          <a:xfrm>
            <a:off x="6749917" y="3580864"/>
            <a:ext cx="885235" cy="885235"/>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rtl="0"/>
            <a:r>
              <a:rPr lang="en-US" noProof="0"/>
              <a:t>Click icon to add picture</a:t>
            </a:r>
            <a:endParaRPr lang="en-GB" noProof="0" dirty="0"/>
          </a:p>
        </p:txBody>
      </p:sp>
      <p:sp>
        <p:nvSpPr>
          <p:cNvPr id="23" name="Picture Placeholder 5" title="Decorative">
            <a:extLst>
              <a:ext uri="{FF2B5EF4-FFF2-40B4-BE49-F238E27FC236}">
                <a16:creationId xmlns:a16="http://schemas.microsoft.com/office/drawing/2014/main" id="{1D21CB0A-3210-4B51-85A0-5111AEBA214F}"/>
              </a:ext>
            </a:extLst>
          </p:cNvPr>
          <p:cNvSpPr>
            <a:spLocks noGrp="1"/>
          </p:cNvSpPr>
          <p:nvPr>
            <p:ph type="pic" sz="quarter" idx="16"/>
          </p:nvPr>
        </p:nvSpPr>
        <p:spPr>
          <a:xfrm>
            <a:off x="6749917" y="4870223"/>
            <a:ext cx="885235" cy="885235"/>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rtl="0"/>
            <a:r>
              <a:rPr lang="en-US" noProof="0"/>
              <a:t>Click icon to add picture</a:t>
            </a:r>
            <a:endParaRPr lang="en-GB" noProof="0" dirty="0"/>
          </a:p>
        </p:txBody>
      </p:sp>
      <p:sp>
        <p:nvSpPr>
          <p:cNvPr id="24"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1100290"/>
            <a:ext cx="4008437" cy="1395208"/>
          </a:xfrm>
        </p:spPr>
        <p:txBody>
          <a:bodyPr lIns="0" rtlCol="0" anchor="b"/>
          <a:lstStyle>
            <a:lvl1pPr>
              <a:defRPr b="1">
                <a:solidFill>
                  <a:schemeClr val="bg1"/>
                </a:solidFill>
              </a:defRPr>
            </a:lvl1pPr>
          </a:lstStyle>
          <a:p>
            <a:pPr rtl="0"/>
            <a:r>
              <a:rPr lang="en-GB" noProof="0" dirty="0"/>
              <a:t>Click to Add Slide Title Here</a:t>
            </a:r>
          </a:p>
        </p:txBody>
      </p:sp>
      <p:sp>
        <p:nvSpPr>
          <p:cNvPr id="25"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2561159"/>
            <a:ext cx="4008437" cy="602887"/>
          </a:xfrm>
        </p:spPr>
        <p:txBody>
          <a:bodyPr lIns="0" rtlCol="0" anchor="t">
            <a:normAutofit/>
          </a:bodyPr>
          <a:lstStyle>
            <a:lvl1pPr marL="0" indent="0">
              <a:buNone/>
              <a:defRPr sz="1400" spc="300">
                <a:solidFill>
                  <a:schemeClr val="bg1"/>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rtl="0"/>
            <a:r>
              <a:rPr lang="en-GB" noProof="0" dirty="0"/>
              <a:t>SUBTITLE HERE</a:t>
            </a:r>
          </a:p>
        </p:txBody>
      </p:sp>
      <p:sp>
        <p:nvSpPr>
          <p:cNvPr id="26"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3498661"/>
            <a:ext cx="4008438" cy="2560899"/>
          </a:xfrm>
        </p:spPr>
        <p:txBody>
          <a:bodyPr lIns="0" rtlCol="0">
            <a:noAutofit/>
          </a:bodyPr>
          <a:lstStyle>
            <a:lvl1pPr marL="0" indent="0">
              <a:lnSpc>
                <a:spcPct val="100000"/>
              </a:lnSpc>
              <a:buNone/>
              <a:defRPr sz="1400">
                <a:solidFill>
                  <a:schemeClr val="bg1"/>
                </a:solidFill>
                <a:latin typeface="+mn-lt"/>
                <a:cs typeface="Arial" panose="020B0604020202020204" pitchFamily="34" charset="0"/>
              </a:defRPr>
            </a:lvl1pPr>
          </a:lstStyle>
          <a:p>
            <a:pPr lvl="0" rtl="0"/>
            <a:r>
              <a:rPr lang="en-US" noProof="0"/>
              <a:t>Click to edit Master text styles</a:t>
            </a:r>
          </a:p>
        </p:txBody>
      </p:sp>
      <p:sp>
        <p:nvSpPr>
          <p:cNvPr id="27" name="Shape 62" title="Decorative">
            <a:extLst>
              <a:ext uri="{FF2B5EF4-FFF2-40B4-BE49-F238E27FC236}">
                <a16:creationId xmlns:a16="http://schemas.microsoft.com/office/drawing/2014/main" id="{E1A23DB6-E067-4A30-8C4B-98B452428518}"/>
              </a:ext>
            </a:extLst>
          </p:cNvPr>
          <p:cNvSpPr/>
          <p:nvPr userDrawn="1"/>
        </p:nvSpPr>
        <p:spPr>
          <a:xfrm rot="16200000" flipV="1">
            <a:off x="1918496" y="2124643"/>
            <a:ext cx="0" cy="2188806"/>
          </a:xfrm>
          <a:prstGeom prst="line">
            <a:avLst/>
          </a:prstGeom>
          <a:ln w="76200">
            <a:solidFill>
              <a:schemeClr val="accent2">
                <a:lumMod val="50000"/>
                <a:lumOff val="50000"/>
              </a:schemeClr>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dirty="0">
              <a:solidFill>
                <a:schemeClr val="bg1"/>
              </a:solidFill>
            </a:endParaRPr>
          </a:p>
        </p:txBody>
      </p:sp>
    </p:spTree>
    <p:extLst>
      <p:ext uri="{BB962C8B-B14F-4D97-AF65-F5344CB8AC3E}">
        <p14:creationId xmlns:p14="http://schemas.microsoft.com/office/powerpoint/2010/main" val="4144426491"/>
      </p:ext>
    </p:extLst>
  </p:cSld>
  <p:clrMapOvr>
    <a:masterClrMapping/>
  </p:clrMapOvr>
  <p:extLst>
    <p:ext uri="{DCECCB84-F9BA-43D5-87BE-67443E8EF086}">
      <p15:sldGuideLst xmlns:p15="http://schemas.microsoft.com/office/powerpoint/2012/main">
        <p15:guide id="1" orient="horz" pos="2160">
          <p15:clr>
            <a:srgbClr val="FBAE40"/>
          </p15:clr>
        </p15:guide>
        <p15:guide id="2" pos="5382" userDrawn="1">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4_Image and Content">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58980"/>
            <a:ext cx="3977648" cy="731694"/>
          </a:xfrm>
        </p:spPr>
        <p:txBody>
          <a:bodyPr rtlCol="0" anchor="ctr">
            <a:normAutofit/>
          </a:bodyPr>
          <a:lstStyle>
            <a:lvl1pPr marL="0" indent="0">
              <a:buNone/>
              <a:defRPr sz="1400"/>
            </a:lvl1pPr>
          </a:lstStyle>
          <a:p>
            <a:pPr lvl="0" rt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rtlCol="0" anchor="ctr">
            <a:normAutofit/>
          </a:bodyPr>
          <a:lstStyle>
            <a:lvl1pPr marL="0" indent="0">
              <a:buNone/>
              <a:defRPr sz="1400"/>
            </a:lvl1pPr>
          </a:lstStyle>
          <a:p>
            <a:pPr lvl="0" rt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rtlCol="0" anchor="ctr">
            <a:normAutofit/>
          </a:bodyPr>
          <a:lstStyle>
            <a:lvl1pPr marL="0" indent="0">
              <a:buNone/>
              <a:defRPr sz="1400"/>
            </a:lvl1pPr>
          </a:lstStyle>
          <a:p>
            <a:pPr lvl="0" rt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rtlCol="0" anchor="ctr">
            <a:normAutofit/>
          </a:bodyPr>
          <a:lstStyle>
            <a:lvl1pPr marL="0" indent="0">
              <a:buNone/>
              <a:defRPr sz="1400"/>
            </a:lvl1pPr>
          </a:lstStyle>
          <a:p>
            <a:pPr lvl="0" rtl="0"/>
            <a:r>
              <a:rPr lang="en-US" noProof="0"/>
              <a:t>Click to edit Master text styles</a:t>
            </a:r>
          </a:p>
        </p:txBody>
      </p:sp>
      <p:sp>
        <p:nvSpPr>
          <p:cNvPr id="14"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1100290"/>
            <a:ext cx="4008437" cy="1395208"/>
          </a:xfrm>
        </p:spPr>
        <p:txBody>
          <a:bodyPr lIns="0" rtlCol="0" anchor="b"/>
          <a:lstStyle>
            <a:lvl1pPr>
              <a:defRPr b="1"/>
            </a:lvl1pPr>
          </a:lstStyle>
          <a:p>
            <a:pPr rtl="0"/>
            <a:r>
              <a:rPr lang="en-GB" noProof="0" dirty="0"/>
              <a:t>Click to Add Slide Title Here</a:t>
            </a:r>
          </a:p>
        </p:txBody>
      </p:sp>
      <p:sp>
        <p:nvSpPr>
          <p:cNvPr id="20"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2561159"/>
            <a:ext cx="4008437" cy="602887"/>
          </a:xfrm>
        </p:spPr>
        <p:txBody>
          <a:bodyPr lIns="0" rtlCol="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rtl="0"/>
            <a:r>
              <a:rPr lang="en-GB" noProof="0" dirty="0"/>
              <a:t>SUBTITLE HERE</a:t>
            </a:r>
          </a:p>
        </p:txBody>
      </p:sp>
      <p:sp>
        <p:nvSpPr>
          <p:cNvPr id="24"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3498661"/>
            <a:ext cx="4008438" cy="2560899"/>
          </a:xfrm>
        </p:spPr>
        <p:txBody>
          <a:bodyPr lIns="0" rtlCol="0">
            <a:noAutofit/>
          </a:bodyPr>
          <a:lstStyle>
            <a:lvl1pPr marL="0" indent="0">
              <a:lnSpc>
                <a:spcPct val="100000"/>
              </a:lnSpc>
              <a:buNone/>
              <a:defRPr sz="1400">
                <a:latin typeface="+mn-lt"/>
                <a:cs typeface="Arial" panose="020B0604020202020204" pitchFamily="34" charset="0"/>
              </a:defRPr>
            </a:lvl1pPr>
          </a:lstStyle>
          <a:p>
            <a:pPr lvl="0" rtl="0"/>
            <a:r>
              <a:rPr lang="en-US" noProof="0"/>
              <a:t>Click to edit Master text styles</a:t>
            </a:r>
          </a:p>
        </p:txBody>
      </p:sp>
      <p:sp>
        <p:nvSpPr>
          <p:cNvPr id="25" name="Shape 62" title="Decorative">
            <a:extLst>
              <a:ext uri="{FF2B5EF4-FFF2-40B4-BE49-F238E27FC236}">
                <a16:creationId xmlns:a16="http://schemas.microsoft.com/office/drawing/2014/main" id="{E1A23DB6-E067-4A30-8C4B-98B452428518}"/>
              </a:ext>
            </a:extLst>
          </p:cNvPr>
          <p:cNvSpPr/>
          <p:nvPr userDrawn="1"/>
        </p:nvSpPr>
        <p:spPr>
          <a:xfrm rot="16200000" flipV="1">
            <a:off x="1918496" y="2124643"/>
            <a:ext cx="0" cy="2188806"/>
          </a:xfrm>
          <a:prstGeom prst="line">
            <a:avLst/>
          </a:prstGeom>
          <a:ln w="76200">
            <a:solidFill>
              <a:schemeClr val="accent1">
                <a:lumMod val="60000"/>
                <a:lumOff val="40000"/>
              </a:schemeClr>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dirty="0"/>
          </a:p>
        </p:txBody>
      </p:sp>
      <p:sp>
        <p:nvSpPr>
          <p:cNvPr id="2" name="Oval 1">
            <a:extLst>
              <a:ext uri="{FF2B5EF4-FFF2-40B4-BE49-F238E27FC236}">
                <a16:creationId xmlns:a16="http://schemas.microsoft.com/office/drawing/2014/main" id="{7E5B409A-28A1-4F13-9C1C-E15291930DF1}"/>
              </a:ext>
            </a:extLst>
          </p:cNvPr>
          <p:cNvSpPr/>
          <p:nvPr userDrawn="1"/>
        </p:nvSpPr>
        <p:spPr>
          <a:xfrm>
            <a:off x="6721671" y="1047456"/>
            <a:ext cx="754743" cy="7547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Oval 16">
            <a:extLst>
              <a:ext uri="{FF2B5EF4-FFF2-40B4-BE49-F238E27FC236}">
                <a16:creationId xmlns:a16="http://schemas.microsoft.com/office/drawing/2014/main" id="{B0A9508C-D302-4643-AFFA-37BE20A4CF91}"/>
              </a:ext>
            </a:extLst>
          </p:cNvPr>
          <p:cNvSpPr/>
          <p:nvPr userDrawn="1"/>
        </p:nvSpPr>
        <p:spPr>
          <a:xfrm>
            <a:off x="6721671" y="2342488"/>
            <a:ext cx="754743" cy="7547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6" name="Oval 25">
            <a:extLst>
              <a:ext uri="{FF2B5EF4-FFF2-40B4-BE49-F238E27FC236}">
                <a16:creationId xmlns:a16="http://schemas.microsoft.com/office/drawing/2014/main" id="{3C430BF1-F654-4C13-9094-97AE78B80696}"/>
              </a:ext>
            </a:extLst>
          </p:cNvPr>
          <p:cNvSpPr/>
          <p:nvPr userDrawn="1"/>
        </p:nvSpPr>
        <p:spPr>
          <a:xfrm>
            <a:off x="6721671" y="3644740"/>
            <a:ext cx="754743" cy="7547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7" name="Oval 26">
            <a:extLst>
              <a:ext uri="{FF2B5EF4-FFF2-40B4-BE49-F238E27FC236}">
                <a16:creationId xmlns:a16="http://schemas.microsoft.com/office/drawing/2014/main" id="{94F3E6A2-CCB8-4870-9797-40002216D2B3}"/>
              </a:ext>
            </a:extLst>
          </p:cNvPr>
          <p:cNvSpPr/>
          <p:nvPr userDrawn="1"/>
        </p:nvSpPr>
        <p:spPr>
          <a:xfrm>
            <a:off x="6721671" y="4935469"/>
            <a:ext cx="754743" cy="7547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 name="Picture Placeholder 3">
            <a:extLst>
              <a:ext uri="{FF2B5EF4-FFF2-40B4-BE49-F238E27FC236}">
                <a16:creationId xmlns:a16="http://schemas.microsoft.com/office/drawing/2014/main" id="{83725AD6-E3CC-4FAC-94F3-1F4CB56D222F}"/>
              </a:ext>
            </a:extLst>
          </p:cNvPr>
          <p:cNvSpPr>
            <a:spLocks noGrp="1"/>
          </p:cNvSpPr>
          <p:nvPr>
            <p:ph type="pic" sz="quarter" idx="21"/>
          </p:nvPr>
        </p:nvSpPr>
        <p:spPr>
          <a:xfrm>
            <a:off x="6874411" y="1200196"/>
            <a:ext cx="449262" cy="449263"/>
          </a:xfrm>
        </p:spPr>
        <p:txBody>
          <a:bodyPr rtlCol="0" anchor="ctr">
            <a:normAutofit/>
          </a:bodyPr>
          <a:lstStyle>
            <a:lvl1pPr marL="0" indent="0" algn="ctr">
              <a:buNone/>
              <a:defRPr sz="700">
                <a:solidFill>
                  <a:schemeClr val="bg1"/>
                </a:solidFill>
              </a:defRPr>
            </a:lvl1pPr>
          </a:lstStyle>
          <a:p>
            <a:pPr rtl="0"/>
            <a:r>
              <a:rPr lang="en-US" noProof="0"/>
              <a:t>Click icon to add picture</a:t>
            </a:r>
            <a:endParaRPr lang="en-GB" noProof="0" dirty="0"/>
          </a:p>
        </p:txBody>
      </p:sp>
      <p:sp>
        <p:nvSpPr>
          <p:cNvPr id="28" name="Picture Placeholder 3">
            <a:extLst>
              <a:ext uri="{FF2B5EF4-FFF2-40B4-BE49-F238E27FC236}">
                <a16:creationId xmlns:a16="http://schemas.microsoft.com/office/drawing/2014/main" id="{C80D4B49-1275-4A83-A987-EC233FB6CC38}"/>
              </a:ext>
            </a:extLst>
          </p:cNvPr>
          <p:cNvSpPr>
            <a:spLocks noGrp="1"/>
          </p:cNvSpPr>
          <p:nvPr>
            <p:ph type="pic" sz="quarter" idx="22"/>
          </p:nvPr>
        </p:nvSpPr>
        <p:spPr>
          <a:xfrm>
            <a:off x="6874411" y="2506752"/>
            <a:ext cx="449262" cy="449263"/>
          </a:xfrm>
        </p:spPr>
        <p:txBody>
          <a:bodyPr rtlCol="0" anchor="ctr">
            <a:normAutofit/>
          </a:bodyPr>
          <a:lstStyle>
            <a:lvl1pPr marL="0" indent="0" algn="ctr">
              <a:buNone/>
              <a:defRPr sz="700">
                <a:solidFill>
                  <a:schemeClr val="bg1"/>
                </a:solidFill>
              </a:defRPr>
            </a:lvl1pPr>
          </a:lstStyle>
          <a:p>
            <a:pPr rtl="0"/>
            <a:r>
              <a:rPr lang="en-US" noProof="0"/>
              <a:t>Click icon to add picture</a:t>
            </a:r>
            <a:endParaRPr lang="en-GB" noProof="0" dirty="0"/>
          </a:p>
        </p:txBody>
      </p:sp>
      <p:sp>
        <p:nvSpPr>
          <p:cNvPr id="29" name="Picture Placeholder 3">
            <a:extLst>
              <a:ext uri="{FF2B5EF4-FFF2-40B4-BE49-F238E27FC236}">
                <a16:creationId xmlns:a16="http://schemas.microsoft.com/office/drawing/2014/main" id="{7B475AE2-C1A9-4191-A31B-5D6893397E23}"/>
              </a:ext>
            </a:extLst>
          </p:cNvPr>
          <p:cNvSpPr>
            <a:spLocks noGrp="1"/>
          </p:cNvSpPr>
          <p:nvPr>
            <p:ph type="pic" sz="quarter" idx="23"/>
          </p:nvPr>
        </p:nvSpPr>
        <p:spPr>
          <a:xfrm>
            <a:off x="6874411" y="3797479"/>
            <a:ext cx="449262" cy="449263"/>
          </a:xfrm>
        </p:spPr>
        <p:txBody>
          <a:bodyPr rtlCol="0" anchor="ctr">
            <a:normAutofit/>
          </a:bodyPr>
          <a:lstStyle>
            <a:lvl1pPr marL="0" indent="0" algn="ctr">
              <a:buNone/>
              <a:defRPr sz="700">
                <a:solidFill>
                  <a:schemeClr val="bg1"/>
                </a:solidFill>
              </a:defRPr>
            </a:lvl1pPr>
          </a:lstStyle>
          <a:p>
            <a:pPr rtl="0"/>
            <a:r>
              <a:rPr lang="en-US" noProof="0"/>
              <a:t>Click icon to add picture</a:t>
            </a:r>
            <a:endParaRPr lang="en-GB" noProof="0" dirty="0"/>
          </a:p>
        </p:txBody>
      </p:sp>
      <p:sp>
        <p:nvSpPr>
          <p:cNvPr id="30" name="Picture Placeholder 3">
            <a:extLst>
              <a:ext uri="{FF2B5EF4-FFF2-40B4-BE49-F238E27FC236}">
                <a16:creationId xmlns:a16="http://schemas.microsoft.com/office/drawing/2014/main" id="{C29F28E2-C28B-447C-818F-8676A82EEAA9}"/>
              </a:ext>
            </a:extLst>
          </p:cNvPr>
          <p:cNvSpPr>
            <a:spLocks noGrp="1"/>
          </p:cNvSpPr>
          <p:nvPr>
            <p:ph type="pic" sz="quarter" idx="24"/>
          </p:nvPr>
        </p:nvSpPr>
        <p:spPr>
          <a:xfrm>
            <a:off x="6874411" y="5088208"/>
            <a:ext cx="449262" cy="449263"/>
          </a:xfrm>
        </p:spPr>
        <p:txBody>
          <a:bodyPr rtlCol="0" anchor="ctr">
            <a:normAutofit/>
          </a:bodyPr>
          <a:lstStyle>
            <a:lvl1pPr marL="0" indent="0" algn="ctr">
              <a:buNone/>
              <a:defRPr sz="7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219225103"/>
      </p:ext>
    </p:extLst>
  </p:cSld>
  <p:clrMapOvr>
    <a:masterClrMapping/>
  </p:clrMapOvr>
  <p:extLst>
    <p:ext uri="{DCECCB84-F9BA-43D5-87BE-67443E8EF086}">
      <p15:sldGuideLst xmlns:p15="http://schemas.microsoft.com/office/powerpoint/2012/main">
        <p15:guide id="1" orient="horz" pos="2160">
          <p15:clr>
            <a:srgbClr val="FBAE40"/>
          </p15:clr>
        </p15:guide>
        <p15:guide id="2" pos="3863">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2_Image and Content">
    <p:spTree>
      <p:nvGrpSpPr>
        <p:cNvPr id="1" name=""/>
        <p:cNvGrpSpPr/>
        <p:nvPr/>
      </p:nvGrpSpPr>
      <p:grpSpPr>
        <a:xfrm>
          <a:off x="0" y="0"/>
          <a:ext cx="0" cy="0"/>
          <a:chOff x="0" y="0"/>
          <a:chExt cx="0" cy="0"/>
        </a:xfrm>
      </p:grpSpPr>
      <p:sp>
        <p:nvSpPr>
          <p:cNvPr id="7" name="Rectangle 6" title="Decorative">
            <a:extLst>
              <a:ext uri="{FF2B5EF4-FFF2-40B4-BE49-F238E27FC236}">
                <a16:creationId xmlns:a16="http://schemas.microsoft.com/office/drawing/2014/main" id="{BC0DB138-926E-4EF2-BFC2-93D610E35703}"/>
              </a:ext>
            </a:extLst>
          </p:cNvPr>
          <p:cNvSpPr/>
          <p:nvPr userDrawn="1"/>
        </p:nvSpPr>
        <p:spPr>
          <a:xfrm>
            <a:off x="0" y="3721472"/>
            <a:ext cx="12192000" cy="3136523"/>
          </a:xfrm>
          <a:prstGeom prst="rect">
            <a:avLst/>
          </a:prstGeom>
          <a:solidFill>
            <a:schemeClr val="accent2"/>
          </a:solidFill>
        </p:spPr>
        <p:txBody>
          <a:bodyPr vert="horz" lIns="1296000" tIns="45720" rIns="432000" bIns="45720" rtlCol="0" anchor="ctr">
            <a:normAutofit/>
          </a:bodyPr>
          <a:lstStyle/>
          <a:p>
            <a:pPr lvl="0" indent="0" rtl="0">
              <a:lnSpc>
                <a:spcPct val="100000"/>
              </a:lnSpc>
              <a:spcBef>
                <a:spcPts val="1000"/>
              </a:spcBef>
              <a:buFontTx/>
              <a:buNone/>
            </a:pPr>
            <a:endParaRPr lang="en-GB" sz="1400" b="0" i="0" spc="0" noProof="0" dirty="0">
              <a:solidFill>
                <a:schemeClr val="tx2"/>
              </a:solidFill>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668543" y="358610"/>
            <a:ext cx="10854914" cy="804759"/>
          </a:xfrm>
        </p:spPr>
        <p:txBody>
          <a:bodyPr lIns="0" rtlCol="0" anchor="b">
            <a:normAutofit/>
          </a:bodyPr>
          <a:lstStyle>
            <a:lvl1pPr algn="ctr">
              <a:defRPr sz="4000" b="1"/>
            </a:lvl1pPr>
          </a:lstStyle>
          <a:p>
            <a:pPr rtl="0"/>
            <a:r>
              <a:rPr lang="en-GB" noProof="0" dirty="0"/>
              <a:t>Click to Add Slide Title Here</a:t>
            </a:r>
          </a:p>
        </p:txBody>
      </p:sp>
      <p:sp>
        <p:nvSpPr>
          <p:cNvPr id="6" name="Picture Placeholder 5" title="Decorative">
            <a:extLst>
              <a:ext uri="{FF2B5EF4-FFF2-40B4-BE49-F238E27FC236}">
                <a16:creationId xmlns:a16="http://schemas.microsoft.com/office/drawing/2014/main" id="{8C7AA169-6546-4620-BD7B-7B36553C28F7}"/>
              </a:ext>
            </a:extLst>
          </p:cNvPr>
          <p:cNvSpPr>
            <a:spLocks noGrp="1"/>
          </p:cNvSpPr>
          <p:nvPr>
            <p:ph type="pic" sz="quarter" idx="13"/>
          </p:nvPr>
        </p:nvSpPr>
        <p:spPr>
          <a:xfrm>
            <a:off x="1378803" y="2592710"/>
            <a:ext cx="973759" cy="973759"/>
          </a:xfrm>
          <a:prstGeom prst="ellipse">
            <a:avLst/>
          </a:prstGeom>
          <a:solidFill>
            <a:schemeClr val="bg1"/>
          </a:solidFill>
          <a:ln w="19050">
            <a:noFill/>
          </a:ln>
        </p:spPr>
        <p:txBody>
          <a:bodyPr rtlCol="0">
            <a:normAutofit/>
          </a:bodyPr>
          <a:lstStyle>
            <a:lvl1pPr>
              <a:defRPr sz="800"/>
            </a:lvl1pPr>
          </a:lstStyle>
          <a:p>
            <a:pPr rtl="0"/>
            <a:r>
              <a:rPr lang="en-US" noProof="0"/>
              <a:t>Click icon to add picture</a:t>
            </a:r>
            <a:endParaRPr lang="en-GB" noProof="0" dirty="0"/>
          </a:p>
        </p:txBody>
      </p:sp>
      <p:sp>
        <p:nvSpPr>
          <p:cNvPr id="11" name="Picture Placeholder 5" title="Decorative">
            <a:extLst>
              <a:ext uri="{FF2B5EF4-FFF2-40B4-BE49-F238E27FC236}">
                <a16:creationId xmlns:a16="http://schemas.microsoft.com/office/drawing/2014/main" id="{CE9C16DA-A24B-4516-BCC8-C747730478D8}"/>
              </a:ext>
            </a:extLst>
          </p:cNvPr>
          <p:cNvSpPr>
            <a:spLocks noGrp="1"/>
          </p:cNvSpPr>
          <p:nvPr>
            <p:ph type="pic" sz="quarter" idx="14"/>
          </p:nvPr>
        </p:nvSpPr>
        <p:spPr>
          <a:xfrm>
            <a:off x="4226108" y="2592710"/>
            <a:ext cx="973759" cy="973759"/>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rtl="0"/>
            <a:r>
              <a:rPr lang="en-US" noProof="0"/>
              <a:t>Click icon to add picture</a:t>
            </a:r>
            <a:endParaRPr lang="en-GB" noProof="0" dirty="0"/>
          </a:p>
        </p:txBody>
      </p:sp>
      <p:sp>
        <p:nvSpPr>
          <p:cNvPr id="13" name="Picture Placeholder 5" title="Decorative">
            <a:extLst>
              <a:ext uri="{FF2B5EF4-FFF2-40B4-BE49-F238E27FC236}">
                <a16:creationId xmlns:a16="http://schemas.microsoft.com/office/drawing/2014/main" id="{A498122E-BB6F-4765-B85E-6410B9CE17AC}"/>
              </a:ext>
            </a:extLst>
          </p:cNvPr>
          <p:cNvSpPr>
            <a:spLocks noGrp="1"/>
          </p:cNvSpPr>
          <p:nvPr>
            <p:ph type="pic" sz="quarter" idx="15"/>
          </p:nvPr>
        </p:nvSpPr>
        <p:spPr>
          <a:xfrm>
            <a:off x="7073413" y="2592710"/>
            <a:ext cx="973759" cy="973759"/>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rtl="0"/>
            <a:r>
              <a:rPr lang="en-US" noProof="0"/>
              <a:t>Click icon to add picture</a:t>
            </a:r>
            <a:endParaRPr lang="en-GB" noProof="0" dirty="0"/>
          </a:p>
        </p:txBody>
      </p:sp>
      <p:sp>
        <p:nvSpPr>
          <p:cNvPr id="14" name="Picture Placeholder 5" title="Decorative">
            <a:extLst>
              <a:ext uri="{FF2B5EF4-FFF2-40B4-BE49-F238E27FC236}">
                <a16:creationId xmlns:a16="http://schemas.microsoft.com/office/drawing/2014/main" id="{D19B2F25-5E98-4166-8476-BE599D16121D}"/>
              </a:ext>
            </a:extLst>
          </p:cNvPr>
          <p:cNvSpPr>
            <a:spLocks noGrp="1"/>
          </p:cNvSpPr>
          <p:nvPr>
            <p:ph type="pic" sz="quarter" idx="16"/>
          </p:nvPr>
        </p:nvSpPr>
        <p:spPr>
          <a:xfrm>
            <a:off x="9920718" y="2592710"/>
            <a:ext cx="973759" cy="973759"/>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rtl="0"/>
            <a:r>
              <a:rPr lang="en-US" noProof="0"/>
              <a:t>Click icon to add picture</a:t>
            </a:r>
            <a:endParaRPr lang="en-GB" noProof="0" dirty="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630780" y="3920809"/>
            <a:ext cx="2469806" cy="731694"/>
          </a:xfrm>
        </p:spPr>
        <p:txBody>
          <a:bodyPr rtlCol="0" anchor="t">
            <a:normAutofit/>
          </a:bodyPr>
          <a:lstStyle>
            <a:lvl1pPr marL="0" indent="0" algn="ctr">
              <a:buNone/>
              <a:defRPr sz="1400">
                <a:solidFill>
                  <a:schemeClr val="bg1"/>
                </a:solidFill>
              </a:defRPr>
            </a:lvl1pPr>
          </a:lstStyle>
          <a:p>
            <a:pPr lvl="0" rt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3476825" y="3923752"/>
            <a:ext cx="2469806" cy="731694"/>
          </a:xfrm>
        </p:spPr>
        <p:txBody>
          <a:bodyPr rtlCol="0" anchor="t">
            <a:normAutofit/>
          </a:bodyPr>
          <a:lstStyle>
            <a:lvl1pPr marL="0" indent="0" algn="ctr">
              <a:buNone/>
              <a:defRPr sz="1400">
                <a:solidFill>
                  <a:schemeClr val="bg1"/>
                </a:solidFill>
              </a:defRPr>
            </a:lvl1pPr>
          </a:lstStyle>
          <a:p>
            <a:pPr lvl="0" rt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6322870" y="3920809"/>
            <a:ext cx="2469806" cy="731694"/>
          </a:xfrm>
        </p:spPr>
        <p:txBody>
          <a:bodyPr rtlCol="0" anchor="t">
            <a:normAutofit/>
          </a:bodyPr>
          <a:lstStyle>
            <a:lvl1pPr marL="0" indent="0" algn="ctr">
              <a:buNone/>
              <a:defRPr sz="1400">
                <a:solidFill>
                  <a:schemeClr val="bg1"/>
                </a:solidFill>
              </a:defRPr>
            </a:lvl1pPr>
          </a:lstStyle>
          <a:p>
            <a:pPr lvl="0" rt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9168916" y="3916626"/>
            <a:ext cx="2469806" cy="731694"/>
          </a:xfrm>
        </p:spPr>
        <p:txBody>
          <a:bodyPr rtlCol="0" anchor="t">
            <a:normAutofit/>
          </a:bodyPr>
          <a:lstStyle>
            <a:lvl1pPr marL="0" indent="0" algn="ctr">
              <a:buNone/>
              <a:defRPr sz="1400">
                <a:solidFill>
                  <a:schemeClr val="bg1"/>
                </a:solidFill>
              </a:defRPr>
            </a:lvl1pPr>
          </a:lstStyle>
          <a:p>
            <a:pPr lvl="0" rtl="0"/>
            <a:r>
              <a:rPr lang="en-US" noProof="0"/>
              <a:t>Click to edit Master text styles</a:t>
            </a:r>
          </a:p>
        </p:txBody>
      </p:sp>
      <p:sp>
        <p:nvSpPr>
          <p:cNvPr id="20"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668544" y="1489701"/>
            <a:ext cx="10854914" cy="541483"/>
          </a:xfrm>
        </p:spPr>
        <p:txBody>
          <a:bodyPr lIns="0" rtlCol="0">
            <a:noAutofit/>
          </a:bodyPr>
          <a:lstStyle>
            <a:lvl1pPr marL="0" indent="0" algn="ctr">
              <a:lnSpc>
                <a:spcPct val="100000"/>
              </a:lnSpc>
              <a:buNone/>
              <a:defRPr sz="1400">
                <a:latin typeface="+mj-lt"/>
                <a:cs typeface="Arial" panose="020B0604020202020204" pitchFamily="34" charset="0"/>
              </a:defRPr>
            </a:lvl1pPr>
          </a:lstStyle>
          <a:p>
            <a:pPr lvl="0" rtl="0"/>
            <a:r>
              <a:rPr lang="en-US" noProof="0"/>
              <a:t>Click to edit Master text styles</a:t>
            </a:r>
          </a:p>
        </p:txBody>
      </p:sp>
      <p:sp>
        <p:nvSpPr>
          <p:cNvPr id="1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22583"/>
            <a:ext cx="0" cy="2188805"/>
          </a:xfrm>
          <a:prstGeom prst="line">
            <a:avLst/>
          </a:prstGeom>
          <a:ln w="76200">
            <a:solidFill>
              <a:schemeClr val="accent2">
                <a:lumMod val="75000"/>
                <a:lumOff val="25000"/>
              </a:schemeClr>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dirty="0"/>
          </a:p>
        </p:txBody>
      </p:sp>
    </p:spTree>
    <p:extLst>
      <p:ext uri="{BB962C8B-B14F-4D97-AF65-F5344CB8AC3E}">
        <p14:creationId xmlns:p14="http://schemas.microsoft.com/office/powerpoint/2010/main" val="638410284"/>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5_Image and Content">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630780" y="4601529"/>
            <a:ext cx="2469806" cy="1562154"/>
          </a:xfrm>
        </p:spPr>
        <p:txBody>
          <a:bodyPr rtlCol="0" anchor="t">
            <a:normAutofit/>
          </a:bodyPr>
          <a:lstStyle>
            <a:lvl1pPr marL="0" indent="0" algn="ctr">
              <a:buNone/>
              <a:defRPr sz="1400"/>
            </a:lvl1pPr>
          </a:lstStyle>
          <a:p>
            <a:pPr lvl="0" rt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3476825" y="4604472"/>
            <a:ext cx="2469806" cy="1562154"/>
          </a:xfrm>
        </p:spPr>
        <p:txBody>
          <a:bodyPr rtlCol="0" anchor="t">
            <a:normAutofit/>
          </a:bodyPr>
          <a:lstStyle>
            <a:lvl1pPr marL="0" indent="0" algn="ctr">
              <a:buNone/>
              <a:defRPr sz="1400"/>
            </a:lvl1pPr>
          </a:lstStyle>
          <a:p>
            <a:pPr lvl="0" rt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6322870" y="4601529"/>
            <a:ext cx="2469806" cy="1562154"/>
          </a:xfrm>
        </p:spPr>
        <p:txBody>
          <a:bodyPr rtlCol="0" anchor="t">
            <a:normAutofit/>
          </a:bodyPr>
          <a:lstStyle>
            <a:lvl1pPr marL="0" indent="0" algn="ctr">
              <a:buNone/>
              <a:defRPr sz="1400"/>
            </a:lvl1pPr>
          </a:lstStyle>
          <a:p>
            <a:pPr lvl="0" rt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9168916" y="4597346"/>
            <a:ext cx="2469806" cy="1562154"/>
          </a:xfrm>
        </p:spPr>
        <p:txBody>
          <a:bodyPr rtlCol="0" anchor="t">
            <a:normAutofit/>
          </a:bodyPr>
          <a:lstStyle>
            <a:lvl1pPr marL="0" indent="0" algn="ctr">
              <a:buNone/>
              <a:defRPr sz="1400"/>
            </a:lvl1pPr>
          </a:lstStyle>
          <a:p>
            <a:pPr lvl="0" rtl="0"/>
            <a:r>
              <a:rPr lang="en-US" noProof="0"/>
              <a:t>Click to edit Master text styles</a:t>
            </a:r>
          </a:p>
        </p:txBody>
      </p:sp>
      <p:sp>
        <p:nvSpPr>
          <p:cNvPr id="12"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668543" y="358610"/>
            <a:ext cx="10854914" cy="804759"/>
          </a:xfrm>
        </p:spPr>
        <p:txBody>
          <a:bodyPr lIns="0" rtlCol="0" anchor="b">
            <a:normAutofit/>
          </a:bodyPr>
          <a:lstStyle>
            <a:lvl1pPr algn="ctr">
              <a:defRPr sz="4000" b="1"/>
            </a:lvl1pPr>
          </a:lstStyle>
          <a:p>
            <a:pPr rtl="0"/>
            <a:r>
              <a:rPr lang="en-GB" noProof="0" dirty="0"/>
              <a:t>Click to Add Slide Title Here</a:t>
            </a:r>
          </a:p>
        </p:txBody>
      </p:sp>
      <p:sp>
        <p:nvSpPr>
          <p:cNvPr id="15"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668544" y="1489701"/>
            <a:ext cx="10854914" cy="731691"/>
          </a:xfrm>
        </p:spPr>
        <p:txBody>
          <a:bodyPr lIns="0" rtlCol="0">
            <a:noAutofit/>
          </a:bodyPr>
          <a:lstStyle>
            <a:lvl1pPr marL="0" indent="0" algn="ctr">
              <a:lnSpc>
                <a:spcPct val="100000"/>
              </a:lnSpc>
              <a:buNone/>
              <a:defRPr sz="1400">
                <a:latin typeface="+mj-lt"/>
                <a:cs typeface="Arial" panose="020B0604020202020204" pitchFamily="34" charset="0"/>
              </a:defRPr>
            </a:lvl1pPr>
          </a:lstStyle>
          <a:p>
            <a:pPr lvl="0" rtl="0"/>
            <a:r>
              <a:rPr lang="en-US" noProof="0"/>
              <a:t>Click to edit Master text styles</a:t>
            </a:r>
          </a:p>
        </p:txBody>
      </p:sp>
      <p:sp>
        <p:nvSpPr>
          <p:cNvPr id="17"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22583"/>
            <a:ext cx="0" cy="2188805"/>
          </a:xfrm>
          <a:prstGeom prst="line">
            <a:avLst/>
          </a:prstGeom>
          <a:ln w="76200">
            <a:solidFill>
              <a:schemeClr val="accent1">
                <a:lumMod val="60000"/>
                <a:lumOff val="40000"/>
              </a:schemeClr>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dirty="0"/>
          </a:p>
        </p:txBody>
      </p:sp>
      <p:sp>
        <p:nvSpPr>
          <p:cNvPr id="20" name="Oval 19">
            <a:extLst>
              <a:ext uri="{FF2B5EF4-FFF2-40B4-BE49-F238E27FC236}">
                <a16:creationId xmlns:a16="http://schemas.microsoft.com/office/drawing/2014/main" id="{7D7457D0-C252-49A3-9635-C29B38A49BDC}"/>
              </a:ext>
            </a:extLst>
          </p:cNvPr>
          <p:cNvSpPr/>
          <p:nvPr userDrawn="1"/>
        </p:nvSpPr>
        <p:spPr>
          <a:xfrm>
            <a:off x="1179625" y="3047656"/>
            <a:ext cx="1372116" cy="137211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1" name="Oval 20">
            <a:extLst>
              <a:ext uri="{FF2B5EF4-FFF2-40B4-BE49-F238E27FC236}">
                <a16:creationId xmlns:a16="http://schemas.microsoft.com/office/drawing/2014/main" id="{566715FF-568E-4151-A75B-79EC2EC52AED}"/>
              </a:ext>
            </a:extLst>
          </p:cNvPr>
          <p:cNvSpPr/>
          <p:nvPr userDrawn="1"/>
        </p:nvSpPr>
        <p:spPr>
          <a:xfrm>
            <a:off x="4025670" y="3047656"/>
            <a:ext cx="1372116" cy="137211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Oval 21">
            <a:extLst>
              <a:ext uri="{FF2B5EF4-FFF2-40B4-BE49-F238E27FC236}">
                <a16:creationId xmlns:a16="http://schemas.microsoft.com/office/drawing/2014/main" id="{EE41CAAB-44C4-48D7-80E1-3BF0D8006A5A}"/>
              </a:ext>
            </a:extLst>
          </p:cNvPr>
          <p:cNvSpPr/>
          <p:nvPr userDrawn="1"/>
        </p:nvSpPr>
        <p:spPr>
          <a:xfrm>
            <a:off x="6871715" y="3047656"/>
            <a:ext cx="1372116" cy="137211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3" name="Oval 22">
            <a:extLst>
              <a:ext uri="{FF2B5EF4-FFF2-40B4-BE49-F238E27FC236}">
                <a16:creationId xmlns:a16="http://schemas.microsoft.com/office/drawing/2014/main" id="{3251A171-181E-416A-9BB8-F6DBEB470707}"/>
              </a:ext>
            </a:extLst>
          </p:cNvPr>
          <p:cNvSpPr/>
          <p:nvPr userDrawn="1"/>
        </p:nvSpPr>
        <p:spPr>
          <a:xfrm>
            <a:off x="9717761" y="3047656"/>
            <a:ext cx="1372116" cy="137211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4" name="Picture Placeholder 3">
            <a:extLst>
              <a:ext uri="{FF2B5EF4-FFF2-40B4-BE49-F238E27FC236}">
                <a16:creationId xmlns:a16="http://schemas.microsoft.com/office/drawing/2014/main" id="{FE6EF7CF-2190-49FE-8BAE-D2863ECD5CAD}"/>
              </a:ext>
            </a:extLst>
          </p:cNvPr>
          <p:cNvSpPr>
            <a:spLocks noGrp="1"/>
          </p:cNvSpPr>
          <p:nvPr>
            <p:ph type="pic" sz="quarter" idx="21"/>
          </p:nvPr>
        </p:nvSpPr>
        <p:spPr>
          <a:xfrm>
            <a:off x="1395525" y="3263556"/>
            <a:ext cx="940316" cy="940316"/>
          </a:xfrm>
        </p:spPr>
        <p:txBody>
          <a:bodyPr rtlCol="0" anchor="t">
            <a:normAutofit/>
          </a:bodyPr>
          <a:lstStyle>
            <a:lvl1pPr marL="0" indent="0" algn="ctr">
              <a:buNone/>
              <a:defRPr sz="1200">
                <a:solidFill>
                  <a:schemeClr val="bg1"/>
                </a:solidFill>
              </a:defRPr>
            </a:lvl1pPr>
          </a:lstStyle>
          <a:p>
            <a:pPr rtl="0"/>
            <a:r>
              <a:rPr lang="en-US" noProof="0"/>
              <a:t>Click icon to add picture</a:t>
            </a:r>
            <a:endParaRPr lang="en-GB" noProof="0" dirty="0"/>
          </a:p>
        </p:txBody>
      </p:sp>
      <p:sp>
        <p:nvSpPr>
          <p:cNvPr id="25" name="Picture Placeholder 3">
            <a:extLst>
              <a:ext uri="{FF2B5EF4-FFF2-40B4-BE49-F238E27FC236}">
                <a16:creationId xmlns:a16="http://schemas.microsoft.com/office/drawing/2014/main" id="{47D99824-ECF4-4A44-A7CE-84F3AC262C34}"/>
              </a:ext>
            </a:extLst>
          </p:cNvPr>
          <p:cNvSpPr>
            <a:spLocks noGrp="1"/>
          </p:cNvSpPr>
          <p:nvPr>
            <p:ph type="pic" sz="quarter" idx="22"/>
          </p:nvPr>
        </p:nvSpPr>
        <p:spPr>
          <a:xfrm>
            <a:off x="4214925" y="3263556"/>
            <a:ext cx="940316" cy="940316"/>
          </a:xfrm>
        </p:spPr>
        <p:txBody>
          <a:bodyPr rtlCol="0" anchor="t">
            <a:normAutofit/>
          </a:bodyPr>
          <a:lstStyle>
            <a:lvl1pPr marL="0" indent="0" algn="ctr">
              <a:buNone/>
              <a:defRPr sz="1200">
                <a:solidFill>
                  <a:schemeClr val="bg1"/>
                </a:solidFill>
              </a:defRPr>
            </a:lvl1pPr>
          </a:lstStyle>
          <a:p>
            <a:pPr rtl="0"/>
            <a:r>
              <a:rPr lang="en-US" noProof="0"/>
              <a:t>Click icon to add picture</a:t>
            </a:r>
            <a:endParaRPr lang="en-GB" noProof="0" dirty="0"/>
          </a:p>
        </p:txBody>
      </p:sp>
      <p:sp>
        <p:nvSpPr>
          <p:cNvPr id="26" name="Picture Placeholder 3">
            <a:extLst>
              <a:ext uri="{FF2B5EF4-FFF2-40B4-BE49-F238E27FC236}">
                <a16:creationId xmlns:a16="http://schemas.microsoft.com/office/drawing/2014/main" id="{F1AE9D02-1431-4CC3-8919-5D21732C45C5}"/>
              </a:ext>
            </a:extLst>
          </p:cNvPr>
          <p:cNvSpPr>
            <a:spLocks noGrp="1"/>
          </p:cNvSpPr>
          <p:nvPr>
            <p:ph type="pic" sz="quarter" idx="23"/>
          </p:nvPr>
        </p:nvSpPr>
        <p:spPr>
          <a:xfrm>
            <a:off x="7097825" y="3263556"/>
            <a:ext cx="940316" cy="940316"/>
          </a:xfrm>
        </p:spPr>
        <p:txBody>
          <a:bodyPr rtlCol="0" anchor="t">
            <a:normAutofit/>
          </a:bodyPr>
          <a:lstStyle>
            <a:lvl1pPr marL="0" indent="0" algn="ctr">
              <a:buNone/>
              <a:defRPr sz="1200">
                <a:solidFill>
                  <a:schemeClr val="bg1"/>
                </a:solidFill>
              </a:defRPr>
            </a:lvl1pPr>
          </a:lstStyle>
          <a:p>
            <a:pPr rtl="0"/>
            <a:r>
              <a:rPr lang="en-US" noProof="0"/>
              <a:t>Click icon to add picture</a:t>
            </a:r>
            <a:endParaRPr lang="en-GB" noProof="0" dirty="0"/>
          </a:p>
        </p:txBody>
      </p:sp>
      <p:sp>
        <p:nvSpPr>
          <p:cNvPr id="27" name="Picture Placeholder 3">
            <a:extLst>
              <a:ext uri="{FF2B5EF4-FFF2-40B4-BE49-F238E27FC236}">
                <a16:creationId xmlns:a16="http://schemas.microsoft.com/office/drawing/2014/main" id="{69207058-4EB8-4D3C-B236-53DC24F30D93}"/>
              </a:ext>
            </a:extLst>
          </p:cNvPr>
          <p:cNvSpPr>
            <a:spLocks noGrp="1"/>
          </p:cNvSpPr>
          <p:nvPr>
            <p:ph type="pic" sz="quarter" idx="24"/>
          </p:nvPr>
        </p:nvSpPr>
        <p:spPr>
          <a:xfrm>
            <a:off x="9955325" y="3263556"/>
            <a:ext cx="940316" cy="940316"/>
          </a:xfrm>
        </p:spPr>
        <p:txBody>
          <a:bodyPr rtlCol="0" anchor="t">
            <a:normAutofit/>
          </a:bodyPr>
          <a:lstStyle>
            <a:lvl1pPr marL="0" indent="0" algn="ctr">
              <a:buNone/>
              <a:defRPr sz="12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620055036"/>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1_Image and Content">
    <p:spTree>
      <p:nvGrpSpPr>
        <p:cNvPr id="1" name=""/>
        <p:cNvGrpSpPr/>
        <p:nvPr/>
      </p:nvGrpSpPr>
      <p:grpSpPr>
        <a:xfrm>
          <a:off x="0" y="0"/>
          <a:ext cx="0" cy="0"/>
          <a:chOff x="0" y="0"/>
          <a:chExt cx="0" cy="0"/>
        </a:xfrm>
      </p:grpSpPr>
      <p:sp>
        <p:nvSpPr>
          <p:cNvPr id="7" name="Rectangle 6" title="Decorative">
            <a:extLst>
              <a:ext uri="{FF2B5EF4-FFF2-40B4-BE49-F238E27FC236}">
                <a16:creationId xmlns:a16="http://schemas.microsoft.com/office/drawing/2014/main" id="{BC0DB138-926E-4EF2-BFC2-93D610E35703}"/>
              </a:ext>
            </a:extLst>
          </p:cNvPr>
          <p:cNvSpPr/>
          <p:nvPr userDrawn="1"/>
        </p:nvSpPr>
        <p:spPr>
          <a:xfrm>
            <a:off x="6134100" y="0"/>
            <a:ext cx="6057900" cy="6857995"/>
          </a:xfrm>
          <a:prstGeom prst="rect">
            <a:avLst/>
          </a:prstGeom>
          <a:solidFill>
            <a:srgbClr val="DFE3E9"/>
          </a:solidFill>
        </p:spPr>
        <p:txBody>
          <a:bodyPr vert="horz" lIns="1296000" tIns="45720" rIns="432000" bIns="45720" rtlCol="0" anchor="ctr">
            <a:normAutofit/>
          </a:bodyPr>
          <a:lstStyle/>
          <a:p>
            <a:pPr lvl="0" indent="0" rtl="0">
              <a:lnSpc>
                <a:spcPct val="100000"/>
              </a:lnSpc>
              <a:spcBef>
                <a:spcPts val="1000"/>
              </a:spcBef>
              <a:buFontTx/>
              <a:buNone/>
            </a:pPr>
            <a:endParaRPr lang="en-GB" sz="1400" b="0" i="0" spc="0" noProof="0" dirty="0">
              <a:solidFill>
                <a:schemeClr val="tx2"/>
              </a:solidFill>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2234610"/>
            <a:ext cx="4008437" cy="1395208"/>
          </a:xfrm>
        </p:spPr>
        <p:txBody>
          <a:bodyPr lIns="0" rtlCol="0" anchor="b"/>
          <a:lstStyle>
            <a:lvl1pPr>
              <a:defRPr b="1"/>
            </a:lvl1pPr>
          </a:lstStyle>
          <a:p>
            <a:pPr rtl="0"/>
            <a:r>
              <a:rPr lang="en-GB" noProof="0" dirty="0"/>
              <a:t>Click to Add Slide Title Here</a:t>
            </a:r>
          </a:p>
        </p:txBody>
      </p:sp>
      <p:sp>
        <p:nvSpPr>
          <p:cNvPr id="17"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3695479"/>
            <a:ext cx="4008437" cy="602887"/>
          </a:xfrm>
        </p:spPr>
        <p:txBody>
          <a:bodyPr lIns="0" rtlCol="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rtl="0"/>
            <a:r>
              <a:rPr lang="en-GB" noProof="0" dirty="0"/>
              <a:t>SUBTITLE HERE</a:t>
            </a:r>
          </a:p>
        </p:txBody>
      </p:sp>
      <p:sp>
        <p:nvSpPr>
          <p:cNvPr id="6" name="Picture Placeholder 5" title="Decorative">
            <a:extLst>
              <a:ext uri="{FF2B5EF4-FFF2-40B4-BE49-F238E27FC236}">
                <a16:creationId xmlns:a16="http://schemas.microsoft.com/office/drawing/2014/main" id="{8C7AA169-6546-4620-BD7B-7B36553C28F7}"/>
              </a:ext>
            </a:extLst>
          </p:cNvPr>
          <p:cNvSpPr>
            <a:spLocks noGrp="1"/>
          </p:cNvSpPr>
          <p:nvPr>
            <p:ph type="pic" sz="quarter" idx="13"/>
          </p:nvPr>
        </p:nvSpPr>
        <p:spPr>
          <a:xfrm>
            <a:off x="6602922" y="954224"/>
            <a:ext cx="973759" cy="973759"/>
          </a:xfrm>
          <a:prstGeom prst="ellipse">
            <a:avLst/>
          </a:prstGeom>
          <a:noFill/>
          <a:ln w="38100">
            <a:noFill/>
          </a:ln>
        </p:spPr>
        <p:txBody>
          <a:bodyPr rtlCol="0">
            <a:normAutofit/>
          </a:bodyPr>
          <a:lstStyle>
            <a:lvl1pPr>
              <a:defRPr sz="800"/>
            </a:lvl1pPr>
          </a:lstStyle>
          <a:p>
            <a:pPr rtl="0"/>
            <a:r>
              <a:rPr lang="en-US" noProof="0"/>
              <a:t>Click icon to add picture</a:t>
            </a:r>
            <a:endParaRPr lang="en-GB" noProof="0" dirty="0"/>
          </a:p>
        </p:txBody>
      </p:sp>
      <p:sp>
        <p:nvSpPr>
          <p:cNvPr id="11" name="Picture Placeholder 5" title="Decorative">
            <a:extLst>
              <a:ext uri="{FF2B5EF4-FFF2-40B4-BE49-F238E27FC236}">
                <a16:creationId xmlns:a16="http://schemas.microsoft.com/office/drawing/2014/main" id="{CE9C16DA-A24B-4516-BCC8-C747730478D8}"/>
              </a:ext>
            </a:extLst>
          </p:cNvPr>
          <p:cNvSpPr>
            <a:spLocks noGrp="1"/>
          </p:cNvSpPr>
          <p:nvPr>
            <p:ph type="pic" sz="quarter" idx="14"/>
          </p:nvPr>
        </p:nvSpPr>
        <p:spPr>
          <a:xfrm>
            <a:off x="6602922" y="2245735"/>
            <a:ext cx="973759" cy="973759"/>
          </a:xfrm>
          <a:prstGeom prst="ellipse">
            <a:avLst/>
          </a:prstGeom>
          <a:noFill/>
          <a:ln w="38100">
            <a:noFill/>
          </a:ln>
        </p:spPr>
        <p:txBody>
          <a:bodyPr vert="horz" lIns="91440" tIns="45720" rIns="91440" bIns="45720" rtlCol="0">
            <a:normAutofit/>
          </a:bodyPr>
          <a:lstStyle>
            <a:lvl1pPr>
              <a:defRPr lang="en-US" sz="800" dirty="0"/>
            </a:lvl1pPr>
          </a:lstStyle>
          <a:p>
            <a:pPr lvl="0" rtl="0"/>
            <a:r>
              <a:rPr lang="en-US" noProof="0"/>
              <a:t>Click icon to add picture</a:t>
            </a:r>
            <a:endParaRPr lang="en-GB" noProof="0" dirty="0"/>
          </a:p>
        </p:txBody>
      </p:sp>
      <p:sp>
        <p:nvSpPr>
          <p:cNvPr id="13" name="Picture Placeholder 5" title="Decorative">
            <a:extLst>
              <a:ext uri="{FF2B5EF4-FFF2-40B4-BE49-F238E27FC236}">
                <a16:creationId xmlns:a16="http://schemas.microsoft.com/office/drawing/2014/main" id="{A498122E-BB6F-4765-B85E-6410B9CE17AC}"/>
              </a:ext>
            </a:extLst>
          </p:cNvPr>
          <p:cNvSpPr>
            <a:spLocks noGrp="1"/>
          </p:cNvSpPr>
          <p:nvPr>
            <p:ph type="pic" sz="quarter" idx="15"/>
          </p:nvPr>
        </p:nvSpPr>
        <p:spPr>
          <a:xfrm>
            <a:off x="6602922" y="3537246"/>
            <a:ext cx="973759" cy="973759"/>
          </a:xfrm>
          <a:prstGeom prst="ellipse">
            <a:avLst/>
          </a:prstGeom>
          <a:noFill/>
          <a:ln w="38100">
            <a:noFill/>
          </a:ln>
        </p:spPr>
        <p:txBody>
          <a:bodyPr vert="horz" lIns="91440" tIns="45720" rIns="91440" bIns="45720" rtlCol="0">
            <a:normAutofit/>
          </a:bodyPr>
          <a:lstStyle>
            <a:lvl1pPr>
              <a:defRPr lang="en-US" sz="800" dirty="0"/>
            </a:lvl1pPr>
          </a:lstStyle>
          <a:p>
            <a:pPr lvl="0" rtl="0"/>
            <a:r>
              <a:rPr lang="en-US" noProof="0"/>
              <a:t>Click icon to add picture</a:t>
            </a:r>
            <a:endParaRPr lang="en-GB" noProof="0" dirty="0"/>
          </a:p>
        </p:txBody>
      </p:sp>
      <p:sp>
        <p:nvSpPr>
          <p:cNvPr id="14" name="Picture Placeholder 5" title="Decorative">
            <a:extLst>
              <a:ext uri="{FF2B5EF4-FFF2-40B4-BE49-F238E27FC236}">
                <a16:creationId xmlns:a16="http://schemas.microsoft.com/office/drawing/2014/main" id="{D19B2F25-5E98-4166-8476-BE599D16121D}"/>
              </a:ext>
            </a:extLst>
          </p:cNvPr>
          <p:cNvSpPr>
            <a:spLocks noGrp="1"/>
          </p:cNvSpPr>
          <p:nvPr>
            <p:ph type="pic" sz="quarter" idx="16"/>
          </p:nvPr>
        </p:nvSpPr>
        <p:spPr>
          <a:xfrm>
            <a:off x="6602922" y="4828757"/>
            <a:ext cx="973759" cy="973759"/>
          </a:xfrm>
          <a:prstGeom prst="ellipse">
            <a:avLst/>
          </a:prstGeom>
          <a:noFill/>
          <a:ln w="38100">
            <a:noFill/>
          </a:ln>
        </p:spPr>
        <p:txBody>
          <a:bodyPr vert="horz" lIns="91440" tIns="45720" rIns="91440" bIns="45720" rtlCol="0">
            <a:normAutofit/>
          </a:bodyPr>
          <a:lstStyle>
            <a:lvl1pPr>
              <a:defRPr lang="en-US" sz="800" dirty="0"/>
            </a:lvl1pPr>
          </a:lstStyle>
          <a:p>
            <a:pPr lvl="0" rtl="0"/>
            <a:r>
              <a:rPr lang="en-US" noProof="0"/>
              <a:t>Click icon to add picture</a:t>
            </a:r>
            <a:endParaRPr lang="en-GB" noProof="0" dirty="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rtlCol="0" anchor="ctr">
            <a:normAutofit/>
          </a:bodyPr>
          <a:lstStyle>
            <a:lvl1pPr marL="0" indent="0">
              <a:buNone/>
              <a:defRPr sz="1400"/>
            </a:lvl1pPr>
          </a:lstStyle>
          <a:p>
            <a:pPr lvl="0" rt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rtlCol="0" anchor="ctr">
            <a:normAutofit/>
          </a:bodyPr>
          <a:lstStyle>
            <a:lvl1pPr marL="0" indent="0">
              <a:buNone/>
              <a:defRPr sz="1400"/>
            </a:lvl1pPr>
          </a:lstStyle>
          <a:p>
            <a:pPr lvl="0" rt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rtlCol="0" anchor="ctr">
            <a:normAutofit/>
          </a:bodyPr>
          <a:lstStyle>
            <a:lvl1pPr marL="0" indent="0">
              <a:buNone/>
              <a:defRPr sz="1400"/>
            </a:lvl1pPr>
          </a:lstStyle>
          <a:p>
            <a:pPr lvl="0" rt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rtlCol="0" anchor="ctr">
            <a:normAutofit/>
          </a:bodyPr>
          <a:lstStyle>
            <a:lvl1pPr marL="0" indent="0">
              <a:buNone/>
              <a:defRPr sz="1400"/>
            </a:lvl1pPr>
          </a:lstStyle>
          <a:p>
            <a:pPr lvl="0" rtl="0"/>
            <a:r>
              <a:rPr lang="en-US" noProof="0"/>
              <a:t>Click to edit Master text styles</a:t>
            </a:r>
          </a:p>
        </p:txBody>
      </p:sp>
      <p:sp>
        <p:nvSpPr>
          <p:cNvPr id="15" name="Shape 62" title="Decorative">
            <a:extLst>
              <a:ext uri="{FF2B5EF4-FFF2-40B4-BE49-F238E27FC236}">
                <a16:creationId xmlns:a16="http://schemas.microsoft.com/office/drawing/2014/main" id="{E1A23DB6-E067-4A30-8C4B-98B452428518}"/>
              </a:ext>
            </a:extLst>
          </p:cNvPr>
          <p:cNvSpPr/>
          <p:nvPr userDrawn="1"/>
        </p:nvSpPr>
        <p:spPr>
          <a:xfrm rot="16200000" flipV="1">
            <a:off x="1918496" y="3276108"/>
            <a:ext cx="0" cy="2188805"/>
          </a:xfrm>
          <a:prstGeom prst="line">
            <a:avLst/>
          </a:prstGeom>
          <a:ln w="76200">
            <a:solidFill>
              <a:schemeClr val="accent4"/>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dirty="0"/>
          </a:p>
        </p:txBody>
      </p:sp>
    </p:spTree>
    <p:extLst>
      <p:ext uri="{BB962C8B-B14F-4D97-AF65-F5344CB8AC3E}">
        <p14:creationId xmlns:p14="http://schemas.microsoft.com/office/powerpoint/2010/main" val="4194667956"/>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27_Custom Layout">
    <p:spTree>
      <p:nvGrpSpPr>
        <p:cNvPr id="1" name=""/>
        <p:cNvGrpSpPr/>
        <p:nvPr/>
      </p:nvGrpSpPr>
      <p:grpSpPr>
        <a:xfrm>
          <a:off x="0" y="0"/>
          <a:ext cx="0" cy="0"/>
          <a:chOff x="0" y="0"/>
          <a:chExt cx="0" cy="0"/>
        </a:xfrm>
      </p:grpSpPr>
      <p:sp>
        <p:nvSpPr>
          <p:cNvPr id="3" name="Rectangle 2" title="Decorative"/>
          <p:cNvSpPr/>
          <p:nvPr userDrawn="1"/>
        </p:nvSpPr>
        <p:spPr>
          <a:xfrm>
            <a:off x="0" y="0"/>
            <a:ext cx="12192000" cy="28096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A8FBBE79-9A2D-485C-A5FF-D6F6AFD2AFC3}"/>
              </a:ext>
            </a:extLst>
          </p:cNvPr>
          <p:cNvSpPr>
            <a:spLocks noGrp="1"/>
          </p:cNvSpPr>
          <p:nvPr>
            <p:ph type="title"/>
          </p:nvPr>
        </p:nvSpPr>
        <p:spPr>
          <a:xfrm>
            <a:off x="1513581" y="597067"/>
            <a:ext cx="8768625" cy="1149325"/>
          </a:xfrm>
        </p:spPr>
        <p:txBody>
          <a:bodyPr lIns="0" rtlCol="0"/>
          <a:lstStyle>
            <a:lvl1pPr algn="ctr">
              <a:defRPr>
                <a:solidFill>
                  <a:schemeClr val="bg1"/>
                </a:solidFill>
              </a:defRPr>
            </a:lvl1pPr>
          </a:lstStyle>
          <a:p>
            <a:pPr rtl="0"/>
            <a:r>
              <a:rPr lang="en-US" noProof="0"/>
              <a:t>Click to edit Master title style</a:t>
            </a:r>
            <a:endParaRPr lang="en-GB" noProof="0" dirty="0"/>
          </a:p>
        </p:txBody>
      </p:sp>
      <p:sp>
        <p:nvSpPr>
          <p:cNvPr id="5" name="Picture Placeholder 4" title="Decorative">
            <a:extLst>
              <a:ext uri="{FF2B5EF4-FFF2-40B4-BE49-F238E27FC236}">
                <a16:creationId xmlns:a16="http://schemas.microsoft.com/office/drawing/2014/main" id="{0D8C8A61-C19F-4EF6-A991-5B6EFC5F7AFB}"/>
              </a:ext>
            </a:extLst>
          </p:cNvPr>
          <p:cNvSpPr>
            <a:spLocks noGrp="1"/>
          </p:cNvSpPr>
          <p:nvPr>
            <p:ph type="pic" sz="quarter" idx="11"/>
          </p:nvPr>
        </p:nvSpPr>
        <p:spPr>
          <a:xfrm>
            <a:off x="1038871" y="3050995"/>
            <a:ext cx="1643384" cy="1643384"/>
          </a:xfrm>
          <a:prstGeom prst="rect">
            <a:avLst/>
          </a:prstGeom>
        </p:spPr>
        <p:txBody>
          <a:bodyPr rtlCol="0"/>
          <a:lstStyle/>
          <a:p>
            <a:pPr rtl="0"/>
            <a:r>
              <a:rPr lang="en-US" noProof="0"/>
              <a:t>Click icon to add picture</a:t>
            </a:r>
            <a:endParaRPr lang="en-GB" noProof="0" dirty="0"/>
          </a:p>
        </p:txBody>
      </p:sp>
      <p:sp>
        <p:nvSpPr>
          <p:cNvPr id="6" name="Picture Placeholder 4" title="Decorative">
            <a:extLst>
              <a:ext uri="{FF2B5EF4-FFF2-40B4-BE49-F238E27FC236}">
                <a16:creationId xmlns:a16="http://schemas.microsoft.com/office/drawing/2014/main" id="{FB28CC40-CBF3-4E1C-841D-45C7739F95EE}"/>
              </a:ext>
            </a:extLst>
          </p:cNvPr>
          <p:cNvSpPr>
            <a:spLocks noGrp="1"/>
          </p:cNvSpPr>
          <p:nvPr>
            <p:ph type="pic" sz="quarter" idx="12"/>
          </p:nvPr>
        </p:nvSpPr>
        <p:spPr>
          <a:xfrm>
            <a:off x="3842264" y="3050995"/>
            <a:ext cx="1643384" cy="1643384"/>
          </a:xfrm>
          <a:prstGeom prst="rect">
            <a:avLst/>
          </a:prstGeom>
        </p:spPr>
        <p:txBody>
          <a:bodyPr rtlCol="0"/>
          <a:lstStyle/>
          <a:p>
            <a:pPr rtl="0"/>
            <a:r>
              <a:rPr lang="en-US" noProof="0"/>
              <a:t>Click icon to add picture</a:t>
            </a:r>
            <a:endParaRPr lang="en-GB" noProof="0" dirty="0"/>
          </a:p>
        </p:txBody>
      </p:sp>
      <p:sp>
        <p:nvSpPr>
          <p:cNvPr id="7" name="Picture Placeholder 4" title="Decorative">
            <a:extLst>
              <a:ext uri="{FF2B5EF4-FFF2-40B4-BE49-F238E27FC236}">
                <a16:creationId xmlns:a16="http://schemas.microsoft.com/office/drawing/2014/main" id="{12606688-9042-46BE-82EA-2A9034C21250}"/>
              </a:ext>
            </a:extLst>
          </p:cNvPr>
          <p:cNvSpPr>
            <a:spLocks noGrp="1"/>
          </p:cNvSpPr>
          <p:nvPr>
            <p:ph type="pic" sz="quarter" idx="13"/>
          </p:nvPr>
        </p:nvSpPr>
        <p:spPr>
          <a:xfrm>
            <a:off x="6645657" y="3061267"/>
            <a:ext cx="1643384" cy="1643384"/>
          </a:xfrm>
          <a:prstGeom prst="rect">
            <a:avLst/>
          </a:prstGeom>
        </p:spPr>
        <p:txBody>
          <a:bodyPr rtlCol="0"/>
          <a:lstStyle/>
          <a:p>
            <a:pPr rtl="0"/>
            <a:r>
              <a:rPr lang="en-US" noProof="0"/>
              <a:t>Click icon to add picture</a:t>
            </a:r>
            <a:endParaRPr lang="en-GB" noProof="0" dirty="0"/>
          </a:p>
        </p:txBody>
      </p:sp>
      <p:sp>
        <p:nvSpPr>
          <p:cNvPr id="8" name="Picture Placeholder 4" title="Decorative">
            <a:extLst>
              <a:ext uri="{FF2B5EF4-FFF2-40B4-BE49-F238E27FC236}">
                <a16:creationId xmlns:a16="http://schemas.microsoft.com/office/drawing/2014/main" id="{94A72397-DF36-48ED-9888-0827D143B9BE}"/>
              </a:ext>
            </a:extLst>
          </p:cNvPr>
          <p:cNvSpPr>
            <a:spLocks noGrp="1"/>
          </p:cNvSpPr>
          <p:nvPr>
            <p:ph type="pic" sz="quarter" idx="14"/>
          </p:nvPr>
        </p:nvSpPr>
        <p:spPr>
          <a:xfrm>
            <a:off x="9449049" y="3061267"/>
            <a:ext cx="1643384" cy="1643384"/>
          </a:xfrm>
          <a:prstGeom prst="rect">
            <a:avLst/>
          </a:prstGeom>
        </p:spPr>
        <p:txBody>
          <a:bodyPr rtlCol="0"/>
          <a:lstStyle/>
          <a:p>
            <a:pPr rtl="0"/>
            <a:r>
              <a:rPr lang="en-US" noProof="0"/>
              <a:t>Click icon to add picture</a:t>
            </a:r>
            <a:endParaRPr lang="en-GB" noProof="0" dirty="0"/>
          </a:p>
        </p:txBody>
      </p:sp>
      <p:sp>
        <p:nvSpPr>
          <p:cNvPr id="9" name="Text Placeholder 6">
            <a:extLst>
              <a:ext uri="{FF2B5EF4-FFF2-40B4-BE49-F238E27FC236}">
                <a16:creationId xmlns:a16="http://schemas.microsoft.com/office/drawing/2014/main" id="{DD736A8B-DD51-4DE5-A500-3F2E06CA9E12}"/>
              </a:ext>
            </a:extLst>
          </p:cNvPr>
          <p:cNvSpPr>
            <a:spLocks noGrp="1"/>
          </p:cNvSpPr>
          <p:nvPr>
            <p:ph type="body" sz="quarter" idx="15"/>
          </p:nvPr>
        </p:nvSpPr>
        <p:spPr>
          <a:xfrm>
            <a:off x="604711" y="5272005"/>
            <a:ext cx="2517605" cy="1029458"/>
          </a:xfrm>
        </p:spPr>
        <p:txBody>
          <a:bodyPr lIns="0" rtlCol="0">
            <a:noAutofit/>
          </a:bodyPr>
          <a:lstStyle>
            <a:lvl1pPr marL="0" indent="0" algn="ctr">
              <a:buNone/>
              <a:defRPr sz="1400">
                <a:latin typeface="+mn-lt"/>
                <a:cs typeface="Arial" panose="020B0604020202020204" pitchFamily="34" charset="0"/>
              </a:defRPr>
            </a:lvl1pPr>
          </a:lstStyle>
          <a:p>
            <a:pPr lvl="0" rtl="0"/>
            <a:r>
              <a:rPr lang="en-US" noProof="0"/>
              <a:t>Click to edit Master text styles</a:t>
            </a:r>
          </a:p>
        </p:txBody>
      </p:sp>
      <p:sp>
        <p:nvSpPr>
          <p:cNvPr id="10" name="Text Placeholder 6">
            <a:extLst>
              <a:ext uri="{FF2B5EF4-FFF2-40B4-BE49-F238E27FC236}">
                <a16:creationId xmlns:a16="http://schemas.microsoft.com/office/drawing/2014/main" id="{088F0D2C-15BE-4CDF-B390-80500DDD7436}"/>
              </a:ext>
            </a:extLst>
          </p:cNvPr>
          <p:cNvSpPr>
            <a:spLocks noGrp="1"/>
          </p:cNvSpPr>
          <p:nvPr>
            <p:ph type="body" sz="quarter" idx="16" hasCustomPrompt="1"/>
          </p:nvPr>
        </p:nvSpPr>
        <p:spPr>
          <a:xfrm>
            <a:off x="604711" y="4791479"/>
            <a:ext cx="2517605" cy="382749"/>
          </a:xfrm>
        </p:spPr>
        <p:txBody>
          <a:bodyPr lIns="0" rtlCol="0" anchor="b">
            <a:noAutofit/>
          </a:bodyPr>
          <a:lstStyle>
            <a:lvl1pPr marL="0" indent="0" algn="ctr">
              <a:buNone/>
              <a:defRPr sz="1600" b="1">
                <a:latin typeface="+mj-lt"/>
                <a:cs typeface="Arial" panose="020B0604020202020204" pitchFamily="34" charset="0"/>
              </a:defRPr>
            </a:lvl1pPr>
          </a:lstStyle>
          <a:p>
            <a:pPr lvl="0" rtl="0"/>
            <a:r>
              <a:rPr lang="en-GB" noProof="0" dirty="0"/>
              <a:t>ADD NAME HERE</a:t>
            </a:r>
          </a:p>
        </p:txBody>
      </p:sp>
      <p:sp>
        <p:nvSpPr>
          <p:cNvPr id="11" name="Text Placeholder 6">
            <a:extLst>
              <a:ext uri="{FF2B5EF4-FFF2-40B4-BE49-F238E27FC236}">
                <a16:creationId xmlns:a16="http://schemas.microsoft.com/office/drawing/2014/main" id="{BC14EC5C-D80F-42F2-A5F0-D4F07AADAECE}"/>
              </a:ext>
            </a:extLst>
          </p:cNvPr>
          <p:cNvSpPr>
            <a:spLocks noGrp="1"/>
          </p:cNvSpPr>
          <p:nvPr>
            <p:ph type="body" sz="quarter" idx="17"/>
          </p:nvPr>
        </p:nvSpPr>
        <p:spPr>
          <a:xfrm>
            <a:off x="3410942" y="5272005"/>
            <a:ext cx="2517605" cy="1029458"/>
          </a:xfrm>
        </p:spPr>
        <p:txBody>
          <a:bodyPr lIns="0" rtlCol="0">
            <a:noAutofit/>
          </a:bodyPr>
          <a:lstStyle>
            <a:lvl1pPr marL="0" indent="0" algn="ctr">
              <a:buNone/>
              <a:defRPr sz="1400">
                <a:latin typeface="+mn-lt"/>
                <a:cs typeface="Arial" panose="020B0604020202020204" pitchFamily="34" charset="0"/>
              </a:defRPr>
            </a:lvl1pPr>
          </a:lstStyle>
          <a:p>
            <a:pPr lvl="0" rtl="0"/>
            <a:r>
              <a:rPr lang="en-US" noProof="0"/>
              <a:t>Click to edit Master text styles</a:t>
            </a:r>
          </a:p>
        </p:txBody>
      </p:sp>
      <p:sp>
        <p:nvSpPr>
          <p:cNvPr id="12" name="Text Placeholder 6">
            <a:extLst>
              <a:ext uri="{FF2B5EF4-FFF2-40B4-BE49-F238E27FC236}">
                <a16:creationId xmlns:a16="http://schemas.microsoft.com/office/drawing/2014/main" id="{235DD3B7-76E7-45B9-B75B-30D7AFC8EE6C}"/>
              </a:ext>
            </a:extLst>
          </p:cNvPr>
          <p:cNvSpPr>
            <a:spLocks noGrp="1"/>
          </p:cNvSpPr>
          <p:nvPr>
            <p:ph type="body" sz="quarter" idx="18" hasCustomPrompt="1"/>
          </p:nvPr>
        </p:nvSpPr>
        <p:spPr>
          <a:xfrm>
            <a:off x="3410942" y="4791479"/>
            <a:ext cx="2517605" cy="382749"/>
          </a:xfrm>
        </p:spPr>
        <p:txBody>
          <a:bodyPr lIns="0" rtlCol="0" anchor="b">
            <a:noAutofit/>
          </a:bodyPr>
          <a:lstStyle>
            <a:lvl1pPr marL="0" indent="0" algn="ctr">
              <a:buNone/>
              <a:defRPr sz="1600" b="1">
                <a:latin typeface="+mj-lt"/>
                <a:cs typeface="Arial" panose="020B0604020202020204" pitchFamily="34" charset="0"/>
              </a:defRPr>
            </a:lvl1pPr>
          </a:lstStyle>
          <a:p>
            <a:pPr lvl="0" rtl="0"/>
            <a:r>
              <a:rPr lang="en-GB" noProof="0" dirty="0"/>
              <a:t>ADD NAME HERE</a:t>
            </a:r>
          </a:p>
        </p:txBody>
      </p:sp>
      <p:sp>
        <p:nvSpPr>
          <p:cNvPr id="17" name="Text Placeholder 6">
            <a:extLst>
              <a:ext uri="{FF2B5EF4-FFF2-40B4-BE49-F238E27FC236}">
                <a16:creationId xmlns:a16="http://schemas.microsoft.com/office/drawing/2014/main" id="{5A499762-AEDB-43BC-89CC-CC0602BEAF73}"/>
              </a:ext>
            </a:extLst>
          </p:cNvPr>
          <p:cNvSpPr>
            <a:spLocks noGrp="1"/>
          </p:cNvSpPr>
          <p:nvPr>
            <p:ph type="body" sz="quarter" idx="23"/>
          </p:nvPr>
        </p:nvSpPr>
        <p:spPr>
          <a:xfrm>
            <a:off x="6217173" y="5282275"/>
            <a:ext cx="2517605" cy="1029458"/>
          </a:xfrm>
        </p:spPr>
        <p:txBody>
          <a:bodyPr lIns="0" rtlCol="0">
            <a:noAutofit/>
          </a:bodyPr>
          <a:lstStyle>
            <a:lvl1pPr marL="0" indent="0" algn="ctr">
              <a:buNone/>
              <a:defRPr sz="1400">
                <a:latin typeface="+mn-lt"/>
                <a:cs typeface="Arial" panose="020B0604020202020204" pitchFamily="34" charset="0"/>
              </a:defRPr>
            </a:lvl1pPr>
          </a:lstStyle>
          <a:p>
            <a:pPr lvl="0" rtl="0"/>
            <a:r>
              <a:rPr lang="en-US" noProof="0"/>
              <a:t>Click to edit Master text styles</a:t>
            </a:r>
          </a:p>
        </p:txBody>
      </p:sp>
      <p:sp>
        <p:nvSpPr>
          <p:cNvPr id="18" name="Text Placeholder 6">
            <a:extLst>
              <a:ext uri="{FF2B5EF4-FFF2-40B4-BE49-F238E27FC236}">
                <a16:creationId xmlns:a16="http://schemas.microsoft.com/office/drawing/2014/main" id="{880EDD7E-326D-47DC-B58D-88ECE1D00F94}"/>
              </a:ext>
            </a:extLst>
          </p:cNvPr>
          <p:cNvSpPr>
            <a:spLocks noGrp="1"/>
          </p:cNvSpPr>
          <p:nvPr>
            <p:ph type="body" sz="quarter" idx="24" hasCustomPrompt="1"/>
          </p:nvPr>
        </p:nvSpPr>
        <p:spPr>
          <a:xfrm>
            <a:off x="6217173" y="4801749"/>
            <a:ext cx="2517605" cy="382749"/>
          </a:xfrm>
        </p:spPr>
        <p:txBody>
          <a:bodyPr lIns="0" rtlCol="0" anchor="b">
            <a:noAutofit/>
          </a:bodyPr>
          <a:lstStyle>
            <a:lvl1pPr marL="0" indent="0" algn="ctr">
              <a:buNone/>
              <a:defRPr sz="1600" b="1">
                <a:latin typeface="+mj-lt"/>
                <a:cs typeface="Arial" panose="020B0604020202020204" pitchFamily="34" charset="0"/>
              </a:defRPr>
            </a:lvl1pPr>
          </a:lstStyle>
          <a:p>
            <a:pPr lvl="0" rtl="0"/>
            <a:r>
              <a:rPr lang="en-GB" noProof="0" dirty="0"/>
              <a:t>ADD NAME HERE</a:t>
            </a:r>
          </a:p>
        </p:txBody>
      </p:sp>
      <p:sp>
        <p:nvSpPr>
          <p:cNvPr id="19" name="Text Placeholder 6">
            <a:extLst>
              <a:ext uri="{FF2B5EF4-FFF2-40B4-BE49-F238E27FC236}">
                <a16:creationId xmlns:a16="http://schemas.microsoft.com/office/drawing/2014/main" id="{DB92C933-F978-486C-A305-0BAC73E0F152}"/>
              </a:ext>
            </a:extLst>
          </p:cNvPr>
          <p:cNvSpPr>
            <a:spLocks noGrp="1"/>
          </p:cNvSpPr>
          <p:nvPr>
            <p:ph type="body" sz="quarter" idx="25"/>
          </p:nvPr>
        </p:nvSpPr>
        <p:spPr>
          <a:xfrm>
            <a:off x="9023403" y="5282275"/>
            <a:ext cx="2517605" cy="1029458"/>
          </a:xfrm>
        </p:spPr>
        <p:txBody>
          <a:bodyPr lIns="0" rtlCol="0">
            <a:noAutofit/>
          </a:bodyPr>
          <a:lstStyle>
            <a:lvl1pPr marL="0" indent="0" algn="ctr">
              <a:buNone/>
              <a:defRPr sz="1400">
                <a:latin typeface="+mn-lt"/>
                <a:cs typeface="Arial" panose="020B0604020202020204" pitchFamily="34" charset="0"/>
              </a:defRPr>
            </a:lvl1pPr>
          </a:lstStyle>
          <a:p>
            <a:pPr lvl="0" rtl="0"/>
            <a:r>
              <a:rPr lang="en-US" noProof="0"/>
              <a:t>Click to edit Master text styles</a:t>
            </a:r>
          </a:p>
        </p:txBody>
      </p:sp>
      <p:sp>
        <p:nvSpPr>
          <p:cNvPr id="20" name="Text Placeholder 6">
            <a:extLst>
              <a:ext uri="{FF2B5EF4-FFF2-40B4-BE49-F238E27FC236}">
                <a16:creationId xmlns:a16="http://schemas.microsoft.com/office/drawing/2014/main" id="{B18BFAE0-942E-42DB-BD07-596D50E07E37}"/>
              </a:ext>
            </a:extLst>
          </p:cNvPr>
          <p:cNvSpPr>
            <a:spLocks noGrp="1"/>
          </p:cNvSpPr>
          <p:nvPr>
            <p:ph type="body" sz="quarter" idx="26" hasCustomPrompt="1"/>
          </p:nvPr>
        </p:nvSpPr>
        <p:spPr>
          <a:xfrm>
            <a:off x="9023403" y="4801749"/>
            <a:ext cx="2517605" cy="382749"/>
          </a:xfrm>
        </p:spPr>
        <p:txBody>
          <a:bodyPr lIns="0" rtlCol="0" anchor="b">
            <a:noAutofit/>
          </a:bodyPr>
          <a:lstStyle>
            <a:lvl1pPr marL="0" indent="0" algn="ctr">
              <a:buNone/>
              <a:defRPr sz="1600" b="1">
                <a:latin typeface="+mj-lt"/>
                <a:cs typeface="Arial" panose="020B0604020202020204" pitchFamily="34" charset="0"/>
              </a:defRPr>
            </a:lvl1pPr>
          </a:lstStyle>
          <a:p>
            <a:pPr lvl="0" rtl="0"/>
            <a:r>
              <a:rPr lang="en-GB" noProof="0" dirty="0"/>
              <a:t>ADD NAME HERE</a:t>
            </a:r>
          </a:p>
        </p:txBody>
      </p:sp>
      <p:sp>
        <p:nvSpPr>
          <p:cNvPr id="21"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759266"/>
            <a:ext cx="0" cy="2188805"/>
          </a:xfrm>
          <a:prstGeom prst="line">
            <a:avLst/>
          </a:prstGeom>
          <a:ln w="76200">
            <a:solidFill>
              <a:schemeClr val="accent1">
                <a:lumMod val="60000"/>
                <a:lumOff val="40000"/>
              </a:schemeClr>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dirty="0">
              <a:solidFill>
                <a:schemeClr val="bg1"/>
              </a:solidFill>
            </a:endParaRPr>
          </a:p>
        </p:txBody>
      </p:sp>
    </p:spTree>
    <p:extLst>
      <p:ext uri="{BB962C8B-B14F-4D97-AF65-F5344CB8AC3E}">
        <p14:creationId xmlns:p14="http://schemas.microsoft.com/office/powerpoint/2010/main" val="68776455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28_Custom Layout">
    <p:spTree>
      <p:nvGrpSpPr>
        <p:cNvPr id="1" name=""/>
        <p:cNvGrpSpPr/>
        <p:nvPr/>
      </p:nvGrpSpPr>
      <p:grpSpPr>
        <a:xfrm>
          <a:off x="0" y="0"/>
          <a:ext cx="0" cy="0"/>
          <a:chOff x="0" y="0"/>
          <a:chExt cx="0" cy="0"/>
        </a:xfrm>
      </p:grpSpPr>
      <p:sp>
        <p:nvSpPr>
          <p:cNvPr id="4" name="Rectangle 3" title="Decorative"/>
          <p:cNvSpPr/>
          <p:nvPr userDrawn="1"/>
        </p:nvSpPr>
        <p:spPr>
          <a:xfrm>
            <a:off x="0" y="1964267"/>
            <a:ext cx="3052729" cy="24435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1" name="Rectangle 20" title="Decorative"/>
          <p:cNvSpPr/>
          <p:nvPr userDrawn="1"/>
        </p:nvSpPr>
        <p:spPr>
          <a:xfrm>
            <a:off x="6092848" y="1964267"/>
            <a:ext cx="3052729" cy="244350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8" name="Rectangle 27" title="Decorative"/>
          <p:cNvSpPr/>
          <p:nvPr userDrawn="1"/>
        </p:nvSpPr>
        <p:spPr>
          <a:xfrm>
            <a:off x="9139272" y="4414498"/>
            <a:ext cx="3052729" cy="2443502"/>
          </a:xfrm>
          <a:prstGeom prst="rect">
            <a:avLst/>
          </a:prstGeom>
          <a:solidFill>
            <a:schemeClr val="accent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A8FBBE79-9A2D-485C-A5FF-D6F6AFD2AFC3}"/>
              </a:ext>
            </a:extLst>
          </p:cNvPr>
          <p:cNvSpPr>
            <a:spLocks noGrp="1"/>
          </p:cNvSpPr>
          <p:nvPr userDrawn="1">
            <p:ph type="title"/>
          </p:nvPr>
        </p:nvSpPr>
        <p:spPr>
          <a:xfrm>
            <a:off x="2106887" y="616350"/>
            <a:ext cx="7978227" cy="1062602"/>
          </a:xfrm>
        </p:spPr>
        <p:txBody>
          <a:bodyPr lIns="0" rtlCol="0"/>
          <a:lstStyle>
            <a:lvl1pPr algn="ctr">
              <a:defRPr>
                <a:solidFill>
                  <a:schemeClr val="tx2"/>
                </a:solidFill>
              </a:defRPr>
            </a:lvl1pPr>
          </a:lstStyle>
          <a:p>
            <a:pPr rtl="0"/>
            <a:r>
              <a:rPr lang="en-US" noProof="0"/>
              <a:t>Click to edit Master title style</a:t>
            </a:r>
            <a:endParaRPr lang="en-GB" noProof="0" dirty="0"/>
          </a:p>
        </p:txBody>
      </p:sp>
      <p:sp>
        <p:nvSpPr>
          <p:cNvPr id="30" name="Picture Placeholder 4" title="Decorative">
            <a:extLst>
              <a:ext uri="{FF2B5EF4-FFF2-40B4-BE49-F238E27FC236}">
                <a16:creationId xmlns:a16="http://schemas.microsoft.com/office/drawing/2014/main" id="{0D8C8A61-C19F-4EF6-A991-5B6EFC5F7AFB}"/>
              </a:ext>
            </a:extLst>
          </p:cNvPr>
          <p:cNvSpPr>
            <a:spLocks noGrp="1"/>
          </p:cNvSpPr>
          <p:nvPr>
            <p:ph type="pic" sz="quarter" idx="11"/>
          </p:nvPr>
        </p:nvSpPr>
        <p:spPr>
          <a:xfrm>
            <a:off x="0" y="4416552"/>
            <a:ext cx="3054096" cy="2441448"/>
          </a:xfrm>
          <a:prstGeom prst="rect">
            <a:avLst/>
          </a:prstGeom>
        </p:spPr>
        <p:txBody>
          <a:bodyPr rtlCol="0">
            <a:normAutofit/>
          </a:bodyPr>
          <a:lstStyle>
            <a:lvl1pPr algn="ctr">
              <a:defRPr sz="1600"/>
            </a:lvl1pPr>
          </a:lstStyle>
          <a:p>
            <a:pPr rtl="0"/>
            <a:r>
              <a:rPr lang="en-US" noProof="0"/>
              <a:t>Click icon to add picture</a:t>
            </a:r>
            <a:endParaRPr lang="en-GB" noProof="0" dirty="0"/>
          </a:p>
        </p:txBody>
      </p:sp>
      <p:sp>
        <p:nvSpPr>
          <p:cNvPr id="32" name="Picture Placeholder 4" title="Decorative">
            <a:extLst>
              <a:ext uri="{FF2B5EF4-FFF2-40B4-BE49-F238E27FC236}">
                <a16:creationId xmlns:a16="http://schemas.microsoft.com/office/drawing/2014/main" id="{12606688-9042-46BE-82EA-2A9034C21250}"/>
              </a:ext>
            </a:extLst>
          </p:cNvPr>
          <p:cNvSpPr>
            <a:spLocks noGrp="1"/>
          </p:cNvSpPr>
          <p:nvPr>
            <p:ph type="pic" sz="quarter" idx="13"/>
          </p:nvPr>
        </p:nvSpPr>
        <p:spPr>
          <a:xfrm>
            <a:off x="3046424" y="1964267"/>
            <a:ext cx="3054096" cy="2441448"/>
          </a:xfrm>
          <a:prstGeom prst="rect">
            <a:avLst/>
          </a:prstGeom>
        </p:spPr>
        <p:txBody>
          <a:bodyPr rtlCol="0">
            <a:normAutofit/>
          </a:bodyPr>
          <a:lstStyle>
            <a:lvl1pPr algn="ctr">
              <a:defRPr sz="1600"/>
            </a:lvl1pPr>
          </a:lstStyle>
          <a:p>
            <a:pPr rtl="0"/>
            <a:r>
              <a:rPr lang="en-US" noProof="0"/>
              <a:t>Click icon to add picture</a:t>
            </a:r>
            <a:endParaRPr lang="en-GB" noProof="0" dirty="0"/>
          </a:p>
        </p:txBody>
      </p:sp>
      <p:sp>
        <p:nvSpPr>
          <p:cNvPr id="33" name="Picture Placeholder 4" title="Decorative">
            <a:extLst>
              <a:ext uri="{FF2B5EF4-FFF2-40B4-BE49-F238E27FC236}">
                <a16:creationId xmlns:a16="http://schemas.microsoft.com/office/drawing/2014/main" id="{94A72397-DF36-48ED-9888-0827D143B9BE}"/>
              </a:ext>
            </a:extLst>
          </p:cNvPr>
          <p:cNvSpPr>
            <a:spLocks noGrp="1"/>
          </p:cNvSpPr>
          <p:nvPr>
            <p:ph type="pic" sz="quarter" idx="14"/>
          </p:nvPr>
        </p:nvSpPr>
        <p:spPr>
          <a:xfrm>
            <a:off x="9137904" y="1964267"/>
            <a:ext cx="3054096" cy="2441448"/>
          </a:xfrm>
          <a:prstGeom prst="rect">
            <a:avLst/>
          </a:prstGeom>
        </p:spPr>
        <p:txBody>
          <a:bodyPr rtlCol="0">
            <a:normAutofit/>
          </a:bodyPr>
          <a:lstStyle>
            <a:lvl1pPr algn="ctr">
              <a:defRPr sz="1600"/>
            </a:lvl1pPr>
          </a:lstStyle>
          <a:p>
            <a:pPr rtl="0"/>
            <a:r>
              <a:rPr lang="en-US" noProof="0"/>
              <a:t>Click icon to add picture</a:t>
            </a:r>
            <a:endParaRPr lang="en-GB" noProof="0" dirty="0"/>
          </a:p>
        </p:txBody>
      </p:sp>
      <p:sp>
        <p:nvSpPr>
          <p:cNvPr id="26" name="Rectangle 25" title="Decorative"/>
          <p:cNvSpPr/>
          <p:nvPr userDrawn="1"/>
        </p:nvSpPr>
        <p:spPr>
          <a:xfrm>
            <a:off x="3046424" y="4414498"/>
            <a:ext cx="3052729" cy="24435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Text Placeholder 6">
            <a:extLst>
              <a:ext uri="{FF2B5EF4-FFF2-40B4-BE49-F238E27FC236}">
                <a16:creationId xmlns:a16="http://schemas.microsoft.com/office/drawing/2014/main" id="{DD736A8B-DD51-4DE5-A500-3F2E06CA9E12}"/>
              </a:ext>
            </a:extLst>
          </p:cNvPr>
          <p:cNvSpPr>
            <a:spLocks noGrp="1"/>
          </p:cNvSpPr>
          <p:nvPr userDrawn="1">
            <p:ph type="body" sz="quarter" idx="15"/>
          </p:nvPr>
        </p:nvSpPr>
        <p:spPr>
          <a:xfrm>
            <a:off x="264410" y="3652861"/>
            <a:ext cx="2517605" cy="484146"/>
          </a:xfrm>
        </p:spPr>
        <p:txBody>
          <a:bodyPr lIns="0" rtlCol="0">
            <a:noAutofit/>
          </a:bodyPr>
          <a:lstStyle>
            <a:lvl1pPr marL="0" indent="0" algn="ctr">
              <a:buNone/>
              <a:defRPr sz="1400">
                <a:solidFill>
                  <a:schemeClr val="bg1"/>
                </a:solidFill>
                <a:latin typeface="+mn-lt"/>
                <a:cs typeface="Arial" panose="020B0604020202020204" pitchFamily="34" charset="0"/>
              </a:defRPr>
            </a:lvl1pPr>
          </a:lstStyle>
          <a:p>
            <a:pPr lvl="0" rtl="0"/>
            <a:r>
              <a:rPr lang="en-US" noProof="0"/>
              <a:t>Click to edit Master text styles</a:t>
            </a:r>
          </a:p>
        </p:txBody>
      </p:sp>
      <p:sp>
        <p:nvSpPr>
          <p:cNvPr id="10" name="Text Placeholder 6">
            <a:extLst>
              <a:ext uri="{FF2B5EF4-FFF2-40B4-BE49-F238E27FC236}">
                <a16:creationId xmlns:a16="http://schemas.microsoft.com/office/drawing/2014/main" id="{088F0D2C-15BE-4CDF-B390-80500DDD7436}"/>
              </a:ext>
            </a:extLst>
          </p:cNvPr>
          <p:cNvSpPr>
            <a:spLocks noGrp="1"/>
          </p:cNvSpPr>
          <p:nvPr userDrawn="1">
            <p:ph type="body" sz="quarter" idx="16" hasCustomPrompt="1"/>
          </p:nvPr>
        </p:nvSpPr>
        <p:spPr>
          <a:xfrm>
            <a:off x="264410" y="3248535"/>
            <a:ext cx="2517605" cy="382749"/>
          </a:xfrm>
        </p:spPr>
        <p:txBody>
          <a:bodyPr lIns="0" rtlCol="0" anchor="b">
            <a:noAutofit/>
          </a:bodyPr>
          <a:lstStyle>
            <a:lvl1pPr marL="0" indent="0" algn="ctr">
              <a:buNone/>
              <a:defRPr sz="1600" b="1">
                <a:solidFill>
                  <a:schemeClr val="bg1"/>
                </a:solidFill>
                <a:latin typeface="+mj-lt"/>
                <a:cs typeface="Arial" panose="020B0604020202020204" pitchFamily="34" charset="0"/>
              </a:defRPr>
            </a:lvl1pPr>
          </a:lstStyle>
          <a:p>
            <a:pPr lvl="0" rtl="0"/>
            <a:r>
              <a:rPr lang="en-GB" noProof="0" dirty="0"/>
              <a:t>ADD NAME HERE</a:t>
            </a:r>
          </a:p>
        </p:txBody>
      </p:sp>
      <p:sp>
        <p:nvSpPr>
          <p:cNvPr id="11" name="Text Placeholder 6">
            <a:extLst>
              <a:ext uri="{FF2B5EF4-FFF2-40B4-BE49-F238E27FC236}">
                <a16:creationId xmlns:a16="http://schemas.microsoft.com/office/drawing/2014/main" id="{BC14EC5C-D80F-42F2-A5F0-D4F07AADAECE}"/>
              </a:ext>
            </a:extLst>
          </p:cNvPr>
          <p:cNvSpPr>
            <a:spLocks noGrp="1"/>
          </p:cNvSpPr>
          <p:nvPr userDrawn="1">
            <p:ph type="body" sz="quarter" idx="17"/>
          </p:nvPr>
        </p:nvSpPr>
        <p:spPr>
          <a:xfrm>
            <a:off x="6359042" y="3652861"/>
            <a:ext cx="2517605" cy="484146"/>
          </a:xfrm>
        </p:spPr>
        <p:txBody>
          <a:bodyPr lIns="0" rtlCol="0">
            <a:noAutofit/>
          </a:bodyPr>
          <a:lstStyle>
            <a:lvl1pPr marL="0" indent="0" algn="ctr">
              <a:buNone/>
              <a:defRPr sz="1400">
                <a:solidFill>
                  <a:schemeClr val="bg1"/>
                </a:solidFill>
                <a:latin typeface="+mn-lt"/>
                <a:cs typeface="Arial" panose="020B0604020202020204" pitchFamily="34" charset="0"/>
              </a:defRPr>
            </a:lvl1pPr>
          </a:lstStyle>
          <a:p>
            <a:pPr lvl="0" rtl="0"/>
            <a:r>
              <a:rPr lang="en-US" noProof="0"/>
              <a:t>Click to edit Master text styles</a:t>
            </a:r>
          </a:p>
        </p:txBody>
      </p:sp>
      <p:sp>
        <p:nvSpPr>
          <p:cNvPr id="12" name="Text Placeholder 6">
            <a:extLst>
              <a:ext uri="{FF2B5EF4-FFF2-40B4-BE49-F238E27FC236}">
                <a16:creationId xmlns:a16="http://schemas.microsoft.com/office/drawing/2014/main" id="{235DD3B7-76E7-45B9-B75B-30D7AFC8EE6C}"/>
              </a:ext>
            </a:extLst>
          </p:cNvPr>
          <p:cNvSpPr>
            <a:spLocks noGrp="1"/>
          </p:cNvSpPr>
          <p:nvPr userDrawn="1">
            <p:ph type="body" sz="quarter" idx="18" hasCustomPrompt="1"/>
          </p:nvPr>
        </p:nvSpPr>
        <p:spPr>
          <a:xfrm>
            <a:off x="6359042" y="3248535"/>
            <a:ext cx="2517605" cy="382749"/>
          </a:xfrm>
        </p:spPr>
        <p:txBody>
          <a:bodyPr lIns="0" rtlCol="0" anchor="b">
            <a:noAutofit/>
          </a:bodyPr>
          <a:lstStyle>
            <a:lvl1pPr marL="0" indent="0" algn="ctr">
              <a:buNone/>
              <a:defRPr sz="1600" b="1">
                <a:solidFill>
                  <a:schemeClr val="bg1"/>
                </a:solidFill>
                <a:latin typeface="+mj-lt"/>
                <a:cs typeface="Arial" panose="020B0604020202020204" pitchFamily="34" charset="0"/>
              </a:defRPr>
            </a:lvl1pPr>
          </a:lstStyle>
          <a:p>
            <a:pPr lvl="0" rtl="0"/>
            <a:r>
              <a:rPr lang="en-GB" noProof="0" dirty="0"/>
              <a:t>ADD NAME HERE</a:t>
            </a:r>
          </a:p>
        </p:txBody>
      </p:sp>
      <p:sp>
        <p:nvSpPr>
          <p:cNvPr id="13" name="Text Placeholder 6">
            <a:extLst>
              <a:ext uri="{FF2B5EF4-FFF2-40B4-BE49-F238E27FC236}">
                <a16:creationId xmlns:a16="http://schemas.microsoft.com/office/drawing/2014/main" id="{3B9FAC90-EA8D-4C0E-A0D1-0D252B50A12F}"/>
              </a:ext>
            </a:extLst>
          </p:cNvPr>
          <p:cNvSpPr>
            <a:spLocks noGrp="1"/>
          </p:cNvSpPr>
          <p:nvPr userDrawn="1">
            <p:ph type="body" sz="quarter" idx="19"/>
          </p:nvPr>
        </p:nvSpPr>
        <p:spPr>
          <a:xfrm>
            <a:off x="3288925" y="5167572"/>
            <a:ext cx="2517605" cy="484146"/>
          </a:xfrm>
        </p:spPr>
        <p:txBody>
          <a:bodyPr lIns="0" rtlCol="0">
            <a:noAutofit/>
          </a:bodyPr>
          <a:lstStyle>
            <a:lvl1pPr marL="0" indent="0" algn="ctr">
              <a:buNone/>
              <a:defRPr sz="1400">
                <a:solidFill>
                  <a:schemeClr val="bg1"/>
                </a:solidFill>
                <a:latin typeface="+mn-lt"/>
                <a:cs typeface="Arial" panose="020B0604020202020204" pitchFamily="34" charset="0"/>
              </a:defRPr>
            </a:lvl1pPr>
          </a:lstStyle>
          <a:p>
            <a:pPr lvl="0" rtl="0"/>
            <a:r>
              <a:rPr lang="en-US" noProof="0"/>
              <a:t>Click to edit Master text styles</a:t>
            </a:r>
          </a:p>
        </p:txBody>
      </p:sp>
      <p:sp>
        <p:nvSpPr>
          <p:cNvPr id="14" name="Text Placeholder 6">
            <a:extLst>
              <a:ext uri="{FF2B5EF4-FFF2-40B4-BE49-F238E27FC236}">
                <a16:creationId xmlns:a16="http://schemas.microsoft.com/office/drawing/2014/main" id="{5556F808-0B84-4923-9C86-83F13CFABBB6}"/>
              </a:ext>
            </a:extLst>
          </p:cNvPr>
          <p:cNvSpPr>
            <a:spLocks noGrp="1"/>
          </p:cNvSpPr>
          <p:nvPr userDrawn="1">
            <p:ph type="body" sz="quarter" idx="20" hasCustomPrompt="1"/>
          </p:nvPr>
        </p:nvSpPr>
        <p:spPr>
          <a:xfrm>
            <a:off x="3288925" y="4763246"/>
            <a:ext cx="2517605" cy="382749"/>
          </a:xfrm>
        </p:spPr>
        <p:txBody>
          <a:bodyPr lIns="0" rtlCol="0" anchor="b">
            <a:noAutofit/>
          </a:bodyPr>
          <a:lstStyle>
            <a:lvl1pPr marL="0" indent="0" algn="ctr">
              <a:buNone/>
              <a:defRPr sz="1600" b="1">
                <a:solidFill>
                  <a:schemeClr val="bg1"/>
                </a:solidFill>
                <a:latin typeface="+mj-lt"/>
                <a:cs typeface="Arial" panose="020B0604020202020204" pitchFamily="34" charset="0"/>
              </a:defRPr>
            </a:lvl1pPr>
          </a:lstStyle>
          <a:p>
            <a:pPr lvl="0" rtl="0"/>
            <a:r>
              <a:rPr lang="en-GB" noProof="0" dirty="0"/>
              <a:t>ADD NAME HERE</a:t>
            </a:r>
          </a:p>
        </p:txBody>
      </p:sp>
      <p:sp>
        <p:nvSpPr>
          <p:cNvPr id="15" name="Text Placeholder 6">
            <a:extLst>
              <a:ext uri="{FF2B5EF4-FFF2-40B4-BE49-F238E27FC236}">
                <a16:creationId xmlns:a16="http://schemas.microsoft.com/office/drawing/2014/main" id="{6D49870F-68D7-4CDC-8F2A-696151FA2B90}"/>
              </a:ext>
            </a:extLst>
          </p:cNvPr>
          <p:cNvSpPr>
            <a:spLocks noGrp="1"/>
          </p:cNvSpPr>
          <p:nvPr userDrawn="1">
            <p:ph type="body" sz="quarter" idx="21"/>
          </p:nvPr>
        </p:nvSpPr>
        <p:spPr>
          <a:xfrm>
            <a:off x="9412281" y="5167572"/>
            <a:ext cx="2517605" cy="484146"/>
          </a:xfrm>
        </p:spPr>
        <p:txBody>
          <a:bodyPr lIns="0" rtlCol="0">
            <a:noAutofit/>
          </a:bodyPr>
          <a:lstStyle>
            <a:lvl1pPr marL="0" indent="0" algn="ctr">
              <a:buNone/>
              <a:defRPr sz="1400">
                <a:solidFill>
                  <a:schemeClr val="bg1"/>
                </a:solidFill>
                <a:latin typeface="+mn-lt"/>
                <a:cs typeface="Arial" panose="020B0604020202020204" pitchFamily="34" charset="0"/>
              </a:defRPr>
            </a:lvl1pPr>
          </a:lstStyle>
          <a:p>
            <a:pPr lvl="0" rtl="0"/>
            <a:r>
              <a:rPr lang="en-US" noProof="0"/>
              <a:t>Click to edit Master text styles</a:t>
            </a:r>
          </a:p>
        </p:txBody>
      </p:sp>
      <p:sp>
        <p:nvSpPr>
          <p:cNvPr id="16" name="Text Placeholder 6">
            <a:extLst>
              <a:ext uri="{FF2B5EF4-FFF2-40B4-BE49-F238E27FC236}">
                <a16:creationId xmlns:a16="http://schemas.microsoft.com/office/drawing/2014/main" id="{530C251D-6B9A-485B-A02D-AAF34ECA7B5D}"/>
              </a:ext>
            </a:extLst>
          </p:cNvPr>
          <p:cNvSpPr>
            <a:spLocks noGrp="1"/>
          </p:cNvSpPr>
          <p:nvPr userDrawn="1">
            <p:ph type="body" sz="quarter" idx="22" hasCustomPrompt="1"/>
          </p:nvPr>
        </p:nvSpPr>
        <p:spPr>
          <a:xfrm>
            <a:off x="9412281" y="4763246"/>
            <a:ext cx="2517605" cy="382749"/>
          </a:xfrm>
        </p:spPr>
        <p:txBody>
          <a:bodyPr lIns="0" rtlCol="0" anchor="b">
            <a:noAutofit/>
          </a:bodyPr>
          <a:lstStyle>
            <a:lvl1pPr marL="0" indent="0" algn="ctr">
              <a:buNone/>
              <a:defRPr sz="1600" b="1">
                <a:solidFill>
                  <a:schemeClr val="bg1"/>
                </a:solidFill>
                <a:latin typeface="+mj-lt"/>
                <a:cs typeface="Arial" panose="020B0604020202020204" pitchFamily="34" charset="0"/>
              </a:defRPr>
            </a:lvl1pPr>
          </a:lstStyle>
          <a:p>
            <a:pPr lvl="0" rtl="0"/>
            <a:r>
              <a:rPr lang="en-GB" noProof="0" dirty="0"/>
              <a:t>ADD NAME HERE</a:t>
            </a:r>
          </a:p>
        </p:txBody>
      </p:sp>
      <p:sp>
        <p:nvSpPr>
          <p:cNvPr id="31" name="Picture Placeholder 4" title="Decorative">
            <a:extLst>
              <a:ext uri="{FF2B5EF4-FFF2-40B4-BE49-F238E27FC236}">
                <a16:creationId xmlns:a16="http://schemas.microsoft.com/office/drawing/2014/main" id="{FB28CC40-CBF3-4E1C-841D-45C7739F95EE}"/>
              </a:ext>
            </a:extLst>
          </p:cNvPr>
          <p:cNvSpPr>
            <a:spLocks noGrp="1"/>
          </p:cNvSpPr>
          <p:nvPr>
            <p:ph type="pic" sz="quarter" idx="12"/>
          </p:nvPr>
        </p:nvSpPr>
        <p:spPr>
          <a:xfrm>
            <a:off x="6092848" y="4416552"/>
            <a:ext cx="3054096" cy="2441448"/>
          </a:xfrm>
          <a:prstGeom prst="rect">
            <a:avLst/>
          </a:prstGeom>
        </p:spPr>
        <p:txBody>
          <a:bodyPr rtlCol="0">
            <a:normAutofit/>
          </a:bodyPr>
          <a:lstStyle>
            <a:lvl1pPr algn="ctr">
              <a:defRPr sz="1600"/>
            </a:lvl1pPr>
          </a:lstStyle>
          <a:p>
            <a:pPr rtl="0"/>
            <a:r>
              <a:rPr lang="en-US" noProof="0"/>
              <a:t>Click icon to add picture</a:t>
            </a:r>
            <a:endParaRPr lang="en-GB" noProof="0" dirty="0"/>
          </a:p>
        </p:txBody>
      </p:sp>
    </p:spTree>
    <p:extLst>
      <p:ext uri="{BB962C8B-B14F-4D97-AF65-F5344CB8AC3E}">
        <p14:creationId xmlns:p14="http://schemas.microsoft.com/office/powerpoint/2010/main" val="333117509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3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38200" y="839972"/>
            <a:ext cx="4767262" cy="1342045"/>
          </a:xfrm>
        </p:spPr>
        <p:txBody>
          <a:bodyPr lIns="0" rtlCol="0" anchor="b">
            <a:normAutofit/>
          </a:bodyPr>
          <a:lstStyle>
            <a:lvl1pPr>
              <a:defRPr sz="4000">
                <a:solidFill>
                  <a:schemeClr val="accent1"/>
                </a:solidFill>
              </a:defRPr>
            </a:lvl1pPr>
          </a:lstStyle>
          <a:p>
            <a:pPr rtl="0"/>
            <a:r>
              <a:rPr lang="en-GB" noProof="0" dirty="0"/>
              <a:t>Click to Add </a:t>
            </a:r>
            <a:br>
              <a:rPr lang="en-GB" noProof="0" dirty="0"/>
            </a:br>
            <a:r>
              <a:rPr lang="en-GB" noProof="0" dirty="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838200" y="2635242"/>
            <a:ext cx="4767262" cy="3483263"/>
          </a:xfrm>
        </p:spPr>
        <p:txBody>
          <a:bodyPr lIns="0" rtlCol="0">
            <a:normAutofit/>
          </a:bodyPr>
          <a:lstStyle>
            <a:lvl1pPr marL="0" indent="0">
              <a:lnSpc>
                <a:spcPct val="100000"/>
              </a:lnSpc>
              <a:buNone/>
              <a:defRPr sz="1400" spc="0">
                <a:solidFill>
                  <a:schemeClr val="tx2"/>
                </a:solidFill>
                <a:latin typeface="+mn-lt"/>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rtl="0"/>
            <a:r>
              <a:rPr lang="en-US"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838200" y="2247679"/>
            <a:ext cx="4767262" cy="321901"/>
          </a:xfrm>
        </p:spPr>
        <p:txBody>
          <a:bodyPr lIns="0" rtlCol="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rtl="0"/>
            <a:r>
              <a:rPr lang="en-GB" noProof="0" dirty="0"/>
              <a:t>SUBTITLE HERE</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937569" y="2247900"/>
            <a:ext cx="5620473" cy="3870325"/>
          </a:xfrm>
        </p:spPr>
        <p:txBody>
          <a:bodyPr rtlCol="0"/>
          <a:lstStyle/>
          <a:p>
            <a:pPr rtl="0"/>
            <a:r>
              <a:rPr lang="en-US" noProof="0"/>
              <a:t>Click icon to add chart</a:t>
            </a:r>
            <a:endParaRPr lang="en-GB" noProof="0" dirty="0"/>
          </a:p>
        </p:txBody>
      </p:sp>
      <p:sp>
        <p:nvSpPr>
          <p:cNvPr id="2" name="Rectangle 1">
            <a:extLst>
              <a:ext uri="{FF2B5EF4-FFF2-40B4-BE49-F238E27FC236}">
                <a16:creationId xmlns:a16="http://schemas.microsoft.com/office/drawing/2014/main" id="{2B5F4DF3-3822-4AC9-9C82-C8D284E443EB}"/>
              </a:ext>
            </a:extLst>
          </p:cNvPr>
          <p:cNvSpPr/>
          <p:nvPr userDrawn="1"/>
        </p:nvSpPr>
        <p:spPr>
          <a:xfrm>
            <a:off x="5937569" y="2082800"/>
            <a:ext cx="5620473" cy="101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290096353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4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38200" y="839972"/>
            <a:ext cx="4767262" cy="1342045"/>
          </a:xfrm>
        </p:spPr>
        <p:txBody>
          <a:bodyPr lIns="0" rtlCol="0" anchor="b">
            <a:normAutofit/>
          </a:bodyPr>
          <a:lstStyle>
            <a:lvl1pPr>
              <a:defRPr sz="4000">
                <a:solidFill>
                  <a:schemeClr val="tx2"/>
                </a:solidFill>
              </a:defRPr>
            </a:lvl1pPr>
          </a:lstStyle>
          <a:p>
            <a:pPr rtl="0"/>
            <a:r>
              <a:rPr lang="en-GB" noProof="0" dirty="0"/>
              <a:t>Click to Add </a:t>
            </a:r>
            <a:br>
              <a:rPr lang="en-GB" noProof="0" dirty="0"/>
            </a:br>
            <a:r>
              <a:rPr lang="en-GB" noProof="0" dirty="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838200" y="2635242"/>
            <a:ext cx="4767262" cy="3483263"/>
          </a:xfrm>
        </p:spPr>
        <p:txBody>
          <a:bodyPr lIns="0" rtlCol="0">
            <a:normAutofit/>
          </a:bodyPr>
          <a:lstStyle>
            <a:lvl1pPr marL="0" indent="0">
              <a:lnSpc>
                <a:spcPct val="100000"/>
              </a:lnSpc>
              <a:buNone/>
              <a:defRPr sz="1400" spc="0">
                <a:solidFill>
                  <a:schemeClr val="tx2"/>
                </a:solidFill>
                <a:latin typeface="+mn-lt"/>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rtl="0"/>
            <a:r>
              <a:rPr lang="en-US"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838200" y="2247679"/>
            <a:ext cx="4767262" cy="321901"/>
          </a:xfrm>
        </p:spPr>
        <p:txBody>
          <a:bodyPr lIns="0" rtlCol="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rtl="0"/>
            <a:r>
              <a:rPr lang="en-GB" noProof="0" dirty="0"/>
              <a:t>SUBTITLE HERE</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937569" y="839972"/>
            <a:ext cx="5620473" cy="5278253"/>
          </a:xfrm>
        </p:spPr>
        <p:txBody>
          <a:bodyPr rtlCol="0"/>
          <a:lstStyle/>
          <a:p>
            <a:pPr rtl="0"/>
            <a:r>
              <a:rPr lang="en-US" noProof="0"/>
              <a:t>Click icon to add chart</a:t>
            </a:r>
            <a:endParaRPr lang="en-GB" noProof="0" dirty="0"/>
          </a:p>
        </p:txBody>
      </p:sp>
      <p:sp>
        <p:nvSpPr>
          <p:cNvPr id="7" name="Shape 62" title="Decorative">
            <a:extLst>
              <a:ext uri="{FF2B5EF4-FFF2-40B4-BE49-F238E27FC236}">
                <a16:creationId xmlns:a16="http://schemas.microsoft.com/office/drawing/2014/main" id="{5C48ADE8-5D65-4FF2-93E1-D504137454D1}"/>
              </a:ext>
            </a:extLst>
          </p:cNvPr>
          <p:cNvSpPr/>
          <p:nvPr userDrawn="1"/>
        </p:nvSpPr>
        <p:spPr>
          <a:xfrm flipV="1">
            <a:off x="5770807" y="839972"/>
            <a:ext cx="0" cy="5370328"/>
          </a:xfrm>
          <a:prstGeom prst="line">
            <a:avLst/>
          </a:prstGeom>
          <a:ln w="76200">
            <a:solidFill>
              <a:schemeClr val="accent1">
                <a:alpha val="97000"/>
              </a:schemeClr>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dirty="0"/>
          </a:p>
        </p:txBody>
      </p:sp>
    </p:spTree>
    <p:extLst>
      <p:ext uri="{BB962C8B-B14F-4D97-AF65-F5344CB8AC3E}">
        <p14:creationId xmlns:p14="http://schemas.microsoft.com/office/powerpoint/2010/main" val="131012737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5_Blank ">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5EE74C1-9E1A-46A4-9261-8F389FEAB7F4}"/>
              </a:ext>
            </a:extLst>
          </p:cNvPr>
          <p:cNvSpPr/>
          <p:nvPr userDrawn="1"/>
        </p:nvSpPr>
        <p:spPr>
          <a:xfrm>
            <a:off x="5727700" y="0"/>
            <a:ext cx="64643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38200" y="839972"/>
            <a:ext cx="4767262" cy="1342045"/>
          </a:xfrm>
        </p:spPr>
        <p:txBody>
          <a:bodyPr lIns="0" rtlCol="0" anchor="b">
            <a:normAutofit/>
          </a:bodyPr>
          <a:lstStyle>
            <a:lvl1pPr>
              <a:defRPr sz="4000">
                <a:solidFill>
                  <a:schemeClr val="tx2"/>
                </a:solidFill>
              </a:defRPr>
            </a:lvl1pPr>
          </a:lstStyle>
          <a:p>
            <a:pPr rtl="0"/>
            <a:r>
              <a:rPr lang="en-GB" noProof="0" dirty="0"/>
              <a:t>Click to Add </a:t>
            </a:r>
            <a:br>
              <a:rPr lang="en-GB" noProof="0" dirty="0"/>
            </a:br>
            <a:r>
              <a:rPr lang="en-GB" noProof="0" dirty="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838200" y="2635242"/>
            <a:ext cx="4767262" cy="3483263"/>
          </a:xfrm>
        </p:spPr>
        <p:txBody>
          <a:bodyPr lIns="0" rtlCol="0">
            <a:normAutofit/>
          </a:bodyPr>
          <a:lstStyle>
            <a:lvl1pPr marL="0" indent="0">
              <a:lnSpc>
                <a:spcPct val="100000"/>
              </a:lnSpc>
              <a:buNone/>
              <a:defRPr sz="1400" spc="0">
                <a:solidFill>
                  <a:schemeClr val="tx2"/>
                </a:solidFill>
                <a:latin typeface="+mn-lt"/>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rtl="0"/>
            <a:r>
              <a:rPr lang="en-US"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838200" y="2247679"/>
            <a:ext cx="4767262" cy="321901"/>
          </a:xfrm>
        </p:spPr>
        <p:txBody>
          <a:bodyPr lIns="0" rtlCol="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rtl="0"/>
            <a:r>
              <a:rPr lang="en-GB" noProof="0" dirty="0"/>
              <a:t>SUBTITLE HERE</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937569" y="839972"/>
            <a:ext cx="5620473" cy="5278253"/>
          </a:xfrm>
        </p:spPr>
        <p:txBody>
          <a:bodyPr rtlCol="0"/>
          <a:lstStyle>
            <a:lvl1pPr>
              <a:defRPr>
                <a:solidFill>
                  <a:schemeClr val="bg1"/>
                </a:solidFill>
              </a:defRPr>
            </a:lvl1pPr>
          </a:lstStyle>
          <a:p>
            <a:pPr rtl="0"/>
            <a:r>
              <a:rPr lang="en-US" noProof="0"/>
              <a:t>Click icon to add chart</a:t>
            </a:r>
            <a:endParaRPr lang="en-GB" noProof="0" dirty="0"/>
          </a:p>
        </p:txBody>
      </p:sp>
    </p:spTree>
    <p:extLst>
      <p:ext uri="{BB962C8B-B14F-4D97-AF65-F5344CB8AC3E}">
        <p14:creationId xmlns:p14="http://schemas.microsoft.com/office/powerpoint/2010/main" val="191476893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6_Blank ">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5EE74C1-9E1A-46A4-9261-8F389FEAB7F4}"/>
              </a:ext>
            </a:extLst>
          </p:cNvPr>
          <p:cNvSpPr/>
          <p:nvPr userDrawn="1"/>
        </p:nvSpPr>
        <p:spPr>
          <a:xfrm>
            <a:off x="5727700" y="0"/>
            <a:ext cx="64643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38200" y="839972"/>
            <a:ext cx="4767262" cy="1342045"/>
          </a:xfrm>
        </p:spPr>
        <p:txBody>
          <a:bodyPr lIns="0" rtlCol="0" anchor="b">
            <a:normAutofit/>
          </a:bodyPr>
          <a:lstStyle>
            <a:lvl1pPr>
              <a:defRPr sz="4000">
                <a:solidFill>
                  <a:schemeClr val="tx2"/>
                </a:solidFill>
              </a:defRPr>
            </a:lvl1pPr>
          </a:lstStyle>
          <a:p>
            <a:pPr rtl="0"/>
            <a:r>
              <a:rPr lang="en-GB" noProof="0" dirty="0"/>
              <a:t>Click to Add </a:t>
            </a:r>
            <a:br>
              <a:rPr lang="en-GB" noProof="0" dirty="0"/>
            </a:br>
            <a:r>
              <a:rPr lang="en-GB" noProof="0" dirty="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838200" y="2635242"/>
            <a:ext cx="4767262" cy="3483263"/>
          </a:xfrm>
        </p:spPr>
        <p:txBody>
          <a:bodyPr lIns="0" rtlCol="0">
            <a:normAutofit/>
          </a:bodyPr>
          <a:lstStyle>
            <a:lvl1pPr marL="0" indent="0">
              <a:lnSpc>
                <a:spcPct val="100000"/>
              </a:lnSpc>
              <a:buNone/>
              <a:defRPr sz="1400" spc="0">
                <a:solidFill>
                  <a:schemeClr val="tx2"/>
                </a:solidFill>
                <a:latin typeface="+mn-lt"/>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rtl="0"/>
            <a:r>
              <a:rPr lang="en-US"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838200" y="2247679"/>
            <a:ext cx="4767262" cy="321901"/>
          </a:xfrm>
        </p:spPr>
        <p:txBody>
          <a:bodyPr lIns="0" rtlCol="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rtl="0"/>
            <a:r>
              <a:rPr lang="en-GB" noProof="0" dirty="0"/>
              <a:t>SUBTITLE HERE</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937569" y="839972"/>
            <a:ext cx="5620473" cy="5278253"/>
          </a:xfrm>
        </p:spPr>
        <p:txBody>
          <a:bodyPr rtlCol="0"/>
          <a:lstStyle>
            <a:lvl1pPr>
              <a:defRPr>
                <a:solidFill>
                  <a:schemeClr val="bg1"/>
                </a:solidFill>
              </a:defRPr>
            </a:lvl1pPr>
          </a:lstStyle>
          <a:p>
            <a:pPr rtl="0"/>
            <a:r>
              <a:rPr lang="en-US" noProof="0"/>
              <a:t>Click icon to add chart</a:t>
            </a:r>
            <a:endParaRPr lang="en-GB" noProof="0" dirty="0"/>
          </a:p>
        </p:txBody>
      </p:sp>
    </p:spTree>
    <p:extLst>
      <p:ext uri="{BB962C8B-B14F-4D97-AF65-F5344CB8AC3E}">
        <p14:creationId xmlns:p14="http://schemas.microsoft.com/office/powerpoint/2010/main" val="211542580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1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47180" y="687572"/>
            <a:ext cx="4767262" cy="1342045"/>
          </a:xfrm>
        </p:spPr>
        <p:txBody>
          <a:bodyPr lIns="0" rtlCol="0" anchor="b">
            <a:normAutofit/>
          </a:bodyPr>
          <a:lstStyle>
            <a:lvl1pPr algn="r">
              <a:defRPr sz="4000"/>
            </a:lvl1pPr>
          </a:lstStyle>
          <a:p>
            <a:pPr rtl="0"/>
            <a:r>
              <a:rPr lang="en-GB" noProof="0" dirty="0"/>
              <a:t>Click to Add </a:t>
            </a:r>
            <a:br>
              <a:rPr lang="en-GB" noProof="0" dirty="0"/>
            </a:br>
            <a:r>
              <a:rPr lang="en-GB" noProof="0" dirty="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5815420" y="687573"/>
            <a:ext cx="5370740" cy="1342044"/>
          </a:xfrm>
        </p:spPr>
        <p:txBody>
          <a:bodyPr lIns="0" rtlCol="0">
            <a:normAutofit/>
          </a:bodyPr>
          <a:lstStyle>
            <a:lvl1pPr marL="0" indent="0">
              <a:lnSpc>
                <a:spcPct val="100000"/>
              </a:lnSpc>
              <a:buNone/>
              <a:defRPr sz="1400" spc="0">
                <a:solidFill>
                  <a:schemeClr val="tx2"/>
                </a:solidFill>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rtl="0"/>
            <a:r>
              <a:rPr lang="en-US" noProof="0"/>
              <a:t>Click to edit Master text styles</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838200" y="2392680"/>
            <a:ext cx="10719842" cy="4167505"/>
          </a:xfrm>
        </p:spPr>
        <p:txBody>
          <a:bodyPr rtlCol="0"/>
          <a:lstStyle/>
          <a:p>
            <a:pPr rtl="0"/>
            <a:r>
              <a:rPr lang="en-US" noProof="0"/>
              <a:t>Click icon to add chart</a:t>
            </a:r>
            <a:endParaRPr lang="en-GB" noProof="0" dirty="0"/>
          </a:p>
        </p:txBody>
      </p:sp>
    </p:spTree>
    <p:extLst>
      <p:ext uri="{BB962C8B-B14F-4D97-AF65-F5344CB8AC3E}">
        <p14:creationId xmlns:p14="http://schemas.microsoft.com/office/powerpoint/2010/main" val="74456074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2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47180" y="687572"/>
            <a:ext cx="4767262" cy="1342045"/>
          </a:xfrm>
        </p:spPr>
        <p:txBody>
          <a:bodyPr lIns="0" rtlCol="0" anchor="b">
            <a:normAutofit/>
          </a:bodyPr>
          <a:lstStyle>
            <a:lvl1pPr algn="r">
              <a:defRPr sz="4000"/>
            </a:lvl1pPr>
          </a:lstStyle>
          <a:p>
            <a:pPr rtl="0"/>
            <a:r>
              <a:rPr lang="en-GB" noProof="0" dirty="0"/>
              <a:t>Click to Add </a:t>
            </a:r>
            <a:br>
              <a:rPr lang="en-GB" noProof="0" dirty="0"/>
            </a:br>
            <a:r>
              <a:rPr lang="en-GB" noProof="0" dirty="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5815420" y="687573"/>
            <a:ext cx="5370740" cy="1342044"/>
          </a:xfrm>
        </p:spPr>
        <p:txBody>
          <a:bodyPr lIns="0" rtlCol="0">
            <a:normAutofit/>
          </a:bodyPr>
          <a:lstStyle>
            <a:lvl1pPr marL="0" indent="0">
              <a:lnSpc>
                <a:spcPct val="100000"/>
              </a:lnSpc>
              <a:buNone/>
              <a:defRPr sz="1400" spc="0">
                <a:solidFill>
                  <a:schemeClr val="tx2"/>
                </a:solidFill>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rtl="0"/>
            <a:r>
              <a:rPr lang="en-US" noProof="0"/>
              <a:t>Click to edit Master text styles</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815420" y="2392680"/>
            <a:ext cx="5742622" cy="4023995"/>
          </a:xfrm>
        </p:spPr>
        <p:txBody>
          <a:bodyPr rtlCol="0"/>
          <a:lstStyle/>
          <a:p>
            <a:pPr rtl="0"/>
            <a:r>
              <a:rPr lang="en-US" noProof="0"/>
              <a:t>Click icon to add chart</a:t>
            </a:r>
            <a:endParaRPr lang="en-GB" noProof="0" dirty="0"/>
          </a:p>
        </p:txBody>
      </p:sp>
      <p:sp>
        <p:nvSpPr>
          <p:cNvPr id="4" name="Picture Placeholder 3" title="Decorative">
            <a:extLst>
              <a:ext uri="{FF2B5EF4-FFF2-40B4-BE49-F238E27FC236}">
                <a16:creationId xmlns:a16="http://schemas.microsoft.com/office/drawing/2014/main" id="{C9E9201F-1E54-4CE0-974D-2A45F04F48B9}"/>
              </a:ext>
            </a:extLst>
          </p:cNvPr>
          <p:cNvSpPr>
            <a:spLocks noGrp="1"/>
          </p:cNvSpPr>
          <p:nvPr>
            <p:ph type="pic" sz="quarter" idx="14"/>
          </p:nvPr>
        </p:nvSpPr>
        <p:spPr>
          <a:xfrm>
            <a:off x="838200" y="2392045"/>
            <a:ext cx="4776788" cy="4023995"/>
          </a:xfrm>
        </p:spPr>
        <p:txBody>
          <a:bodyPr rtlCol="0"/>
          <a:lstStyle/>
          <a:p>
            <a:pPr rtl="0"/>
            <a:r>
              <a:rPr lang="en-US" noProof="0"/>
              <a:t>Click icon to add picture</a:t>
            </a:r>
            <a:endParaRPr lang="en-GB" noProof="0" dirty="0"/>
          </a:p>
        </p:txBody>
      </p:sp>
    </p:spTree>
    <p:extLst>
      <p:ext uri="{BB962C8B-B14F-4D97-AF65-F5344CB8AC3E}">
        <p14:creationId xmlns:p14="http://schemas.microsoft.com/office/powerpoint/2010/main" val="6985145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74535-13A9-914D-A6BC-97AFF288301C}"/>
              </a:ext>
            </a:extLst>
          </p:cNvPr>
          <p:cNvSpPr>
            <a:spLocks noGrp="1"/>
          </p:cNvSpPr>
          <p:nvPr>
            <p:ph type="title" hasCustomPrompt="1"/>
          </p:nvPr>
        </p:nvSpPr>
        <p:spPr>
          <a:xfrm>
            <a:off x="647700" y="289560"/>
            <a:ext cx="10896600" cy="893218"/>
          </a:xfrm>
        </p:spPr>
        <p:txBody>
          <a:bodyPr rtlCol="0" anchor="b"/>
          <a:lstStyle>
            <a:lvl1pPr algn="ctr">
              <a:defRPr/>
            </a:lvl1pPr>
          </a:lstStyle>
          <a:p>
            <a:pPr rtl="0"/>
            <a:r>
              <a:rPr lang="en-GB" noProof="0" dirty="0"/>
              <a:t>CLICK TO EDIT MASTER TITLE STYLE</a:t>
            </a:r>
          </a:p>
        </p:txBody>
      </p:sp>
      <p:sp>
        <p:nvSpPr>
          <p:cNvPr id="11" name="Text Placeholder 11">
            <a:extLst>
              <a:ext uri="{FF2B5EF4-FFF2-40B4-BE49-F238E27FC236}">
                <a16:creationId xmlns:a16="http://schemas.microsoft.com/office/drawing/2014/main" id="{43A40995-514F-A74C-B120-F2ADB492062F}"/>
              </a:ext>
            </a:extLst>
          </p:cNvPr>
          <p:cNvSpPr>
            <a:spLocks noGrp="1"/>
          </p:cNvSpPr>
          <p:nvPr>
            <p:ph type="body" sz="quarter" idx="12" hasCustomPrompt="1"/>
          </p:nvPr>
        </p:nvSpPr>
        <p:spPr>
          <a:xfrm>
            <a:off x="647700" y="1097363"/>
            <a:ext cx="10896600" cy="602887"/>
          </a:xfrm>
        </p:spPr>
        <p:txBody>
          <a:bodyPr rtlCol="0" anchor="ctr">
            <a:normAutofit/>
          </a:bodyPr>
          <a:lstStyle>
            <a:lvl1pPr marL="0" indent="0" algn="ctr">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rtl="0"/>
            <a:r>
              <a:rPr lang="en-GB" noProof="0" dirty="0"/>
              <a:t>SUBTITLE HERE</a:t>
            </a:r>
          </a:p>
        </p:txBody>
      </p:sp>
      <p:sp>
        <p:nvSpPr>
          <p:cNvPr id="4" name="Table Placeholder 3" title="Decorative">
            <a:extLst>
              <a:ext uri="{FF2B5EF4-FFF2-40B4-BE49-F238E27FC236}">
                <a16:creationId xmlns:a16="http://schemas.microsoft.com/office/drawing/2014/main" id="{EC1740A4-BBA1-4296-9738-ADD3B80B2439}"/>
              </a:ext>
            </a:extLst>
          </p:cNvPr>
          <p:cNvSpPr>
            <a:spLocks noGrp="1"/>
          </p:cNvSpPr>
          <p:nvPr>
            <p:ph type="tbl" sz="quarter" idx="13"/>
          </p:nvPr>
        </p:nvSpPr>
        <p:spPr>
          <a:xfrm>
            <a:off x="647700" y="1806575"/>
            <a:ext cx="10896600" cy="4578350"/>
          </a:xfrm>
        </p:spPr>
        <p:txBody>
          <a:bodyPr rtlCol="0"/>
          <a:lstStyle/>
          <a:p>
            <a:pPr rtl="0"/>
            <a:r>
              <a:rPr lang="en-US" noProof="0"/>
              <a:t>Click icon to add table</a:t>
            </a:r>
            <a:endParaRPr lang="en-GB" noProof="0" dirty="0"/>
          </a:p>
        </p:txBody>
      </p:sp>
    </p:spTree>
    <p:extLst>
      <p:ext uri="{BB962C8B-B14F-4D97-AF65-F5344CB8AC3E}">
        <p14:creationId xmlns:p14="http://schemas.microsoft.com/office/powerpoint/2010/main" val="85082984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697232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 name="Picture Placeholder 6" title="Decorative">
            <a:extLst>
              <a:ext uri="{FF2B5EF4-FFF2-40B4-BE49-F238E27FC236}">
                <a16:creationId xmlns:a16="http://schemas.microsoft.com/office/drawing/2014/main" id="{18957288-25D1-4D25-BECD-5A2E6A888185}"/>
              </a:ext>
            </a:extLst>
          </p:cNvPr>
          <p:cNvSpPr>
            <a:spLocks noGrp="1"/>
          </p:cNvSpPr>
          <p:nvPr>
            <p:ph type="pic" sz="quarter" idx="13"/>
          </p:nvPr>
        </p:nvSpPr>
        <p:spPr>
          <a:xfrm>
            <a:off x="3236595" y="260350"/>
            <a:ext cx="44926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dirty="0"/>
          </a:p>
        </p:txBody>
      </p:sp>
      <p:sp>
        <p:nvSpPr>
          <p:cNvPr id="6" name="Picture Placeholder 6" title="Decorative">
            <a:extLst>
              <a:ext uri="{FF2B5EF4-FFF2-40B4-BE49-F238E27FC236}">
                <a16:creationId xmlns:a16="http://schemas.microsoft.com/office/drawing/2014/main" id="{3F6FD22A-5FDA-45EC-BE49-3C0E30A397B0}"/>
              </a:ext>
            </a:extLst>
          </p:cNvPr>
          <p:cNvSpPr>
            <a:spLocks noGrp="1"/>
          </p:cNvSpPr>
          <p:nvPr>
            <p:ph type="pic" sz="quarter" idx="15"/>
          </p:nvPr>
        </p:nvSpPr>
        <p:spPr>
          <a:xfrm>
            <a:off x="7839076" y="260350"/>
            <a:ext cx="4052888" cy="3803650"/>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dirty="0"/>
          </a:p>
        </p:txBody>
      </p:sp>
      <p:sp>
        <p:nvSpPr>
          <p:cNvPr id="7" name="Picture Placeholder 6" title="Decorative">
            <a:extLst>
              <a:ext uri="{FF2B5EF4-FFF2-40B4-BE49-F238E27FC236}">
                <a16:creationId xmlns:a16="http://schemas.microsoft.com/office/drawing/2014/main" id="{B64BDA74-9644-41EB-984D-939D27B60F3F}"/>
              </a:ext>
            </a:extLst>
          </p:cNvPr>
          <p:cNvSpPr>
            <a:spLocks noGrp="1"/>
          </p:cNvSpPr>
          <p:nvPr>
            <p:ph type="pic" sz="quarter" idx="16"/>
          </p:nvPr>
        </p:nvSpPr>
        <p:spPr>
          <a:xfrm>
            <a:off x="7839076" y="4165600"/>
            <a:ext cx="4052888" cy="2395538"/>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dirty="0"/>
          </a:p>
        </p:txBody>
      </p:sp>
      <p:sp>
        <p:nvSpPr>
          <p:cNvPr id="8" name="Title 1">
            <a:extLst>
              <a:ext uri="{FF2B5EF4-FFF2-40B4-BE49-F238E27FC236}">
                <a16:creationId xmlns:a16="http://schemas.microsoft.com/office/drawing/2014/main" id="{531D0563-B39F-46E6-AC0D-1CDBD9E8989A}"/>
              </a:ext>
            </a:extLst>
          </p:cNvPr>
          <p:cNvSpPr>
            <a:spLocks noGrp="1"/>
          </p:cNvSpPr>
          <p:nvPr>
            <p:ph type="title" hasCustomPrompt="1"/>
          </p:nvPr>
        </p:nvSpPr>
        <p:spPr>
          <a:xfrm>
            <a:off x="518160" y="450030"/>
            <a:ext cx="2578099" cy="2508588"/>
          </a:xfrm>
        </p:spPr>
        <p:txBody>
          <a:bodyPr lIns="0" rtlCol="0" anchor="b">
            <a:normAutofit/>
          </a:bodyPr>
          <a:lstStyle>
            <a:lvl1pPr algn="l">
              <a:defRPr sz="4000"/>
            </a:lvl1pPr>
          </a:lstStyle>
          <a:p>
            <a:pPr rtl="0"/>
            <a:r>
              <a:rPr lang="en-GB" noProof="0" dirty="0"/>
              <a:t>Click to Add </a:t>
            </a:r>
            <a:br>
              <a:rPr lang="en-GB" noProof="0" dirty="0"/>
            </a:br>
            <a:r>
              <a:rPr lang="en-GB" noProof="0" dirty="0"/>
              <a:t>Slide Title Here</a:t>
            </a:r>
          </a:p>
        </p:txBody>
      </p:sp>
      <p:sp>
        <p:nvSpPr>
          <p:cNvPr id="10" name="Shape 62" title="Decorative">
            <a:extLst>
              <a:ext uri="{FF2B5EF4-FFF2-40B4-BE49-F238E27FC236}">
                <a16:creationId xmlns:a16="http://schemas.microsoft.com/office/drawing/2014/main" id="{E1A23DB6-E067-4A30-8C4B-98B452428518}"/>
              </a:ext>
            </a:extLst>
          </p:cNvPr>
          <p:cNvSpPr/>
          <p:nvPr userDrawn="1"/>
        </p:nvSpPr>
        <p:spPr>
          <a:xfrm rot="16200000" flipV="1">
            <a:off x="1612562" y="1959892"/>
            <a:ext cx="0" cy="2188805"/>
          </a:xfrm>
          <a:prstGeom prst="line">
            <a:avLst/>
          </a:prstGeom>
          <a:ln w="76200">
            <a:solidFill>
              <a:schemeClr val="accent4"/>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dirty="0"/>
          </a:p>
        </p:txBody>
      </p:sp>
    </p:spTree>
    <p:extLst>
      <p:ext uri="{BB962C8B-B14F-4D97-AF65-F5344CB8AC3E}">
        <p14:creationId xmlns:p14="http://schemas.microsoft.com/office/powerpoint/2010/main" val="125293779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4_Blank">
    <p:spTree>
      <p:nvGrpSpPr>
        <p:cNvPr id="1" name=""/>
        <p:cNvGrpSpPr/>
        <p:nvPr/>
      </p:nvGrpSpPr>
      <p:grpSpPr>
        <a:xfrm>
          <a:off x="0" y="0"/>
          <a:ext cx="0" cy="0"/>
          <a:chOff x="0" y="0"/>
          <a:chExt cx="0" cy="0"/>
        </a:xfrm>
      </p:grpSpPr>
      <p:sp>
        <p:nvSpPr>
          <p:cNvPr id="4" name="Picture Placeholder 6" title="Decorative">
            <a:extLst>
              <a:ext uri="{FF2B5EF4-FFF2-40B4-BE49-F238E27FC236}">
                <a16:creationId xmlns:a16="http://schemas.microsoft.com/office/drawing/2014/main" id="{18957288-25D1-4D25-BECD-5A2E6A888185}"/>
              </a:ext>
            </a:extLst>
          </p:cNvPr>
          <p:cNvSpPr>
            <a:spLocks noGrp="1"/>
          </p:cNvSpPr>
          <p:nvPr>
            <p:ph type="pic" sz="quarter" idx="13"/>
          </p:nvPr>
        </p:nvSpPr>
        <p:spPr>
          <a:xfrm>
            <a:off x="2315" y="1497808"/>
            <a:ext cx="3129335" cy="5360192"/>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dirty="0"/>
          </a:p>
        </p:txBody>
      </p:sp>
      <p:sp>
        <p:nvSpPr>
          <p:cNvPr id="6" name="Picture Placeholder 6" title="Decorative">
            <a:extLst>
              <a:ext uri="{FF2B5EF4-FFF2-40B4-BE49-F238E27FC236}">
                <a16:creationId xmlns:a16="http://schemas.microsoft.com/office/drawing/2014/main" id="{3F6FD22A-5FDA-45EC-BE49-3C0E30A397B0}"/>
              </a:ext>
            </a:extLst>
          </p:cNvPr>
          <p:cNvSpPr>
            <a:spLocks noGrp="1"/>
          </p:cNvSpPr>
          <p:nvPr>
            <p:ph type="pic" sz="quarter" idx="15"/>
          </p:nvPr>
        </p:nvSpPr>
        <p:spPr>
          <a:xfrm>
            <a:off x="3366714" y="-20671"/>
            <a:ext cx="3129336" cy="5397069"/>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dirty="0"/>
          </a:p>
        </p:txBody>
      </p:sp>
      <p:sp>
        <p:nvSpPr>
          <p:cNvPr id="8" name="Title 1">
            <a:extLst>
              <a:ext uri="{FF2B5EF4-FFF2-40B4-BE49-F238E27FC236}">
                <a16:creationId xmlns:a16="http://schemas.microsoft.com/office/drawing/2014/main" id="{531D0563-B39F-46E6-AC0D-1CDBD9E8989A}"/>
              </a:ext>
            </a:extLst>
          </p:cNvPr>
          <p:cNvSpPr>
            <a:spLocks noGrp="1"/>
          </p:cNvSpPr>
          <p:nvPr>
            <p:ph type="title" hasCustomPrompt="1"/>
          </p:nvPr>
        </p:nvSpPr>
        <p:spPr>
          <a:xfrm>
            <a:off x="7461446" y="2718684"/>
            <a:ext cx="3415560" cy="2508588"/>
          </a:xfrm>
        </p:spPr>
        <p:txBody>
          <a:bodyPr lIns="0" rtlCol="0" anchor="b">
            <a:normAutofit/>
          </a:bodyPr>
          <a:lstStyle>
            <a:lvl1pPr algn="l">
              <a:defRPr sz="4000"/>
            </a:lvl1pPr>
          </a:lstStyle>
          <a:p>
            <a:pPr rtl="0"/>
            <a:r>
              <a:rPr lang="en-GB" noProof="0" dirty="0"/>
              <a:t>Click to Add </a:t>
            </a:r>
            <a:br>
              <a:rPr lang="en-GB" noProof="0" dirty="0"/>
            </a:br>
            <a:r>
              <a:rPr lang="en-GB" noProof="0" dirty="0"/>
              <a:t>Slide Title Here</a:t>
            </a:r>
          </a:p>
        </p:txBody>
      </p:sp>
      <p:sp>
        <p:nvSpPr>
          <p:cNvPr id="10" name="Shape 62" title="Decorative">
            <a:extLst>
              <a:ext uri="{FF2B5EF4-FFF2-40B4-BE49-F238E27FC236}">
                <a16:creationId xmlns:a16="http://schemas.microsoft.com/office/drawing/2014/main" id="{E1A23DB6-E067-4A30-8C4B-98B452428518}"/>
              </a:ext>
            </a:extLst>
          </p:cNvPr>
          <p:cNvSpPr/>
          <p:nvPr userDrawn="1"/>
        </p:nvSpPr>
        <p:spPr>
          <a:xfrm rot="16200000" flipV="1">
            <a:off x="8555848" y="4281994"/>
            <a:ext cx="0" cy="2188805"/>
          </a:xfrm>
          <a:prstGeom prst="line">
            <a:avLst/>
          </a:prstGeom>
          <a:ln w="76200">
            <a:solidFill>
              <a:schemeClr val="accent4"/>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dirty="0"/>
          </a:p>
        </p:txBody>
      </p:sp>
    </p:spTree>
    <p:extLst>
      <p:ext uri="{BB962C8B-B14F-4D97-AF65-F5344CB8AC3E}">
        <p14:creationId xmlns:p14="http://schemas.microsoft.com/office/powerpoint/2010/main" val="109676180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Picture Placeholder 4" title="Decorative">
            <a:extLst>
              <a:ext uri="{FF2B5EF4-FFF2-40B4-BE49-F238E27FC236}">
                <a16:creationId xmlns:a16="http://schemas.microsoft.com/office/drawing/2014/main" id="{AC817481-FC70-46B9-B779-4E5C04778C8E}"/>
              </a:ext>
            </a:extLst>
          </p:cNvPr>
          <p:cNvSpPr>
            <a:spLocks noGrp="1"/>
          </p:cNvSpPr>
          <p:nvPr>
            <p:ph type="pic" sz="quarter" idx="10"/>
          </p:nvPr>
        </p:nvSpPr>
        <p:spPr>
          <a:xfrm>
            <a:off x="212725" y="1260389"/>
            <a:ext cx="2816352" cy="3173816"/>
          </a:xfrm>
          <a:solidFill>
            <a:schemeClr val="bg1">
              <a:lumMod val="95000"/>
            </a:schemeClr>
          </a:solidFill>
        </p:spPr>
        <p:txBody>
          <a:bodyPr rtlCol="0"/>
          <a:lstStyle/>
          <a:p>
            <a:pPr rtl="0"/>
            <a:r>
              <a:rPr lang="en-US" noProof="0"/>
              <a:t>Click icon to add picture</a:t>
            </a:r>
            <a:endParaRPr lang="en-GB" noProof="0" dirty="0"/>
          </a:p>
        </p:txBody>
      </p:sp>
      <p:sp>
        <p:nvSpPr>
          <p:cNvPr id="4" name="Picture Placeholder 4" title="Decorative">
            <a:extLst>
              <a:ext uri="{FF2B5EF4-FFF2-40B4-BE49-F238E27FC236}">
                <a16:creationId xmlns:a16="http://schemas.microsoft.com/office/drawing/2014/main" id="{D653D0B5-B695-4544-91E9-B8223EA713FF}"/>
              </a:ext>
            </a:extLst>
          </p:cNvPr>
          <p:cNvSpPr>
            <a:spLocks noGrp="1"/>
          </p:cNvSpPr>
          <p:nvPr>
            <p:ph type="pic" sz="quarter" idx="11"/>
          </p:nvPr>
        </p:nvSpPr>
        <p:spPr>
          <a:xfrm>
            <a:off x="3194701" y="0"/>
            <a:ext cx="2817564" cy="3175686"/>
          </a:xfrm>
          <a:solidFill>
            <a:schemeClr val="bg1">
              <a:lumMod val="95000"/>
            </a:schemeClr>
          </a:solidFill>
        </p:spPr>
        <p:txBody>
          <a:bodyPr rtlCol="0"/>
          <a:lstStyle/>
          <a:p>
            <a:pPr rtl="0"/>
            <a:r>
              <a:rPr lang="en-US" noProof="0"/>
              <a:t>Click icon to add picture</a:t>
            </a:r>
            <a:endParaRPr lang="en-GB" noProof="0" dirty="0"/>
          </a:p>
        </p:txBody>
      </p:sp>
      <p:sp>
        <p:nvSpPr>
          <p:cNvPr id="5" name="Picture Placeholder 4" title="Decorative">
            <a:extLst>
              <a:ext uri="{FF2B5EF4-FFF2-40B4-BE49-F238E27FC236}">
                <a16:creationId xmlns:a16="http://schemas.microsoft.com/office/drawing/2014/main" id="{00DB6AEA-811C-4554-97AF-7D4F2639BDC7}"/>
              </a:ext>
            </a:extLst>
          </p:cNvPr>
          <p:cNvSpPr>
            <a:spLocks noGrp="1"/>
          </p:cNvSpPr>
          <p:nvPr>
            <p:ph type="pic" sz="quarter" idx="12"/>
          </p:nvPr>
        </p:nvSpPr>
        <p:spPr>
          <a:xfrm>
            <a:off x="213361" y="4586414"/>
            <a:ext cx="5798904" cy="2271585"/>
          </a:xfrm>
          <a:solidFill>
            <a:schemeClr val="bg1">
              <a:lumMod val="95000"/>
            </a:schemeClr>
          </a:solidFill>
        </p:spPr>
        <p:txBody>
          <a:bodyPr rtlCol="0"/>
          <a:lstStyle/>
          <a:p>
            <a:pPr rtl="0"/>
            <a:r>
              <a:rPr lang="en-US" noProof="0"/>
              <a:t>Click icon to add picture</a:t>
            </a:r>
            <a:endParaRPr lang="en-GB" noProof="0" dirty="0"/>
          </a:p>
        </p:txBody>
      </p:sp>
      <p:sp>
        <p:nvSpPr>
          <p:cNvPr id="6" name="Picture Placeholder 4" title="Decorative">
            <a:extLst>
              <a:ext uri="{FF2B5EF4-FFF2-40B4-BE49-F238E27FC236}">
                <a16:creationId xmlns:a16="http://schemas.microsoft.com/office/drawing/2014/main" id="{75694821-2A94-40B8-8AAD-3E3762AFD388}"/>
              </a:ext>
            </a:extLst>
          </p:cNvPr>
          <p:cNvSpPr>
            <a:spLocks noGrp="1"/>
          </p:cNvSpPr>
          <p:nvPr>
            <p:ph type="pic" sz="quarter" idx="13"/>
          </p:nvPr>
        </p:nvSpPr>
        <p:spPr>
          <a:xfrm>
            <a:off x="6179737" y="4586414"/>
            <a:ext cx="2817564" cy="2271585"/>
          </a:xfrm>
          <a:solidFill>
            <a:schemeClr val="bg1">
              <a:lumMod val="95000"/>
            </a:schemeClr>
          </a:solidFill>
        </p:spPr>
        <p:txBody>
          <a:bodyPr rtlCol="0"/>
          <a:lstStyle/>
          <a:p>
            <a:pPr rtl="0"/>
            <a:r>
              <a:rPr lang="en-US" noProof="0"/>
              <a:t>Click icon to add picture</a:t>
            </a:r>
            <a:endParaRPr lang="en-GB" noProof="0" dirty="0"/>
          </a:p>
        </p:txBody>
      </p:sp>
      <p:sp>
        <p:nvSpPr>
          <p:cNvPr id="7" name="Picture Placeholder 4" title="Decorative">
            <a:extLst>
              <a:ext uri="{FF2B5EF4-FFF2-40B4-BE49-F238E27FC236}">
                <a16:creationId xmlns:a16="http://schemas.microsoft.com/office/drawing/2014/main" id="{D653D0B5-B695-4544-91E9-B8223EA713FF}"/>
              </a:ext>
            </a:extLst>
          </p:cNvPr>
          <p:cNvSpPr>
            <a:spLocks noGrp="1"/>
          </p:cNvSpPr>
          <p:nvPr>
            <p:ph type="pic" sz="quarter" idx="14"/>
          </p:nvPr>
        </p:nvSpPr>
        <p:spPr>
          <a:xfrm>
            <a:off x="6177889" y="2030436"/>
            <a:ext cx="2817564" cy="2403769"/>
          </a:xfrm>
          <a:solidFill>
            <a:schemeClr val="bg1">
              <a:lumMod val="95000"/>
            </a:schemeClr>
          </a:solidFill>
        </p:spPr>
        <p:txBody>
          <a:bodyPr rtlCol="0"/>
          <a:lstStyle/>
          <a:p>
            <a:pPr rtl="0"/>
            <a:r>
              <a:rPr lang="en-US" noProof="0"/>
              <a:t>Click icon to add picture</a:t>
            </a:r>
            <a:endParaRPr lang="en-GB" noProof="0" dirty="0"/>
          </a:p>
        </p:txBody>
      </p:sp>
      <p:sp>
        <p:nvSpPr>
          <p:cNvPr id="8" name="Picture Placeholder 4" title="Decorative">
            <a:extLst>
              <a:ext uri="{FF2B5EF4-FFF2-40B4-BE49-F238E27FC236}">
                <a16:creationId xmlns:a16="http://schemas.microsoft.com/office/drawing/2014/main" id="{D653D0B5-B695-4544-91E9-B8223EA713FF}"/>
              </a:ext>
            </a:extLst>
          </p:cNvPr>
          <p:cNvSpPr>
            <a:spLocks noGrp="1"/>
          </p:cNvSpPr>
          <p:nvPr>
            <p:ph type="pic" sz="quarter" idx="15"/>
          </p:nvPr>
        </p:nvSpPr>
        <p:spPr>
          <a:xfrm>
            <a:off x="9161076" y="0"/>
            <a:ext cx="2817564" cy="4434205"/>
          </a:xfrm>
          <a:solidFill>
            <a:schemeClr val="bg1">
              <a:lumMod val="95000"/>
            </a:schemeClr>
          </a:solidFill>
        </p:spPr>
        <p:txBody>
          <a:bodyPr rtlCol="0"/>
          <a:lstStyle/>
          <a:p>
            <a:pPr rtl="0"/>
            <a:r>
              <a:rPr lang="en-US" noProof="0"/>
              <a:t>Click icon to add picture</a:t>
            </a:r>
            <a:endParaRPr lang="en-GB" noProof="0" dirty="0"/>
          </a:p>
        </p:txBody>
      </p:sp>
      <p:sp>
        <p:nvSpPr>
          <p:cNvPr id="2" name="Rectangle 1" title="Decorative"/>
          <p:cNvSpPr/>
          <p:nvPr userDrawn="1"/>
        </p:nvSpPr>
        <p:spPr>
          <a:xfrm>
            <a:off x="213361" y="0"/>
            <a:ext cx="2815716" cy="109975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title="Decorative"/>
          <p:cNvSpPr/>
          <p:nvPr userDrawn="1"/>
        </p:nvSpPr>
        <p:spPr>
          <a:xfrm>
            <a:off x="3196549" y="3334454"/>
            <a:ext cx="2815716" cy="10997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 name="Rectangle 9" title="Decorative"/>
          <p:cNvSpPr/>
          <p:nvPr userDrawn="1"/>
        </p:nvSpPr>
        <p:spPr>
          <a:xfrm>
            <a:off x="6179737" y="0"/>
            <a:ext cx="2815716" cy="187822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title="Decorative"/>
          <p:cNvSpPr/>
          <p:nvPr userDrawn="1"/>
        </p:nvSpPr>
        <p:spPr>
          <a:xfrm>
            <a:off x="9162924" y="4598770"/>
            <a:ext cx="2815716" cy="2259229"/>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3532277177"/>
      </p:ext>
    </p:extLst>
  </p:cSld>
  <p:clrMapOvr>
    <a:masterClrMapping/>
  </p:clrMapOvr>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F0FA98-2EE8-734A-95BB-A4637DCAD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dirty="0"/>
          </a:p>
        </p:txBody>
      </p:sp>
      <p:sp>
        <p:nvSpPr>
          <p:cNvPr id="3" name="Text Placeholder 2">
            <a:extLst>
              <a:ext uri="{FF2B5EF4-FFF2-40B4-BE49-F238E27FC236}">
                <a16:creationId xmlns:a16="http://schemas.microsoft.com/office/drawing/2014/main" id="{E655A45B-F495-F641-AA7A-36292C3CC9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Footer Placeholder 4">
            <a:extLst>
              <a:ext uri="{FF2B5EF4-FFF2-40B4-BE49-F238E27FC236}">
                <a16:creationId xmlns:a16="http://schemas.microsoft.com/office/drawing/2014/main" id="{89227B26-65C5-5A4B-AAEC-70B3B5201C5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dirty="0"/>
          </a:p>
        </p:txBody>
      </p:sp>
    </p:spTree>
    <p:extLst>
      <p:ext uri="{BB962C8B-B14F-4D97-AF65-F5344CB8AC3E}">
        <p14:creationId xmlns:p14="http://schemas.microsoft.com/office/powerpoint/2010/main" val="4050737061"/>
      </p:ext>
    </p:extLst>
  </p:cSld>
  <p:clrMap bg1="lt1" tx1="dk1" bg2="lt2" tx2="dk2" accent1="accent1" accent2="accent2" accent3="accent3" accent4="accent4" accent5="accent5" accent6="accent6" hlink="hlink" folHlink="folHlink"/>
  <p:sldLayoutIdLst>
    <p:sldLayoutId id="2147483673" r:id="rId1"/>
    <p:sldLayoutId id="2147483736" r:id="rId2"/>
    <p:sldLayoutId id="2147483689" r:id="rId3"/>
    <p:sldLayoutId id="2147483735" r:id="rId4"/>
    <p:sldLayoutId id="2147483684" r:id="rId5"/>
    <p:sldLayoutId id="2147483752" r:id="rId6"/>
    <p:sldLayoutId id="2147483737" r:id="rId7"/>
    <p:sldLayoutId id="2147483651" r:id="rId8"/>
    <p:sldLayoutId id="2147483738" r:id="rId9"/>
    <p:sldLayoutId id="2147483685" r:id="rId10"/>
    <p:sldLayoutId id="2147483674" r:id="rId11"/>
    <p:sldLayoutId id="2147483690" r:id="rId12"/>
    <p:sldLayoutId id="2147483694" r:id="rId13"/>
    <p:sldLayoutId id="2147483748" r:id="rId14"/>
    <p:sldLayoutId id="2147483693" r:id="rId15"/>
    <p:sldLayoutId id="2147483686" r:id="rId16"/>
    <p:sldLayoutId id="2147483703" r:id="rId17"/>
    <p:sldLayoutId id="2147483709" r:id="rId18"/>
    <p:sldLayoutId id="2147483710" r:id="rId19"/>
    <p:sldLayoutId id="2147483711" r:id="rId20"/>
    <p:sldLayoutId id="2147483712" r:id="rId21"/>
    <p:sldLayoutId id="2147483749" r:id="rId22"/>
    <p:sldLayoutId id="2147483751" r:id="rId23"/>
    <p:sldLayoutId id="2147483704" r:id="rId24"/>
    <p:sldLayoutId id="2147483702" r:id="rId25"/>
    <p:sldLayoutId id="2147483713" r:id="rId26"/>
    <p:sldLayoutId id="2147483714" r:id="rId27"/>
    <p:sldLayoutId id="2147483715" r:id="rId28"/>
    <p:sldLayoutId id="2147483695" r:id="rId29"/>
    <p:sldLayoutId id="2147483730" r:id="rId30"/>
    <p:sldLayoutId id="2147483698" r:id="rId31"/>
    <p:sldLayoutId id="2147483731" r:id="rId32"/>
    <p:sldLayoutId id="2147483699" r:id="rId33"/>
    <p:sldLayoutId id="2147483732" r:id="rId34"/>
    <p:sldLayoutId id="2147483739" r:id="rId35"/>
    <p:sldLayoutId id="2147483740" r:id="rId36"/>
    <p:sldLayoutId id="2147483700" r:id="rId37"/>
    <p:sldLayoutId id="2147483741" r:id="rId38"/>
    <p:sldLayoutId id="2147483742" r:id="rId39"/>
    <p:sldLayoutId id="2147483696" r:id="rId40"/>
    <p:sldLayoutId id="2147483743" r:id="rId41"/>
    <p:sldLayoutId id="2147483744" r:id="rId42"/>
    <p:sldLayoutId id="2147483745" r:id="rId43"/>
    <p:sldLayoutId id="2147483705" r:id="rId44"/>
    <p:sldLayoutId id="2147483746" r:id="rId45"/>
    <p:sldLayoutId id="2147483687" r:id="rId46"/>
    <p:sldLayoutId id="2147483719" r:id="rId47"/>
    <p:sldLayoutId id="2147483720" r:id="rId48"/>
    <p:sldLayoutId id="2147483718" r:id="rId49"/>
    <p:sldLayoutId id="2147483721" r:id="rId50"/>
    <p:sldLayoutId id="2147483716" r:id="rId51"/>
    <p:sldLayoutId id="2147483722" r:id="rId52"/>
    <p:sldLayoutId id="2147483723" r:id="rId53"/>
    <p:sldLayoutId id="2147483753" r:id="rId54"/>
    <p:sldLayoutId id="2147483754" r:id="rId55"/>
    <p:sldLayoutId id="2147483755" r:id="rId56"/>
    <p:sldLayoutId id="2147483756" r:id="rId57"/>
    <p:sldLayoutId id="2147483725" r:id="rId58"/>
    <p:sldLayoutId id="2147483726" r:id="rId59"/>
    <p:sldLayoutId id="2147483675" r:id="rId60"/>
    <p:sldLayoutId id="2147483677" r:id="rId61"/>
    <p:sldLayoutId id="2147483729" r:id="rId62"/>
    <p:sldLayoutId id="2147483747" r:id="rId63"/>
    <p:sldLayoutId id="2147483728" r:id="rId64"/>
  </p:sldLayoutIdLst>
  <p:txStyles>
    <p:titleStyle>
      <a:lvl1pPr algn="l" defTabSz="914400" rtl="0" eaLnBrk="1" latinLnBrk="0" hangingPunct="1">
        <a:lnSpc>
          <a:spcPct val="90000"/>
        </a:lnSpc>
        <a:spcBef>
          <a:spcPct val="0"/>
        </a:spcBef>
        <a:buNone/>
        <a:defRPr sz="4400" b="1" i="0" kern="1200" spc="-150">
          <a:solidFill>
            <a:schemeClr val="tx2"/>
          </a:solidFill>
          <a:latin typeface="+mj-lt"/>
          <a:ea typeface="+mj-ea"/>
          <a:cs typeface="Gill Sans" panose="020B0502020104020203" pitchFamily="34" charset="-79"/>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tx2"/>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2"/>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2"/>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28" userDrawn="1">
          <p15:clr>
            <a:srgbClr val="F26B43"/>
          </p15:clr>
        </p15:guide>
        <p15:guide id="2" orient="horz" pos="4042"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g"/><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6.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2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7.xml"/></Relationships>
</file>

<file path=ppt/slides/_rels/slide8.xml.rels><?xml version="1.0" encoding="UTF-8" standalone="yes"?>
<Relationships xmlns="http://schemas.openxmlformats.org/package/2006/relationships"><Relationship Id="rId8" Type="http://schemas.openxmlformats.org/officeDocument/2006/relationships/image" Target="../media/image12.jpg"/><Relationship Id="rId3" Type="http://schemas.openxmlformats.org/officeDocument/2006/relationships/image" Target="../media/image8.jpg"/><Relationship Id="rId7"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64.xml"/><Relationship Id="rId6" Type="http://schemas.openxmlformats.org/officeDocument/2006/relationships/image" Target="../media/image10.jpg"/><Relationship Id="rId5" Type="http://schemas.openxmlformats.org/officeDocument/2006/relationships/image" Target="../media/image2.jpg"/><Relationship Id="rId4" Type="http://schemas.openxmlformats.org/officeDocument/2006/relationships/image" Target="../media/image9.jp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7.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1.xml"/><Relationship Id="rId1" Type="http://schemas.openxmlformats.org/officeDocument/2006/relationships/slideLayout" Target="../slideLayouts/slideLayout26.xml"/><Relationship Id="rId4" Type="http://schemas.openxmlformats.org/officeDocument/2006/relationships/image" Target="../media/image14.jpg"/></Relationships>
</file>

<file path=ppt/slides/_rels/slide12.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2.xml"/><Relationship Id="rId1" Type="http://schemas.openxmlformats.org/officeDocument/2006/relationships/slideLayout" Target="../slideLayouts/slideLayout19.xml"/><Relationship Id="rId4" Type="http://schemas.openxmlformats.org/officeDocument/2006/relationships/image" Target="../media/image3.jpg"/></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17.jpg"/></Relationships>
</file>

<file path=ppt/slides/_rels/slide1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4.xml"/><Relationship Id="rId1" Type="http://schemas.openxmlformats.org/officeDocument/2006/relationships/slideLayout" Target="../slideLayouts/slideLayout19.xml"/><Relationship Id="rId4" Type="http://schemas.openxmlformats.org/officeDocument/2006/relationships/image" Target="../media/image3.jpg"/></Relationships>
</file>

<file path=ppt/slides/_rels/slide1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5.xml"/><Relationship Id="rId1" Type="http://schemas.openxmlformats.org/officeDocument/2006/relationships/slideLayout" Target="../slideLayouts/slideLayout19.xml"/><Relationship Id="rId4" Type="http://schemas.openxmlformats.org/officeDocument/2006/relationships/image" Target="../media/image3.jpg"/></Relationships>
</file>

<file path=ppt/slides/_rels/slide1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6.xml"/><Relationship Id="rId1" Type="http://schemas.openxmlformats.org/officeDocument/2006/relationships/slideLayout" Target="../slideLayouts/slideLayout19.xml"/><Relationship Id="rId4" Type="http://schemas.openxmlformats.org/officeDocument/2006/relationships/image" Target="../media/image3.jpg"/></Relationships>
</file>

<file path=ppt/slides/_rels/slide17.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7.xml"/><Relationship Id="rId1" Type="http://schemas.openxmlformats.org/officeDocument/2006/relationships/slideLayout" Target="../slideLayouts/slideLayout19.xml"/><Relationship Id="rId4"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erson using a cell phone&#10;&#10;Description automatically generated with medium confidence">
            <a:extLst>
              <a:ext uri="{FF2B5EF4-FFF2-40B4-BE49-F238E27FC236}">
                <a16:creationId xmlns:a16="http://schemas.microsoft.com/office/drawing/2014/main" id="{59A5D366-BDCD-4761-A29B-21881A691F59}"/>
              </a:ext>
            </a:extLst>
          </p:cNvPr>
          <p:cNvPicPr>
            <a:picLocks noChangeAspect="1"/>
          </p:cNvPicPr>
          <p:nvPr/>
        </p:nvPicPr>
        <p:blipFill rotWithShape="1">
          <a:blip r:embed="rId3"/>
          <a:srcRect t="29313" b="13936"/>
          <a:stretch/>
        </p:blipFill>
        <p:spPr>
          <a:xfrm>
            <a:off x="20" y="4288"/>
            <a:ext cx="12191980" cy="4618512"/>
          </a:xfrm>
          <a:prstGeom prst="rect">
            <a:avLst/>
          </a:prstGeom>
          <a:noFill/>
        </p:spPr>
      </p:pic>
      <p:sp>
        <p:nvSpPr>
          <p:cNvPr id="2" name="Title 1">
            <a:extLst>
              <a:ext uri="{FF2B5EF4-FFF2-40B4-BE49-F238E27FC236}">
                <a16:creationId xmlns:a16="http://schemas.microsoft.com/office/drawing/2014/main" id="{83823991-6F5F-45D3-883F-8179BE10396D}"/>
              </a:ext>
            </a:extLst>
          </p:cNvPr>
          <p:cNvSpPr>
            <a:spLocks noGrp="1"/>
          </p:cNvSpPr>
          <p:nvPr>
            <p:ph type="title"/>
          </p:nvPr>
        </p:nvSpPr>
        <p:spPr>
          <a:xfrm>
            <a:off x="838199" y="5037721"/>
            <a:ext cx="9575801" cy="891250"/>
          </a:xfrm>
          <a:prstGeom prst="rect">
            <a:avLst/>
          </a:prstGeom>
        </p:spPr>
        <p:txBody>
          <a:bodyPr rtlCol="0" anchor="t">
            <a:normAutofit/>
          </a:bodyPr>
          <a:lstStyle/>
          <a:p>
            <a:pPr rtl="0"/>
            <a:r>
              <a:rPr lang="en-GB" dirty="0"/>
              <a:t>Children in a digital media era </a:t>
            </a:r>
          </a:p>
        </p:txBody>
      </p:sp>
      <p:sp>
        <p:nvSpPr>
          <p:cNvPr id="3" name="Text Placeholder 2">
            <a:extLst>
              <a:ext uri="{FF2B5EF4-FFF2-40B4-BE49-F238E27FC236}">
                <a16:creationId xmlns:a16="http://schemas.microsoft.com/office/drawing/2014/main" id="{7555E40E-3256-4272-A29D-F2438D5C136F}"/>
              </a:ext>
            </a:extLst>
          </p:cNvPr>
          <p:cNvSpPr>
            <a:spLocks noGrp="1"/>
          </p:cNvSpPr>
          <p:nvPr>
            <p:ph type="body" sz="quarter" idx="14"/>
          </p:nvPr>
        </p:nvSpPr>
        <p:spPr>
          <a:xfrm>
            <a:off x="838200" y="6125744"/>
            <a:ext cx="9575800" cy="338549"/>
          </a:xfrm>
          <a:prstGeom prst="rect">
            <a:avLst/>
          </a:prstGeom>
        </p:spPr>
        <p:txBody>
          <a:bodyPr rtlCol="0">
            <a:normAutofit/>
          </a:bodyPr>
          <a:lstStyle/>
          <a:p>
            <a:pPr rtl="0"/>
            <a:r>
              <a:rPr lang="en-GB" dirty="0"/>
              <a:t>Jessica Smith 200346</a:t>
            </a:r>
          </a:p>
        </p:txBody>
      </p:sp>
      <p:pic>
        <p:nvPicPr>
          <p:cNvPr id="6" name="Picture 5" descr="Children playing toys">
            <a:extLst>
              <a:ext uri="{FF2B5EF4-FFF2-40B4-BE49-F238E27FC236}">
                <a16:creationId xmlns:a16="http://schemas.microsoft.com/office/drawing/2014/main" id="{E24FD77B-C7E4-536C-842D-5F06DF423CC0}"/>
              </a:ext>
            </a:extLst>
          </p:cNvPr>
          <p:cNvPicPr>
            <a:picLocks noChangeAspect="1"/>
          </p:cNvPicPr>
          <p:nvPr/>
        </p:nvPicPr>
        <p:blipFill>
          <a:blip r:embed="rId4"/>
          <a:stretch>
            <a:fillRect/>
          </a:stretch>
        </p:blipFill>
        <p:spPr>
          <a:xfrm>
            <a:off x="20" y="-10886"/>
            <a:ext cx="6950529" cy="4633686"/>
          </a:xfrm>
          <a:prstGeom prst="rect">
            <a:avLst/>
          </a:prstGeom>
        </p:spPr>
      </p:pic>
      <p:pic>
        <p:nvPicPr>
          <p:cNvPr id="8" name="Picture 7" descr="Smiling school boys sharing a tablet">
            <a:extLst>
              <a:ext uri="{FF2B5EF4-FFF2-40B4-BE49-F238E27FC236}">
                <a16:creationId xmlns:a16="http://schemas.microsoft.com/office/drawing/2014/main" id="{E2C49213-8E8A-F0D4-99D0-D8A9236DED8A}"/>
              </a:ext>
            </a:extLst>
          </p:cNvPr>
          <p:cNvPicPr>
            <a:picLocks noChangeAspect="1"/>
          </p:cNvPicPr>
          <p:nvPr/>
        </p:nvPicPr>
        <p:blipFill>
          <a:blip r:embed="rId5"/>
          <a:stretch>
            <a:fillRect/>
          </a:stretch>
        </p:blipFill>
        <p:spPr>
          <a:xfrm>
            <a:off x="5262540" y="0"/>
            <a:ext cx="6929460" cy="4618512"/>
          </a:xfrm>
          <a:prstGeom prst="rect">
            <a:avLst/>
          </a:prstGeom>
        </p:spPr>
      </p:pic>
    </p:spTree>
    <p:extLst>
      <p:ext uri="{BB962C8B-B14F-4D97-AF65-F5344CB8AC3E}">
        <p14:creationId xmlns:p14="http://schemas.microsoft.com/office/powerpoint/2010/main" val="795927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11BAC48-F4C4-46FB-96DC-423C381AC284}"/>
              </a:ext>
            </a:extLst>
          </p:cNvPr>
          <p:cNvSpPr>
            <a:spLocks noGrp="1"/>
          </p:cNvSpPr>
          <p:nvPr>
            <p:ph type="title"/>
          </p:nvPr>
        </p:nvSpPr>
        <p:spPr>
          <a:xfrm>
            <a:off x="826626" y="3727361"/>
            <a:ext cx="2896288" cy="1025525"/>
          </a:xfrm>
        </p:spPr>
        <p:txBody>
          <a:bodyPr rtlCol="0"/>
          <a:lstStyle/>
          <a:p>
            <a:pPr rtl="0"/>
            <a:r>
              <a:rPr lang="en-GB" dirty="0"/>
              <a:t>What will be discussed?</a:t>
            </a:r>
          </a:p>
        </p:txBody>
      </p:sp>
      <p:sp>
        <p:nvSpPr>
          <p:cNvPr id="36" name="Text Placeholder 35">
            <a:extLst>
              <a:ext uri="{FF2B5EF4-FFF2-40B4-BE49-F238E27FC236}">
                <a16:creationId xmlns:a16="http://schemas.microsoft.com/office/drawing/2014/main" id="{0391FA66-BCDC-4C12-B812-A0DEE14539EE}"/>
              </a:ext>
            </a:extLst>
          </p:cNvPr>
          <p:cNvSpPr>
            <a:spLocks noGrp="1"/>
          </p:cNvSpPr>
          <p:nvPr>
            <p:ph type="body" sz="quarter" idx="11"/>
          </p:nvPr>
        </p:nvSpPr>
        <p:spPr/>
        <p:txBody>
          <a:bodyPr rtlCol="0"/>
          <a:lstStyle/>
          <a:p>
            <a:pPr rtl="0"/>
            <a:r>
              <a:rPr lang="en-GB" dirty="0"/>
              <a:t>What is digital media?</a:t>
            </a:r>
          </a:p>
        </p:txBody>
      </p:sp>
      <p:sp>
        <p:nvSpPr>
          <p:cNvPr id="35" name="Text Placeholder 34">
            <a:extLst>
              <a:ext uri="{FF2B5EF4-FFF2-40B4-BE49-F238E27FC236}">
                <a16:creationId xmlns:a16="http://schemas.microsoft.com/office/drawing/2014/main" id="{ADE35233-6DEE-4B97-AFFB-06DE78443B4A}"/>
              </a:ext>
            </a:extLst>
          </p:cNvPr>
          <p:cNvSpPr>
            <a:spLocks noGrp="1"/>
          </p:cNvSpPr>
          <p:nvPr>
            <p:ph type="body" sz="quarter" idx="13"/>
          </p:nvPr>
        </p:nvSpPr>
        <p:spPr/>
        <p:txBody>
          <a:bodyPr rtlCol="0"/>
          <a:lstStyle/>
          <a:p>
            <a:pPr rtl="0"/>
            <a:r>
              <a:rPr lang="en-GB" dirty="0"/>
              <a:t>How does digital media affect children as consumers and contributors?</a:t>
            </a:r>
          </a:p>
        </p:txBody>
      </p:sp>
      <p:sp>
        <p:nvSpPr>
          <p:cNvPr id="34" name="Text Placeholder 33">
            <a:extLst>
              <a:ext uri="{FF2B5EF4-FFF2-40B4-BE49-F238E27FC236}">
                <a16:creationId xmlns:a16="http://schemas.microsoft.com/office/drawing/2014/main" id="{187271B6-523F-4DCD-A006-84BF4C0C784C}"/>
              </a:ext>
            </a:extLst>
          </p:cNvPr>
          <p:cNvSpPr>
            <a:spLocks noGrp="1"/>
          </p:cNvSpPr>
          <p:nvPr>
            <p:ph type="body" sz="quarter" idx="14"/>
          </p:nvPr>
        </p:nvSpPr>
        <p:spPr/>
        <p:txBody>
          <a:bodyPr rtlCol="0"/>
          <a:lstStyle/>
          <a:p>
            <a:pPr rtl="0"/>
            <a:r>
              <a:rPr lang="en-GB" dirty="0"/>
              <a:t>What are the advantages and disadvantages of digital media use?</a:t>
            </a:r>
          </a:p>
        </p:txBody>
      </p:sp>
      <p:sp>
        <p:nvSpPr>
          <p:cNvPr id="33" name="Text Placeholder 32">
            <a:extLst>
              <a:ext uri="{FF2B5EF4-FFF2-40B4-BE49-F238E27FC236}">
                <a16:creationId xmlns:a16="http://schemas.microsoft.com/office/drawing/2014/main" id="{F23411C8-1DB7-46A1-A6DC-41EACD30ED57}"/>
              </a:ext>
            </a:extLst>
          </p:cNvPr>
          <p:cNvSpPr>
            <a:spLocks noGrp="1"/>
          </p:cNvSpPr>
          <p:nvPr>
            <p:ph type="body" sz="quarter" idx="15"/>
          </p:nvPr>
        </p:nvSpPr>
        <p:spPr/>
        <p:txBody>
          <a:bodyPr rtlCol="0"/>
          <a:lstStyle/>
          <a:p>
            <a:pPr rtl="0"/>
            <a:r>
              <a:rPr lang="en-GB" dirty="0"/>
              <a:t>For or Against digital media for children and Why?</a:t>
            </a:r>
          </a:p>
        </p:txBody>
      </p:sp>
      <p:sp>
        <p:nvSpPr>
          <p:cNvPr id="11" name="Text Placeholder 10">
            <a:extLst>
              <a:ext uri="{FF2B5EF4-FFF2-40B4-BE49-F238E27FC236}">
                <a16:creationId xmlns:a16="http://schemas.microsoft.com/office/drawing/2014/main" id="{47B21F6A-5FD9-417C-9575-4DBC3185FD87}"/>
              </a:ext>
            </a:extLst>
          </p:cNvPr>
          <p:cNvSpPr>
            <a:spLocks noGrp="1"/>
          </p:cNvSpPr>
          <p:nvPr>
            <p:ph type="body" sz="quarter" idx="16"/>
          </p:nvPr>
        </p:nvSpPr>
        <p:spPr/>
        <p:txBody>
          <a:bodyPr rtlCol="0"/>
          <a:lstStyle/>
          <a:p>
            <a:pPr rtl="0"/>
            <a:r>
              <a:rPr lang="en-GB" dirty="0"/>
              <a:t>A short summary.</a:t>
            </a:r>
          </a:p>
        </p:txBody>
      </p:sp>
      <p:pic>
        <p:nvPicPr>
          <p:cNvPr id="12" name="Picture Placeholder 11" title="Decorative"/>
          <p:cNvPicPr>
            <a:picLocks noGrp="1" noChangeAspect="1"/>
          </p:cNvPicPr>
          <p:nvPr>
            <p:ph type="pic" sz="quarter" idx="12"/>
          </p:nvPr>
        </p:nvPicPr>
        <p:blipFill>
          <a:blip r:embed="rId3" cstate="email">
            <a:extLst>
              <a:ext uri="{28A0092B-C50C-407E-A947-70E740481C1C}">
                <a14:useLocalDpi xmlns:a14="http://schemas.microsoft.com/office/drawing/2010/main"/>
              </a:ext>
            </a:extLst>
          </a:blip>
          <a:srcRect/>
          <a:stretch>
            <a:fillRect/>
          </a:stretch>
        </p:blipFill>
        <p:spPr>
          <a:xfrm flipH="1">
            <a:off x="8634413" y="812800"/>
            <a:ext cx="3557587" cy="5232400"/>
          </a:xfrm>
        </p:spPr>
      </p:pic>
    </p:spTree>
    <p:extLst>
      <p:ext uri="{BB962C8B-B14F-4D97-AF65-F5344CB8AC3E}">
        <p14:creationId xmlns:p14="http://schemas.microsoft.com/office/powerpoint/2010/main" val="21301155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577946A2-8DCE-4047-9CAE-38128B4BAF3B}"/>
              </a:ext>
            </a:extLst>
          </p:cNvPr>
          <p:cNvSpPr>
            <a:spLocks noGrp="1"/>
          </p:cNvSpPr>
          <p:nvPr>
            <p:ph type="body" sz="quarter" idx="11"/>
          </p:nvPr>
        </p:nvSpPr>
        <p:spPr/>
        <p:txBody>
          <a:bodyPr rtlCol="0"/>
          <a:lstStyle/>
          <a:p>
            <a:pPr rtl="0"/>
            <a:r>
              <a:rPr lang="en-GB" sz="1800" dirty="0"/>
              <a:t>Digital media is the use of electronic equipment to produce, watch, alter, and distribute media, such as Internet advertising, programming, games consoles, webpages, and social networking sites. It has a major impact on daily life.</a:t>
            </a:r>
          </a:p>
          <a:p>
            <a:pPr rtl="0"/>
            <a:r>
              <a:rPr lang="en-GB" sz="1800" dirty="0">
                <a:effectLst/>
                <a:ea typeface="Calibri" panose="020F0502020204030204" pitchFamily="34" charset="0"/>
                <a:cs typeface="Times New Roman" panose="02020603050405020304" pitchFamily="18" charset="0"/>
              </a:rPr>
              <a:t>(Campbell, 2014). </a:t>
            </a:r>
            <a:endParaRPr lang="en-GB" sz="1800" dirty="0"/>
          </a:p>
        </p:txBody>
      </p:sp>
      <p:sp>
        <p:nvSpPr>
          <p:cNvPr id="8" name="Title 7">
            <a:extLst>
              <a:ext uri="{FF2B5EF4-FFF2-40B4-BE49-F238E27FC236}">
                <a16:creationId xmlns:a16="http://schemas.microsoft.com/office/drawing/2014/main" id="{3BE52921-898C-4569-9D8A-F1C5E0ABE804}"/>
              </a:ext>
            </a:extLst>
          </p:cNvPr>
          <p:cNvSpPr>
            <a:spLocks noGrp="1"/>
          </p:cNvSpPr>
          <p:nvPr>
            <p:ph type="title"/>
          </p:nvPr>
        </p:nvSpPr>
        <p:spPr/>
        <p:txBody>
          <a:bodyPr rtlCol="0"/>
          <a:lstStyle/>
          <a:p>
            <a:pPr rtl="0"/>
            <a:r>
              <a:rPr lang="en-GB" dirty="0"/>
              <a:t>What is digital media?</a:t>
            </a:r>
          </a:p>
        </p:txBody>
      </p:sp>
      <p:pic>
        <p:nvPicPr>
          <p:cNvPr id="7" name="Picture Placeholder 6" title="Decorative"/>
          <p:cNvPicPr>
            <a:picLocks noGrp="1" noChangeAspect="1"/>
          </p:cNvPicPr>
          <p:nvPr>
            <p:ph type="pic" sz="quarter" idx="10"/>
          </p:nvPr>
        </p:nvPicPr>
        <p:blipFill rotWithShape="1">
          <a:blip r:embed="rId3" cstate="email">
            <a:extLst>
              <a:ext uri="{28A0092B-C50C-407E-A947-70E740481C1C}">
                <a14:useLocalDpi xmlns:a14="http://schemas.microsoft.com/office/drawing/2010/main"/>
              </a:ext>
            </a:extLst>
          </a:blip>
          <a:srcRect/>
          <a:stretch/>
        </p:blipFill>
        <p:spPr/>
      </p:pic>
      <p:pic>
        <p:nvPicPr>
          <p:cNvPr id="9" name="Picture Placeholder 8" title="Decorative"/>
          <p:cNvPicPr>
            <a:picLocks noGrp="1" noChangeAspect="1"/>
          </p:cNvPicPr>
          <p:nvPr>
            <p:ph type="pic" sz="quarter" idx="12"/>
          </p:nvPr>
        </p:nvPicPr>
        <p:blipFill>
          <a:blip r:embed="rId4"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429917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4A0257C-3D98-4E46-86D3-1B752C8374C9}"/>
              </a:ext>
            </a:extLst>
          </p:cNvPr>
          <p:cNvSpPr>
            <a:spLocks noGrp="1"/>
          </p:cNvSpPr>
          <p:nvPr>
            <p:ph type="title"/>
          </p:nvPr>
        </p:nvSpPr>
        <p:spPr/>
        <p:txBody>
          <a:bodyPr rtlCol="0">
            <a:normAutofit fontScale="90000"/>
          </a:bodyPr>
          <a:lstStyle/>
          <a:p>
            <a:pPr rtl="0"/>
            <a:r>
              <a:rPr lang="en-GB" dirty="0"/>
              <a:t>What is digital media used for?</a:t>
            </a:r>
          </a:p>
        </p:txBody>
      </p:sp>
      <p:sp>
        <p:nvSpPr>
          <p:cNvPr id="8" name="Text Placeholder 7">
            <a:extLst>
              <a:ext uri="{FF2B5EF4-FFF2-40B4-BE49-F238E27FC236}">
                <a16:creationId xmlns:a16="http://schemas.microsoft.com/office/drawing/2014/main" id="{8DB1292A-975D-418D-86AF-8C3CD2A23AC3}"/>
              </a:ext>
            </a:extLst>
          </p:cNvPr>
          <p:cNvSpPr>
            <a:spLocks noGrp="1"/>
          </p:cNvSpPr>
          <p:nvPr>
            <p:ph type="body" sz="quarter" idx="15"/>
          </p:nvPr>
        </p:nvSpPr>
        <p:spPr/>
        <p:txBody>
          <a:bodyPr rtlCol="0"/>
          <a:lstStyle/>
          <a:p>
            <a:pPr rtl="0"/>
            <a:r>
              <a:rPr lang="en-GB" sz="1800" dirty="0">
                <a:effectLst/>
                <a:ea typeface="Calibri" panose="020F0502020204030204" pitchFamily="34" charset="0"/>
                <a:cs typeface="Times New Roman" panose="02020603050405020304" pitchFamily="18" charset="0"/>
              </a:rPr>
              <a:t>Internet advertising, programming, games consoles, webpages, and social networking sites are all examples of digital media.</a:t>
            </a:r>
          </a:p>
          <a:p>
            <a:pPr rtl="0"/>
            <a:endParaRPr lang="en-GB" sz="1800" dirty="0">
              <a:cs typeface="Times New Roman" panose="02020603050405020304" pitchFamily="18" charset="0"/>
            </a:endParaRPr>
          </a:p>
          <a:p>
            <a:r>
              <a:rPr lang="en-GB" sz="1800" dirty="0">
                <a:effectLst/>
                <a:ea typeface="Calibri" panose="020F0502020204030204" pitchFamily="34" charset="0"/>
                <a:cs typeface="Times New Roman" panose="02020603050405020304" pitchFamily="18" charset="0"/>
              </a:rPr>
              <a:t>(Campbell, 2014). </a:t>
            </a:r>
            <a:endParaRPr lang="en-GB" sz="1800" dirty="0"/>
          </a:p>
          <a:p>
            <a:pPr rtl="0"/>
            <a:endParaRPr lang="en-GB" dirty="0"/>
          </a:p>
        </p:txBody>
      </p:sp>
      <p:sp>
        <p:nvSpPr>
          <p:cNvPr id="9" name="Text Placeholder 8"/>
          <p:cNvSpPr>
            <a:spLocks noGrp="1"/>
          </p:cNvSpPr>
          <p:nvPr>
            <p:ph type="body" sz="quarter" idx="16"/>
          </p:nvPr>
        </p:nvSpPr>
        <p:spPr/>
        <p:txBody>
          <a:bodyPr rtlCol="0">
            <a:normAutofit/>
          </a:bodyPr>
          <a:lstStyle/>
          <a:p>
            <a:pPr rtl="0"/>
            <a:r>
              <a:rPr lang="en-GB" sz="1800" dirty="0">
                <a:effectLst/>
                <a:ea typeface="Calibri" panose="020F0502020204030204" pitchFamily="34" charset="0"/>
                <a:cs typeface="Times New Roman" panose="02020603050405020304" pitchFamily="18" charset="0"/>
              </a:rPr>
              <a:t>It transforms how individuals regularly engage with one another, educate themselves, and amuse themselves, including children.</a:t>
            </a:r>
          </a:p>
          <a:p>
            <a:pPr rtl="0"/>
            <a:endParaRPr lang="en-GB" sz="1800" dirty="0">
              <a:cs typeface="Times New Roman" panose="02020603050405020304" pitchFamily="18" charset="0"/>
            </a:endParaRPr>
          </a:p>
          <a:p>
            <a:pPr rtl="0"/>
            <a:r>
              <a:rPr lang="en-GB" sz="1800" dirty="0">
                <a:effectLst/>
                <a:ea typeface="Calibri" panose="020F0502020204030204" pitchFamily="34" charset="0"/>
                <a:cs typeface="Times New Roman" panose="02020603050405020304" pitchFamily="18" charset="0"/>
              </a:rPr>
              <a:t>(Preston, 2020).</a:t>
            </a:r>
            <a:endParaRPr lang="en-GB" dirty="0"/>
          </a:p>
        </p:txBody>
      </p:sp>
      <p:pic>
        <p:nvPicPr>
          <p:cNvPr id="6" name="Picture Placeholder 5" descr="Woman working beside daughter">
            <a:extLst>
              <a:ext uri="{FF2B5EF4-FFF2-40B4-BE49-F238E27FC236}">
                <a16:creationId xmlns:a16="http://schemas.microsoft.com/office/drawing/2014/main" id="{90AA1D67-38A5-B9CE-904C-316A1D5CAC97}"/>
              </a:ext>
            </a:extLst>
          </p:cNvPr>
          <p:cNvPicPr>
            <a:picLocks noGrp="1" noChangeAspect="1"/>
          </p:cNvPicPr>
          <p:nvPr>
            <p:ph type="pic" sz="quarter" idx="10"/>
          </p:nvPr>
        </p:nvPicPr>
        <p:blipFill>
          <a:blip r:embed="rId3"/>
          <a:srcRect t="15466" b="15466"/>
          <a:stretch>
            <a:fillRect/>
          </a:stretch>
        </p:blipFill>
        <p:spPr>
          <a:xfrm>
            <a:off x="4745620" y="3289031"/>
            <a:ext cx="7446380" cy="3429009"/>
          </a:xfrm>
        </p:spPr>
      </p:pic>
    </p:spTree>
    <p:extLst>
      <p:ext uri="{BB962C8B-B14F-4D97-AF65-F5344CB8AC3E}">
        <p14:creationId xmlns:p14="http://schemas.microsoft.com/office/powerpoint/2010/main" val="2687958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F0240E2-270B-47F4-97C1-065A42CC2737}"/>
              </a:ext>
            </a:extLst>
          </p:cNvPr>
          <p:cNvSpPr>
            <a:spLocks noGrp="1"/>
          </p:cNvSpPr>
          <p:nvPr>
            <p:ph type="title"/>
          </p:nvPr>
        </p:nvSpPr>
        <p:spPr>
          <a:xfrm>
            <a:off x="4252921" y="74646"/>
            <a:ext cx="3686159" cy="2328390"/>
          </a:xfrm>
        </p:spPr>
        <p:txBody>
          <a:bodyPr rtlCol="0">
            <a:noAutofit/>
          </a:bodyPr>
          <a:lstStyle/>
          <a:p>
            <a:r>
              <a:rPr lang="en-GB" sz="3200" dirty="0"/>
              <a:t>How does digital media affect children as consumers and contributors?</a:t>
            </a:r>
            <a:br>
              <a:rPr lang="en-GB" sz="3200" dirty="0"/>
            </a:br>
            <a:endParaRPr lang="en-GB" sz="3200" dirty="0"/>
          </a:p>
        </p:txBody>
      </p:sp>
      <p:sp>
        <p:nvSpPr>
          <p:cNvPr id="11" name="Text Placeholder 10">
            <a:extLst>
              <a:ext uri="{FF2B5EF4-FFF2-40B4-BE49-F238E27FC236}">
                <a16:creationId xmlns:a16="http://schemas.microsoft.com/office/drawing/2014/main" id="{C752924E-B022-4FF4-B161-31F5531EC8DA}"/>
              </a:ext>
            </a:extLst>
          </p:cNvPr>
          <p:cNvSpPr>
            <a:spLocks noGrp="1"/>
          </p:cNvSpPr>
          <p:nvPr>
            <p:ph type="body" sz="quarter" idx="15"/>
          </p:nvPr>
        </p:nvSpPr>
        <p:spPr>
          <a:xfrm>
            <a:off x="4131623" y="1925198"/>
            <a:ext cx="3686159" cy="4928514"/>
          </a:xfrm>
        </p:spPr>
        <p:txBody>
          <a:bodyPr rtlCol="0">
            <a:normAutofit lnSpcReduction="10000"/>
          </a:bodyPr>
          <a:lstStyle/>
          <a:p>
            <a:pPr rtl="0"/>
            <a:r>
              <a:rPr lang="en-GB" sz="1700" dirty="0">
                <a:effectLst/>
                <a:ea typeface="Calibri" panose="020F0502020204030204" pitchFamily="34" charset="0"/>
                <a:cs typeface="Times New Roman" panose="02020603050405020304" pitchFamily="18" charset="0"/>
              </a:rPr>
              <a:t> Media has the power to impact how young people feel, learn, think, and behave.</a:t>
            </a:r>
          </a:p>
          <a:p>
            <a:pPr rtl="0"/>
            <a:r>
              <a:rPr lang="en-GB" sz="1700" dirty="0">
                <a:effectLst/>
                <a:ea typeface="Calibri" panose="020F0502020204030204" pitchFamily="34" charset="0"/>
                <a:cs typeface="Times New Roman" panose="02020603050405020304" pitchFamily="18" charset="0"/>
              </a:rPr>
              <a:t>media use has risen faster in the two years since the pandemic than the four years before</a:t>
            </a:r>
          </a:p>
          <a:p>
            <a:pPr rtl="0"/>
            <a:r>
              <a:rPr lang="en-GB" sz="1700" dirty="0">
                <a:effectLst/>
                <a:ea typeface="Calibri" panose="020F0502020204030204" pitchFamily="34" charset="0"/>
                <a:cs typeface="Times New Roman" panose="02020603050405020304" pitchFamily="18" charset="0"/>
              </a:rPr>
              <a:t>Ages 8 -12 spend on average five and a half hours each day using devices, teenagers spend 8 and a hal</a:t>
            </a:r>
            <a:r>
              <a:rPr lang="en-GB" sz="1700" dirty="0">
                <a:ea typeface="Calibri" panose="020F0502020204030204" pitchFamily="34" charset="0"/>
                <a:cs typeface="Times New Roman" panose="02020603050405020304" pitchFamily="18" charset="0"/>
              </a:rPr>
              <a:t>f hours a day.</a:t>
            </a:r>
          </a:p>
          <a:p>
            <a:pPr rtl="0"/>
            <a:r>
              <a:rPr lang="en-GB" sz="1700" dirty="0">
                <a:effectLst/>
                <a:ea typeface="Calibri" panose="020F0502020204030204" pitchFamily="34" charset="0"/>
                <a:cs typeface="Times New Roman" panose="02020603050405020304" pitchFamily="18" charset="0"/>
              </a:rPr>
              <a:t>It has become part of the ‘normal routine’</a:t>
            </a:r>
          </a:p>
          <a:p>
            <a:pPr rtl="0"/>
            <a:r>
              <a:rPr lang="en-GB" sz="1700" dirty="0">
                <a:effectLst/>
                <a:ea typeface="Calibri" panose="020F0502020204030204" pitchFamily="34" charset="0"/>
                <a:cs typeface="Times New Roman" panose="02020603050405020304" pitchFamily="18" charset="0"/>
              </a:rPr>
              <a:t>Parents raise concern over excessive use.</a:t>
            </a:r>
          </a:p>
          <a:p>
            <a:pPr marL="0" indent="0" rtl="0">
              <a:buNone/>
            </a:pPr>
            <a:endParaRPr lang="en-GB" sz="1700" dirty="0"/>
          </a:p>
          <a:p>
            <a:pPr marL="0" indent="0" rtl="0">
              <a:buNone/>
            </a:pPr>
            <a:endParaRPr lang="en-GB" sz="1700" dirty="0"/>
          </a:p>
          <a:p>
            <a:pPr marL="0" indent="0" rtl="0">
              <a:buNone/>
            </a:pPr>
            <a:r>
              <a:rPr lang="en-GB" sz="1700" dirty="0">
                <a:effectLst/>
                <a:ea typeface="Calibri" panose="020F0502020204030204" pitchFamily="34" charset="0"/>
                <a:cs typeface="Times New Roman" panose="02020603050405020304" pitchFamily="18" charset="0"/>
              </a:rPr>
              <a:t>(Raising Children Network, 2017)</a:t>
            </a:r>
          </a:p>
          <a:p>
            <a:pPr marL="0" indent="0" rtl="0">
              <a:buNone/>
            </a:pPr>
            <a:r>
              <a:rPr lang="en-GB" sz="1700" dirty="0">
                <a:cs typeface="Times New Roman" panose="02020603050405020304" pitchFamily="18" charset="0"/>
              </a:rPr>
              <a:t>(</a:t>
            </a:r>
            <a:r>
              <a:rPr lang="en-GB" sz="1700" dirty="0">
                <a:effectLst/>
                <a:ea typeface="Calibri" panose="020F0502020204030204" pitchFamily="34" charset="0"/>
                <a:cs typeface="Times New Roman" panose="02020603050405020304" pitchFamily="18" charset="0"/>
              </a:rPr>
              <a:t>Common Sense Media, 2022)</a:t>
            </a:r>
          </a:p>
          <a:p>
            <a:pPr marL="0" indent="0" rtl="0">
              <a:buNone/>
            </a:pPr>
            <a:endParaRPr lang="en-GB" dirty="0"/>
          </a:p>
        </p:txBody>
      </p:sp>
    </p:spTree>
    <p:extLst>
      <p:ext uri="{BB962C8B-B14F-4D97-AF65-F5344CB8AC3E}">
        <p14:creationId xmlns:p14="http://schemas.microsoft.com/office/powerpoint/2010/main" val="28859411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6DBE169-BA91-4B17-9AF2-4BAD528BEE06}"/>
              </a:ext>
            </a:extLst>
          </p:cNvPr>
          <p:cNvSpPr>
            <a:spLocks noGrp="1"/>
          </p:cNvSpPr>
          <p:nvPr>
            <p:ph type="title"/>
          </p:nvPr>
        </p:nvSpPr>
        <p:spPr>
          <a:xfrm>
            <a:off x="841057" y="1734239"/>
            <a:ext cx="4008437" cy="1395208"/>
          </a:xfrm>
        </p:spPr>
        <p:txBody>
          <a:bodyPr rtlCol="0">
            <a:normAutofit fontScale="90000"/>
          </a:bodyPr>
          <a:lstStyle/>
          <a:p>
            <a:pPr rtl="0"/>
            <a:r>
              <a:rPr lang="en-GB" dirty="0"/>
              <a:t>What are the advantages and disadvantages of digital media use?</a:t>
            </a:r>
          </a:p>
        </p:txBody>
      </p:sp>
      <p:sp>
        <p:nvSpPr>
          <p:cNvPr id="8" name="Text Placeholder 7">
            <a:extLst>
              <a:ext uri="{FF2B5EF4-FFF2-40B4-BE49-F238E27FC236}">
                <a16:creationId xmlns:a16="http://schemas.microsoft.com/office/drawing/2014/main" id="{D9C2EAA8-D3C6-403B-B439-F95C60D0B3B9}"/>
              </a:ext>
            </a:extLst>
          </p:cNvPr>
          <p:cNvSpPr>
            <a:spLocks noGrp="1"/>
          </p:cNvSpPr>
          <p:nvPr>
            <p:ph type="body" sz="quarter" idx="11"/>
          </p:nvPr>
        </p:nvSpPr>
        <p:spPr/>
        <p:txBody>
          <a:bodyPr rtlCol="0"/>
          <a:lstStyle/>
          <a:p>
            <a:pPr rtl="0"/>
            <a:r>
              <a:rPr lang="en-GB" sz="6000" dirty="0"/>
              <a:t>Advantages </a:t>
            </a:r>
          </a:p>
        </p:txBody>
      </p:sp>
      <p:sp>
        <p:nvSpPr>
          <p:cNvPr id="13" name="TextBox 12">
            <a:extLst>
              <a:ext uri="{FF2B5EF4-FFF2-40B4-BE49-F238E27FC236}">
                <a16:creationId xmlns:a16="http://schemas.microsoft.com/office/drawing/2014/main" id="{D7A60714-C89D-9155-E930-A2EBCE9AAEFC}"/>
              </a:ext>
            </a:extLst>
          </p:cNvPr>
          <p:cNvSpPr txBox="1"/>
          <p:nvPr/>
        </p:nvSpPr>
        <p:spPr>
          <a:xfrm>
            <a:off x="6531429" y="345233"/>
            <a:ext cx="5337110" cy="4770537"/>
          </a:xfrm>
          <a:prstGeom prst="rect">
            <a:avLst/>
          </a:prstGeom>
          <a:noFill/>
        </p:spPr>
        <p:txBody>
          <a:bodyPr wrap="square" rtlCol="0">
            <a:spAutoFit/>
          </a:bodyPr>
          <a:lstStyle/>
          <a:p>
            <a:pPr marL="285750" indent="-285750">
              <a:buFont typeface="Arial" panose="020B0604020202020204" pitchFamily="34" charset="0"/>
              <a:buChar char="•"/>
            </a:pPr>
            <a:r>
              <a:rPr lang="en-GB" sz="2000" dirty="0">
                <a:cs typeface="Arial" panose="020B0604020202020204" pitchFamily="34" charset="0"/>
              </a:rPr>
              <a:t>Media can be useful to develop new ideas, community engagement, bring current topics to light </a:t>
            </a:r>
            <a:r>
              <a:rPr lang="en-GB" sz="2000" dirty="0">
                <a:effectLst/>
                <a:ea typeface="Calibri" panose="020F0502020204030204" pitchFamily="34" charset="0"/>
                <a:cs typeface="Arial" panose="020B0604020202020204" pitchFamily="34" charset="0"/>
              </a:rPr>
              <a:t>(</a:t>
            </a:r>
            <a:r>
              <a:rPr lang="en-GB" sz="2000" dirty="0" err="1">
                <a:effectLst/>
                <a:ea typeface="Calibri" panose="020F0502020204030204" pitchFamily="34" charset="0"/>
                <a:cs typeface="Arial" panose="020B0604020202020204" pitchFamily="34" charset="0"/>
              </a:rPr>
              <a:t>Shek</a:t>
            </a:r>
            <a:r>
              <a:rPr lang="en-GB" sz="2000" dirty="0">
                <a:effectLst/>
                <a:ea typeface="Calibri" panose="020F0502020204030204" pitchFamily="34" charset="0"/>
                <a:cs typeface="Arial" panose="020B0604020202020204" pitchFamily="34" charset="0"/>
              </a:rPr>
              <a:t>, 2022).</a:t>
            </a:r>
          </a:p>
          <a:p>
            <a:pPr marL="285750" indent="-285750">
              <a:buFont typeface="Arial" panose="020B0604020202020204" pitchFamily="34" charset="0"/>
              <a:buChar char="•"/>
            </a:pPr>
            <a:r>
              <a:rPr lang="en-GB" sz="2000" dirty="0">
                <a:cs typeface="Arial" panose="020B0604020202020204" pitchFamily="34" charset="0"/>
              </a:rPr>
              <a:t>Socialising and communication between family and friends </a:t>
            </a:r>
          </a:p>
          <a:p>
            <a:pPr marL="285750" indent="-285750">
              <a:buFont typeface="Arial" panose="020B0604020202020204" pitchFamily="34" charset="0"/>
              <a:buChar char="•"/>
            </a:pPr>
            <a:r>
              <a:rPr lang="en-GB" sz="2000" dirty="0">
                <a:cs typeface="Arial" panose="020B0604020202020204" pitchFamily="34" charset="0"/>
              </a:rPr>
              <a:t>Aids in promotion of health wellbeing and diets, encourages quit smoking programmes </a:t>
            </a:r>
            <a:r>
              <a:rPr lang="en-GB" sz="2000" dirty="0">
                <a:effectLst/>
                <a:ea typeface="Calibri" panose="020F0502020204030204" pitchFamily="34" charset="0"/>
                <a:cs typeface="Arial" panose="020B0604020202020204" pitchFamily="34" charset="0"/>
              </a:rPr>
              <a:t>(American Academy of </a:t>
            </a:r>
            <a:r>
              <a:rPr lang="en-GB" sz="2000" dirty="0" err="1">
                <a:effectLst/>
                <a:ea typeface="Calibri" panose="020F0502020204030204" pitchFamily="34" charset="0"/>
                <a:cs typeface="Arial" panose="020B0604020202020204" pitchFamily="34" charset="0"/>
              </a:rPr>
              <a:t>Pediatrics</a:t>
            </a:r>
            <a:r>
              <a:rPr lang="en-GB" sz="2000" dirty="0">
                <a:effectLst/>
                <a:ea typeface="Calibri" panose="020F0502020204030204" pitchFamily="34" charset="0"/>
                <a:cs typeface="Arial" panose="020B0604020202020204" pitchFamily="34" charset="0"/>
              </a:rPr>
              <a:t>, 2019).</a:t>
            </a:r>
            <a:endParaRPr lang="en-GB" sz="2000" dirty="0">
              <a:cs typeface="Arial" panose="020B0604020202020204" pitchFamily="34" charset="0"/>
            </a:endParaRPr>
          </a:p>
          <a:p>
            <a:pPr marL="285750" indent="-285750">
              <a:buFont typeface="Arial" panose="020B0604020202020204" pitchFamily="34" charset="0"/>
              <a:buChar char="•"/>
            </a:pPr>
            <a:r>
              <a:rPr lang="en-GB" sz="2000" dirty="0">
                <a:cs typeface="Arial" panose="020B0604020202020204" pitchFamily="34" charset="0"/>
              </a:rPr>
              <a:t>Youngsters can </a:t>
            </a:r>
            <a:r>
              <a:rPr lang="en-GB" sz="2000" dirty="0">
                <a:effectLst/>
                <a:ea typeface="Calibri" panose="020F0502020204030204" pitchFamily="34" charset="0"/>
                <a:cs typeface="Arial" panose="020B0604020202020204" pitchFamily="34" charset="0"/>
              </a:rPr>
              <a:t>diverse groups of individuals </a:t>
            </a:r>
          </a:p>
          <a:p>
            <a:pPr marL="285750" indent="-285750">
              <a:buFont typeface="Arial" panose="020B0604020202020204" pitchFamily="34" charset="0"/>
              <a:buChar char="•"/>
            </a:pPr>
            <a:r>
              <a:rPr lang="en-GB" sz="2000" dirty="0">
                <a:cs typeface="Arial" panose="020B0604020202020204" pitchFamily="34" charset="0"/>
              </a:rPr>
              <a:t>Teenagers feel social media </a:t>
            </a:r>
            <a:r>
              <a:rPr lang="en-GB" sz="2000" dirty="0">
                <a:effectLst/>
                <a:ea typeface="Calibri" panose="020F0502020204030204" pitchFamily="34" charset="0"/>
                <a:cs typeface="Arial" panose="020B0604020202020204" pitchFamily="34" charset="0"/>
              </a:rPr>
              <a:t>helps them connect with others, feel more accepted, process their emotions on significant matters, and overcome challenging moments (Anderson and Jiang, 2018).</a:t>
            </a:r>
          </a:p>
          <a:p>
            <a:pPr marL="285750" indent="-285750">
              <a:buFont typeface="Arial" panose="020B0604020202020204" pitchFamily="34" charset="0"/>
              <a:buChar cha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GB" sz="1200" dirty="0"/>
          </a:p>
        </p:txBody>
      </p:sp>
    </p:spTree>
    <p:extLst>
      <p:ext uri="{BB962C8B-B14F-4D97-AF65-F5344CB8AC3E}">
        <p14:creationId xmlns:p14="http://schemas.microsoft.com/office/powerpoint/2010/main" val="20326074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6DBE169-BA91-4B17-9AF2-4BAD528BEE06}"/>
              </a:ext>
            </a:extLst>
          </p:cNvPr>
          <p:cNvSpPr>
            <a:spLocks noGrp="1"/>
          </p:cNvSpPr>
          <p:nvPr>
            <p:ph type="title"/>
          </p:nvPr>
        </p:nvSpPr>
        <p:spPr>
          <a:xfrm>
            <a:off x="841057" y="1734239"/>
            <a:ext cx="4008437" cy="1395208"/>
          </a:xfrm>
        </p:spPr>
        <p:txBody>
          <a:bodyPr rtlCol="0">
            <a:normAutofit fontScale="90000"/>
          </a:bodyPr>
          <a:lstStyle/>
          <a:p>
            <a:pPr rtl="0"/>
            <a:r>
              <a:rPr lang="en-GB" dirty="0"/>
              <a:t>What are the advantages and disadvantages of digital media use?</a:t>
            </a:r>
          </a:p>
        </p:txBody>
      </p:sp>
      <p:sp>
        <p:nvSpPr>
          <p:cNvPr id="8" name="Text Placeholder 7">
            <a:extLst>
              <a:ext uri="{FF2B5EF4-FFF2-40B4-BE49-F238E27FC236}">
                <a16:creationId xmlns:a16="http://schemas.microsoft.com/office/drawing/2014/main" id="{D9C2EAA8-D3C6-403B-B439-F95C60D0B3B9}"/>
              </a:ext>
            </a:extLst>
          </p:cNvPr>
          <p:cNvSpPr>
            <a:spLocks noGrp="1"/>
          </p:cNvSpPr>
          <p:nvPr>
            <p:ph type="body" sz="quarter" idx="11"/>
          </p:nvPr>
        </p:nvSpPr>
        <p:spPr/>
        <p:txBody>
          <a:bodyPr rtlCol="0"/>
          <a:lstStyle/>
          <a:p>
            <a:pPr rtl="0"/>
            <a:r>
              <a:rPr lang="en-GB" sz="6000" dirty="0"/>
              <a:t>Advantages </a:t>
            </a:r>
          </a:p>
        </p:txBody>
      </p:sp>
      <p:sp>
        <p:nvSpPr>
          <p:cNvPr id="13" name="TextBox 12">
            <a:extLst>
              <a:ext uri="{FF2B5EF4-FFF2-40B4-BE49-F238E27FC236}">
                <a16:creationId xmlns:a16="http://schemas.microsoft.com/office/drawing/2014/main" id="{D7A60714-C89D-9155-E930-A2EBCE9AAEFC}"/>
              </a:ext>
            </a:extLst>
          </p:cNvPr>
          <p:cNvSpPr txBox="1"/>
          <p:nvPr/>
        </p:nvSpPr>
        <p:spPr>
          <a:xfrm>
            <a:off x="6531429" y="345233"/>
            <a:ext cx="5337110" cy="4154984"/>
          </a:xfrm>
          <a:prstGeom prst="rect">
            <a:avLst/>
          </a:prstGeom>
          <a:noFill/>
        </p:spPr>
        <p:txBody>
          <a:bodyPr wrap="square" rtlCol="0">
            <a:spAutoFit/>
          </a:bodyPr>
          <a:lstStyle/>
          <a:p>
            <a:pPr marL="285750" indent="-285750">
              <a:buFont typeface="Arial" panose="020B0604020202020204" pitchFamily="34" charset="0"/>
              <a:buChar char="•"/>
            </a:pPr>
            <a:r>
              <a:rPr lang="en-GB" sz="2000" dirty="0">
                <a:effectLst/>
                <a:ea typeface="Calibri" panose="020F0502020204030204" pitchFamily="34" charset="0"/>
                <a:cs typeface="Arial" panose="020B0604020202020204" pitchFamily="34" charset="0"/>
              </a:rPr>
              <a:t>Social media can provide a sense of connection, accessibility, understanding, and a controlled debate atmosphere  (Digital Citizenship, n.d.).</a:t>
            </a:r>
          </a:p>
          <a:p>
            <a:pPr marL="285750" indent="-285750">
              <a:buFont typeface="Arial" panose="020B0604020202020204" pitchFamily="34" charset="0"/>
              <a:buChar char="•"/>
            </a:pPr>
            <a:r>
              <a:rPr lang="en-GB" sz="2000" dirty="0">
                <a:effectLst/>
                <a:ea typeface="Calibri" panose="020F0502020204030204" pitchFamily="34" charset="0"/>
                <a:cs typeface="Arial" panose="020B0604020202020204" pitchFamily="34" charset="0"/>
              </a:rPr>
              <a:t>support programmes for parents or guardians to access that enables them to support their children use online digital media (Government, 2013). </a:t>
            </a:r>
          </a:p>
          <a:p>
            <a:pPr marL="285750" indent="-285750">
              <a:buFont typeface="Arial" panose="020B0604020202020204" pitchFamily="34" charset="0"/>
              <a:buChar char="•"/>
            </a:pPr>
            <a:r>
              <a:rPr lang="en-GB" sz="2000" dirty="0">
                <a:effectLst/>
                <a:ea typeface="Calibri" panose="020F0502020204030204" pitchFamily="34" charset="0"/>
                <a:cs typeface="Arial" panose="020B0604020202020204" pitchFamily="34" charset="0"/>
              </a:rPr>
              <a:t>the Online Safety Law was created to safeguard both children and adults online, requires social media firms to take greater responsibility for the security of their users on their networks(GOV.UK, 2022)</a:t>
            </a:r>
          </a:p>
          <a:p>
            <a:pPr marL="285750" indent="-285750">
              <a:buFont typeface="Arial" panose="020B0604020202020204" pitchFamily="34" charset="0"/>
              <a:buChar cha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GB" sz="1200" dirty="0"/>
          </a:p>
        </p:txBody>
      </p:sp>
    </p:spTree>
    <p:extLst>
      <p:ext uri="{BB962C8B-B14F-4D97-AF65-F5344CB8AC3E}">
        <p14:creationId xmlns:p14="http://schemas.microsoft.com/office/powerpoint/2010/main" val="34006076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 name="Title 53" hidden="1">
            <a:extLst>
              <a:ext uri="{FF2B5EF4-FFF2-40B4-BE49-F238E27FC236}">
                <a16:creationId xmlns:a16="http://schemas.microsoft.com/office/drawing/2014/main" id="{4C6A162B-A7A0-49BC-B7CB-0A66DC41715E}"/>
              </a:ext>
            </a:extLst>
          </p:cNvPr>
          <p:cNvSpPr>
            <a:spLocks noGrp="1"/>
          </p:cNvSpPr>
          <p:nvPr>
            <p:ph type="title" idx="4294967295"/>
          </p:nvPr>
        </p:nvSpPr>
        <p:spPr>
          <a:xfrm>
            <a:off x="0" y="-571500"/>
            <a:ext cx="10515600" cy="555625"/>
          </a:xfrm>
        </p:spPr>
        <p:txBody>
          <a:bodyPr rtlCol="0">
            <a:normAutofit/>
          </a:bodyPr>
          <a:lstStyle/>
          <a:p>
            <a:pPr rtl="0"/>
            <a:r>
              <a:rPr lang="en-gb" sz="2000">
                <a:solidFill>
                  <a:schemeClr val="bg1">
                    <a:lumMod val="85000"/>
                  </a:schemeClr>
                </a:solidFill>
              </a:rPr>
              <a:t>Photo Collage</a:t>
            </a:r>
          </a:p>
        </p:txBody>
      </p:sp>
      <p:pic>
        <p:nvPicPr>
          <p:cNvPr id="11" name="Picture Placeholder 10" descr="Child using a laptop">
            <a:extLst>
              <a:ext uri="{FF2B5EF4-FFF2-40B4-BE49-F238E27FC236}">
                <a16:creationId xmlns:a16="http://schemas.microsoft.com/office/drawing/2014/main" id="{36000D22-60F8-7974-79B8-B0B351003D3A}"/>
              </a:ext>
            </a:extLst>
          </p:cNvPr>
          <p:cNvPicPr>
            <a:picLocks noGrp="1" noChangeAspect="1"/>
          </p:cNvPicPr>
          <p:nvPr>
            <p:ph type="pic" sz="quarter" idx="10"/>
          </p:nvPr>
        </p:nvPicPr>
        <p:blipFill>
          <a:blip r:embed="rId3"/>
          <a:srcRect l="18742" r="18742"/>
          <a:stretch>
            <a:fillRect/>
          </a:stretch>
        </p:blipFill>
        <p:spPr>
          <a:xfrm>
            <a:off x="212120" y="1218401"/>
            <a:ext cx="2816352" cy="3173816"/>
          </a:xfrm>
        </p:spPr>
      </p:pic>
      <p:pic>
        <p:nvPicPr>
          <p:cNvPr id="19" name="Picture Placeholder 18" descr="Child using laptop">
            <a:extLst>
              <a:ext uri="{FF2B5EF4-FFF2-40B4-BE49-F238E27FC236}">
                <a16:creationId xmlns:a16="http://schemas.microsoft.com/office/drawing/2014/main" id="{A4062F57-9ABE-BE64-1D97-6FDD31BC2F5A}"/>
              </a:ext>
            </a:extLst>
          </p:cNvPr>
          <p:cNvPicPr>
            <a:picLocks noGrp="1" noChangeAspect="1"/>
          </p:cNvPicPr>
          <p:nvPr>
            <p:ph type="pic" sz="quarter" idx="11"/>
          </p:nvPr>
        </p:nvPicPr>
        <p:blipFill>
          <a:blip r:embed="rId4"/>
          <a:srcRect l="20417" r="20417"/>
          <a:stretch>
            <a:fillRect/>
          </a:stretch>
        </p:blipFill>
        <p:spPr/>
      </p:pic>
      <p:pic>
        <p:nvPicPr>
          <p:cNvPr id="23" name="Picture Placeholder 22" descr="Children playing toys">
            <a:extLst>
              <a:ext uri="{FF2B5EF4-FFF2-40B4-BE49-F238E27FC236}">
                <a16:creationId xmlns:a16="http://schemas.microsoft.com/office/drawing/2014/main" id="{12F43F24-82FE-2C11-DDC9-ECF19F1CF281}"/>
              </a:ext>
            </a:extLst>
          </p:cNvPr>
          <p:cNvPicPr>
            <a:picLocks noGrp="1" noChangeAspect="1"/>
          </p:cNvPicPr>
          <p:nvPr>
            <p:ph type="pic" sz="quarter" idx="15"/>
          </p:nvPr>
        </p:nvPicPr>
        <p:blipFill>
          <a:blip r:embed="rId5"/>
          <a:srcRect l="28816" r="28816"/>
          <a:stretch>
            <a:fillRect/>
          </a:stretch>
        </p:blipFill>
        <p:spPr/>
      </p:pic>
      <p:pic>
        <p:nvPicPr>
          <p:cNvPr id="27" name="Picture Placeholder 26" descr="Young girl sitting on steps using a digital tablet">
            <a:extLst>
              <a:ext uri="{FF2B5EF4-FFF2-40B4-BE49-F238E27FC236}">
                <a16:creationId xmlns:a16="http://schemas.microsoft.com/office/drawing/2014/main" id="{74A12F4B-3135-D6BD-30EB-54C98F65F2C9}"/>
              </a:ext>
            </a:extLst>
          </p:cNvPr>
          <p:cNvPicPr>
            <a:picLocks noGrp="1" noChangeAspect="1"/>
          </p:cNvPicPr>
          <p:nvPr>
            <p:ph type="pic" sz="quarter" idx="13"/>
          </p:nvPr>
        </p:nvPicPr>
        <p:blipFill>
          <a:blip r:embed="rId6"/>
          <a:srcRect l="8664" r="8664"/>
          <a:stretch>
            <a:fillRect/>
          </a:stretch>
        </p:blipFill>
        <p:spPr/>
      </p:pic>
      <p:pic>
        <p:nvPicPr>
          <p:cNvPr id="31" name="Picture Placeholder 30" descr="Father and son using laptop">
            <a:extLst>
              <a:ext uri="{FF2B5EF4-FFF2-40B4-BE49-F238E27FC236}">
                <a16:creationId xmlns:a16="http://schemas.microsoft.com/office/drawing/2014/main" id="{45AE53B9-ED01-B40C-B878-FA66DEA17E6A}"/>
              </a:ext>
            </a:extLst>
          </p:cNvPr>
          <p:cNvPicPr>
            <a:picLocks noGrp="1" noChangeAspect="1"/>
          </p:cNvPicPr>
          <p:nvPr>
            <p:ph type="pic" sz="quarter" idx="12"/>
          </p:nvPr>
        </p:nvPicPr>
        <p:blipFill>
          <a:blip r:embed="rId7"/>
          <a:srcRect t="20620" b="20620"/>
          <a:stretch>
            <a:fillRect/>
          </a:stretch>
        </p:blipFill>
        <p:spPr/>
      </p:pic>
      <p:pic>
        <p:nvPicPr>
          <p:cNvPr id="35" name="Picture Placeholder 34" descr="Adult and child reading tablet in tent">
            <a:extLst>
              <a:ext uri="{FF2B5EF4-FFF2-40B4-BE49-F238E27FC236}">
                <a16:creationId xmlns:a16="http://schemas.microsoft.com/office/drawing/2014/main" id="{05906E7E-C2B9-606D-CF1A-CA78DC5C853B}"/>
              </a:ext>
            </a:extLst>
          </p:cNvPr>
          <p:cNvPicPr>
            <a:picLocks noGrp="1" noChangeAspect="1"/>
          </p:cNvPicPr>
          <p:nvPr>
            <p:ph type="pic" sz="quarter" idx="14"/>
          </p:nvPr>
        </p:nvPicPr>
        <p:blipFill>
          <a:blip r:embed="rId8"/>
          <a:srcRect l="10942" r="10942"/>
          <a:stretch>
            <a:fillRect/>
          </a:stretch>
        </p:blipFill>
        <p:spPr/>
      </p:pic>
    </p:spTree>
    <p:extLst>
      <p:ext uri="{BB962C8B-B14F-4D97-AF65-F5344CB8AC3E}">
        <p14:creationId xmlns:p14="http://schemas.microsoft.com/office/powerpoint/2010/main" val="12500059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6DBE169-BA91-4B17-9AF2-4BAD528BEE06}"/>
              </a:ext>
            </a:extLst>
          </p:cNvPr>
          <p:cNvSpPr>
            <a:spLocks noGrp="1"/>
          </p:cNvSpPr>
          <p:nvPr>
            <p:ph type="title"/>
          </p:nvPr>
        </p:nvSpPr>
        <p:spPr>
          <a:xfrm>
            <a:off x="841057" y="1734239"/>
            <a:ext cx="4008437" cy="1395208"/>
          </a:xfrm>
        </p:spPr>
        <p:txBody>
          <a:bodyPr rtlCol="0">
            <a:normAutofit fontScale="90000"/>
          </a:bodyPr>
          <a:lstStyle/>
          <a:p>
            <a:pPr rtl="0"/>
            <a:r>
              <a:rPr lang="en-GB" dirty="0"/>
              <a:t>What are the advantages and disadvantages of digital media use?</a:t>
            </a:r>
          </a:p>
        </p:txBody>
      </p:sp>
      <p:sp>
        <p:nvSpPr>
          <p:cNvPr id="8" name="Text Placeholder 7">
            <a:extLst>
              <a:ext uri="{FF2B5EF4-FFF2-40B4-BE49-F238E27FC236}">
                <a16:creationId xmlns:a16="http://schemas.microsoft.com/office/drawing/2014/main" id="{D9C2EAA8-D3C6-403B-B439-F95C60D0B3B9}"/>
              </a:ext>
            </a:extLst>
          </p:cNvPr>
          <p:cNvSpPr>
            <a:spLocks noGrp="1"/>
          </p:cNvSpPr>
          <p:nvPr>
            <p:ph type="body" sz="quarter" idx="11"/>
          </p:nvPr>
        </p:nvSpPr>
        <p:spPr>
          <a:xfrm>
            <a:off x="838199" y="3498661"/>
            <a:ext cx="4750837" cy="2836825"/>
          </a:xfrm>
        </p:spPr>
        <p:txBody>
          <a:bodyPr rtlCol="0"/>
          <a:lstStyle/>
          <a:p>
            <a:pPr rtl="0"/>
            <a:r>
              <a:rPr lang="en-GB" sz="6000" dirty="0"/>
              <a:t>Disadvantages </a:t>
            </a:r>
          </a:p>
        </p:txBody>
      </p:sp>
      <p:sp>
        <p:nvSpPr>
          <p:cNvPr id="3" name="TextBox 2">
            <a:extLst>
              <a:ext uri="{FF2B5EF4-FFF2-40B4-BE49-F238E27FC236}">
                <a16:creationId xmlns:a16="http://schemas.microsoft.com/office/drawing/2014/main" id="{250A48E6-4321-20D0-F813-16C34D9E3895}"/>
              </a:ext>
            </a:extLst>
          </p:cNvPr>
          <p:cNvSpPr txBox="1"/>
          <p:nvPr/>
        </p:nvSpPr>
        <p:spPr>
          <a:xfrm>
            <a:off x="6251510" y="307910"/>
            <a:ext cx="5309119" cy="4965462"/>
          </a:xfrm>
          <a:prstGeom prst="rect">
            <a:avLst/>
          </a:prstGeom>
          <a:noFill/>
        </p:spPr>
        <p:txBody>
          <a:bodyPr wrap="square" rtlCol="0">
            <a:spAutoFit/>
          </a:bodyPr>
          <a:lstStyle/>
          <a:p>
            <a:pPr marL="285750" indent="-285750">
              <a:lnSpc>
                <a:spcPct val="150000"/>
              </a:lnSpc>
              <a:spcAft>
                <a:spcPts val="800"/>
              </a:spcAft>
              <a:buFont typeface="Arial" panose="020B0604020202020204" pitchFamily="34" charset="0"/>
              <a:buChar char="•"/>
            </a:pPr>
            <a:r>
              <a:rPr lang="en-GB" sz="2000" dirty="0">
                <a:effectLst/>
                <a:ea typeface="Calibri" panose="020F0502020204030204" pitchFamily="34" charset="0"/>
                <a:cs typeface="Times New Roman" panose="02020603050405020304" pitchFamily="18" charset="0"/>
              </a:rPr>
              <a:t>Excessive usage of digital media could put children at risk of several problems; it appears that there is greater harm than good effects on youngsters (Reid </a:t>
            </a:r>
            <a:r>
              <a:rPr lang="en-GB" sz="2000" dirty="0" err="1">
                <a:effectLst/>
                <a:ea typeface="Calibri" panose="020F0502020204030204" pitchFamily="34" charset="0"/>
                <a:cs typeface="Times New Roman" panose="02020603050405020304" pitchFamily="18" charset="0"/>
              </a:rPr>
              <a:t>Chassiakos</a:t>
            </a:r>
            <a:r>
              <a:rPr lang="en-GB" sz="2000" dirty="0">
                <a:effectLst/>
                <a:ea typeface="Calibri" panose="020F0502020204030204" pitchFamily="34" charset="0"/>
                <a:cs typeface="Times New Roman" panose="02020603050405020304" pitchFamily="18" charset="0"/>
              </a:rPr>
              <a:t> et al., 2016).</a:t>
            </a:r>
          </a:p>
          <a:p>
            <a:pPr marL="285750" indent="-285750">
              <a:buFont typeface="Arial" panose="020B0604020202020204" pitchFamily="34" charset="0"/>
              <a:buChar char="•"/>
            </a:pPr>
            <a:r>
              <a:rPr lang="en-GB" sz="2000" dirty="0">
                <a:effectLst/>
                <a:ea typeface="Calibri" panose="020F0502020204030204" pitchFamily="34" charset="0"/>
                <a:cs typeface="Times New Roman" panose="02020603050405020304" pitchFamily="18" charset="0"/>
              </a:rPr>
              <a:t>Sleep disruptions can be caused by media consumption  (Fuller et al., 2017). </a:t>
            </a:r>
          </a:p>
          <a:p>
            <a:pPr marL="285750" indent="-285750">
              <a:buFont typeface="Arial" panose="020B0604020202020204" pitchFamily="34" charset="0"/>
              <a:buChar char="•"/>
            </a:pPr>
            <a:r>
              <a:rPr lang="en-GB" sz="2000" dirty="0">
                <a:effectLst/>
                <a:ea typeface="Calibri" panose="020F0502020204030204" pitchFamily="34" charset="0"/>
                <a:cs typeface="Times New Roman" panose="02020603050405020304" pitchFamily="18" charset="0"/>
              </a:rPr>
              <a:t>Obesity risk could be raised (Lack of exercise) (Dennison, </a:t>
            </a:r>
            <a:r>
              <a:rPr lang="en-GB" sz="2000" dirty="0" err="1">
                <a:effectLst/>
                <a:ea typeface="Calibri" panose="020F0502020204030204" pitchFamily="34" charset="0"/>
                <a:cs typeface="Times New Roman" panose="02020603050405020304" pitchFamily="18" charset="0"/>
              </a:rPr>
              <a:t>Erb</a:t>
            </a:r>
            <a:r>
              <a:rPr lang="en-GB" sz="2000" dirty="0">
                <a:effectLst/>
                <a:ea typeface="Calibri" panose="020F0502020204030204" pitchFamily="34" charset="0"/>
                <a:cs typeface="Times New Roman" panose="02020603050405020304" pitchFamily="18" charset="0"/>
              </a:rPr>
              <a:t> and Jenkins, 2002). </a:t>
            </a:r>
          </a:p>
          <a:p>
            <a:pPr marL="285750" indent="-285750">
              <a:buFont typeface="Arial" panose="020B0604020202020204" pitchFamily="34" charset="0"/>
              <a:buChar char="•"/>
            </a:pPr>
            <a:r>
              <a:rPr lang="en-GB" sz="2000" dirty="0">
                <a:effectLst/>
                <a:ea typeface="Calibri" panose="020F0502020204030204" pitchFamily="34" charset="0"/>
                <a:cs typeface="Times New Roman" panose="02020603050405020304" pitchFamily="18" charset="0"/>
              </a:rPr>
              <a:t>Overwatching </a:t>
            </a:r>
            <a:r>
              <a:rPr lang="en-GB" sz="2000" dirty="0">
                <a:ea typeface="Calibri" panose="020F0502020204030204" pitchFamily="34" charset="0"/>
                <a:cs typeface="Times New Roman" panose="02020603050405020304" pitchFamily="18" charset="0"/>
              </a:rPr>
              <a:t>tv</a:t>
            </a:r>
            <a:r>
              <a:rPr lang="en-GB" sz="2000" dirty="0">
                <a:effectLst/>
                <a:ea typeface="Calibri" panose="020F0502020204030204" pitchFamily="34" charset="0"/>
                <a:cs typeface="Times New Roman" panose="02020603050405020304" pitchFamily="18" charset="0"/>
              </a:rPr>
              <a:t> can cause deficits in concentration, cognition, speech, and social abilities in young children and toddlers</a:t>
            </a:r>
            <a:r>
              <a:rPr lang="en-GB" sz="2000" dirty="0">
                <a:ea typeface="Calibri" panose="020F0502020204030204" pitchFamily="34" charset="0"/>
                <a:cs typeface="Times New Roman" panose="02020603050405020304" pitchFamily="18" charset="0"/>
              </a:rPr>
              <a:t> </a:t>
            </a:r>
            <a:r>
              <a:rPr lang="en-GB" sz="2000" dirty="0">
                <a:effectLst/>
                <a:ea typeface="Calibri" panose="020F0502020204030204" pitchFamily="34" charset="0"/>
                <a:cs typeface="Times New Roman" panose="02020603050405020304" pitchFamily="18" charset="0"/>
              </a:rPr>
              <a:t>(Courage, 2017). </a:t>
            </a:r>
          </a:p>
        </p:txBody>
      </p:sp>
    </p:spTree>
    <p:extLst>
      <p:ext uri="{BB962C8B-B14F-4D97-AF65-F5344CB8AC3E}">
        <p14:creationId xmlns:p14="http://schemas.microsoft.com/office/powerpoint/2010/main" val="39483660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6DBE169-BA91-4B17-9AF2-4BAD528BEE06}"/>
              </a:ext>
            </a:extLst>
          </p:cNvPr>
          <p:cNvSpPr>
            <a:spLocks noGrp="1"/>
          </p:cNvSpPr>
          <p:nvPr>
            <p:ph type="title"/>
          </p:nvPr>
        </p:nvSpPr>
        <p:spPr>
          <a:xfrm>
            <a:off x="841057" y="1734239"/>
            <a:ext cx="4008437" cy="1395208"/>
          </a:xfrm>
        </p:spPr>
        <p:txBody>
          <a:bodyPr rtlCol="0">
            <a:normAutofit fontScale="90000"/>
          </a:bodyPr>
          <a:lstStyle/>
          <a:p>
            <a:pPr rtl="0"/>
            <a:r>
              <a:rPr lang="en-GB" dirty="0"/>
              <a:t>What are the advantages and disadvantages of digital media use?</a:t>
            </a:r>
          </a:p>
        </p:txBody>
      </p:sp>
      <p:sp>
        <p:nvSpPr>
          <p:cNvPr id="8" name="Text Placeholder 7">
            <a:extLst>
              <a:ext uri="{FF2B5EF4-FFF2-40B4-BE49-F238E27FC236}">
                <a16:creationId xmlns:a16="http://schemas.microsoft.com/office/drawing/2014/main" id="{D9C2EAA8-D3C6-403B-B439-F95C60D0B3B9}"/>
              </a:ext>
            </a:extLst>
          </p:cNvPr>
          <p:cNvSpPr>
            <a:spLocks noGrp="1"/>
          </p:cNvSpPr>
          <p:nvPr>
            <p:ph type="body" sz="quarter" idx="11"/>
          </p:nvPr>
        </p:nvSpPr>
        <p:spPr>
          <a:xfrm>
            <a:off x="838199" y="3498661"/>
            <a:ext cx="4750837" cy="2836825"/>
          </a:xfrm>
        </p:spPr>
        <p:txBody>
          <a:bodyPr rtlCol="0"/>
          <a:lstStyle/>
          <a:p>
            <a:pPr rtl="0"/>
            <a:r>
              <a:rPr lang="en-GB" sz="6000" dirty="0"/>
              <a:t>Disadvantages </a:t>
            </a:r>
          </a:p>
        </p:txBody>
      </p:sp>
      <p:sp>
        <p:nvSpPr>
          <p:cNvPr id="3" name="TextBox 2">
            <a:extLst>
              <a:ext uri="{FF2B5EF4-FFF2-40B4-BE49-F238E27FC236}">
                <a16:creationId xmlns:a16="http://schemas.microsoft.com/office/drawing/2014/main" id="{250A48E6-4321-20D0-F813-16C34D9E3895}"/>
              </a:ext>
            </a:extLst>
          </p:cNvPr>
          <p:cNvSpPr txBox="1"/>
          <p:nvPr/>
        </p:nvSpPr>
        <p:spPr>
          <a:xfrm>
            <a:off x="6251510" y="307910"/>
            <a:ext cx="5309119" cy="5016758"/>
          </a:xfrm>
          <a:prstGeom prst="rect">
            <a:avLst/>
          </a:prstGeom>
          <a:noFill/>
        </p:spPr>
        <p:txBody>
          <a:bodyPr wrap="square" rtlCol="0">
            <a:spAutoFit/>
          </a:bodyPr>
          <a:lstStyle/>
          <a:p>
            <a:pPr marL="285750" indent="-285750">
              <a:buFont typeface="Arial" panose="020B0604020202020204" pitchFamily="34" charset="0"/>
              <a:buChar char="•"/>
            </a:pPr>
            <a:r>
              <a:rPr lang="en-GB" sz="2000" dirty="0">
                <a:cs typeface="Times New Roman" panose="02020603050405020304" pitchFamily="18" charset="0"/>
              </a:rPr>
              <a:t>Exposure to </a:t>
            </a:r>
            <a:r>
              <a:rPr lang="en-GB" sz="2000" dirty="0">
                <a:effectLst/>
                <a:ea typeface="Calibri" panose="020F0502020204030204" pitchFamily="34" charset="0"/>
                <a:cs typeface="Times New Roman" panose="02020603050405020304" pitchFamily="18" charset="0"/>
              </a:rPr>
              <a:t>watch violent content leads to behaviour issues (</a:t>
            </a:r>
            <a:r>
              <a:rPr lang="en-GB" sz="2000" dirty="0" err="1">
                <a:effectLst/>
                <a:ea typeface="Calibri" panose="020F0502020204030204" pitchFamily="34" charset="0"/>
                <a:cs typeface="Times New Roman" panose="02020603050405020304" pitchFamily="18" charset="0"/>
              </a:rPr>
              <a:t>Vanderloo</a:t>
            </a:r>
            <a:r>
              <a:rPr lang="en-GB" sz="2000" dirty="0">
                <a:effectLst/>
                <a:ea typeface="Calibri" panose="020F0502020204030204" pitchFamily="34" charset="0"/>
                <a:cs typeface="Times New Roman" panose="02020603050405020304" pitchFamily="18" charset="0"/>
              </a:rPr>
              <a:t> et al., 2020).</a:t>
            </a:r>
          </a:p>
          <a:p>
            <a:pPr marL="285750" indent="-285750">
              <a:buFont typeface="Arial" panose="020B0604020202020204" pitchFamily="34" charset="0"/>
              <a:buChar char="•"/>
            </a:pPr>
            <a:r>
              <a:rPr lang="en-GB" sz="2000" dirty="0">
                <a:cs typeface="Times New Roman" panose="02020603050405020304" pitchFamily="18" charset="0"/>
              </a:rPr>
              <a:t>Adopting witnessed behaviour- </a:t>
            </a:r>
            <a:r>
              <a:rPr lang="en-GB" sz="2000" dirty="0">
                <a:effectLst/>
                <a:ea typeface="Calibri" panose="020F0502020204030204" pitchFamily="34" charset="0"/>
                <a:cs typeface="Times New Roman" panose="02020603050405020304" pitchFamily="18" charset="0"/>
              </a:rPr>
              <a:t>including drug use, promiscuity, self-harm, and disordered eating habits (</a:t>
            </a:r>
            <a:r>
              <a:rPr lang="en-GB" sz="2000" dirty="0" err="1">
                <a:effectLst/>
                <a:ea typeface="Calibri" panose="020F0502020204030204" pitchFamily="34" charset="0"/>
                <a:cs typeface="Times New Roman" panose="02020603050405020304" pitchFamily="18" charset="0"/>
              </a:rPr>
              <a:t>Bozzola</a:t>
            </a:r>
            <a:r>
              <a:rPr lang="en-GB" sz="2000" dirty="0">
                <a:effectLst/>
                <a:ea typeface="Calibri" panose="020F0502020204030204" pitchFamily="34" charset="0"/>
                <a:cs typeface="Times New Roman" panose="02020603050405020304" pitchFamily="18" charset="0"/>
              </a:rPr>
              <a:t> et al., 2022a). </a:t>
            </a:r>
          </a:p>
          <a:p>
            <a:pPr marL="285750" indent="-285750">
              <a:buFont typeface="Arial" panose="020B0604020202020204" pitchFamily="34" charset="0"/>
              <a:buChar char="•"/>
            </a:pPr>
            <a:r>
              <a:rPr lang="en-GB" sz="2000" dirty="0">
                <a:cs typeface="Times New Roman" panose="02020603050405020304" pitchFamily="18" charset="0"/>
              </a:rPr>
              <a:t>Sexting (Sexual content via messages) </a:t>
            </a:r>
            <a:r>
              <a:rPr lang="en-GB" sz="2000" dirty="0">
                <a:effectLst/>
                <a:ea typeface="Calibri" panose="020F0502020204030204" pitchFamily="34" charset="0"/>
                <a:cs typeface="Times New Roman" panose="02020603050405020304" pitchFamily="18" charset="0"/>
              </a:rPr>
              <a:t>(Van </a:t>
            </a:r>
            <a:r>
              <a:rPr lang="en-GB" sz="2000" dirty="0" err="1">
                <a:effectLst/>
                <a:ea typeface="Calibri" panose="020F0502020204030204" pitchFamily="34" charset="0"/>
                <a:cs typeface="Times New Roman" panose="02020603050405020304" pitchFamily="18" charset="0"/>
              </a:rPr>
              <a:t>Ouytsel</a:t>
            </a:r>
            <a:r>
              <a:rPr lang="en-GB" sz="2000" dirty="0">
                <a:effectLst/>
                <a:ea typeface="Calibri" panose="020F0502020204030204" pitchFamily="34" charset="0"/>
                <a:cs typeface="Times New Roman" panose="02020603050405020304" pitchFamily="18" charset="0"/>
              </a:rPr>
              <a:t> et al., 2016). </a:t>
            </a:r>
          </a:p>
          <a:p>
            <a:pPr marL="285750" indent="-285750">
              <a:buFont typeface="Arial" panose="020B0604020202020204" pitchFamily="34" charset="0"/>
              <a:buChar char="•"/>
            </a:pPr>
            <a:r>
              <a:rPr lang="en-GB" sz="2000" dirty="0">
                <a:cs typeface="Times New Roman" panose="02020603050405020304" pitchFamily="18" charset="0"/>
              </a:rPr>
              <a:t>Cyberbullying </a:t>
            </a:r>
            <a:r>
              <a:rPr lang="en-GB" sz="2000" dirty="0">
                <a:effectLst/>
                <a:ea typeface="Calibri" panose="020F0502020204030204" pitchFamily="34" charset="0"/>
                <a:cs typeface="Times New Roman" panose="02020603050405020304" pitchFamily="18" charset="0"/>
              </a:rPr>
              <a:t>(Vaillancourt, Faris and Mishna, 2016). </a:t>
            </a:r>
          </a:p>
          <a:p>
            <a:pPr marL="285750" indent="-285750">
              <a:buFont typeface="Arial" panose="020B0604020202020204" pitchFamily="34" charset="0"/>
              <a:buChar char="•"/>
            </a:pPr>
            <a:r>
              <a:rPr lang="en-GB" sz="2000" dirty="0">
                <a:effectLst/>
                <a:ea typeface="Calibri" panose="020F0502020204030204" pitchFamily="34" charset="0"/>
                <a:cs typeface="Times New Roman" panose="02020603050405020304" pitchFamily="18" charset="0"/>
              </a:rPr>
              <a:t>Social media leading to elevated emotions of despair, anxiousness, isolation, and poor perceptions of one's body (Ehmke, 2022).</a:t>
            </a:r>
          </a:p>
          <a:p>
            <a:pPr marL="285750" indent="-285750">
              <a:buFont typeface="Arial" panose="020B0604020202020204" pitchFamily="34" charset="0"/>
              <a:buChar char="•"/>
            </a:pPr>
            <a:r>
              <a:rPr lang="en-GB" sz="2000" dirty="0">
                <a:effectLst/>
                <a:ea typeface="Calibri" panose="020F0502020204030204" pitchFamily="34" charset="0"/>
                <a:cs typeface="Times New Roman" panose="02020603050405020304" pitchFamily="18" charset="0"/>
              </a:rPr>
              <a:t>psychological discomfort is a result of using Facebook excessively (</a:t>
            </a:r>
            <a:r>
              <a:rPr lang="en-GB" sz="2000" dirty="0" err="1">
                <a:effectLst/>
                <a:ea typeface="Calibri" panose="020F0502020204030204" pitchFamily="34" charset="0"/>
                <a:cs typeface="Times New Roman" panose="02020603050405020304" pitchFamily="18" charset="0"/>
              </a:rPr>
              <a:t>MobisHealth</a:t>
            </a:r>
            <a:r>
              <a:rPr lang="en-GB" sz="2000" dirty="0">
                <a:effectLst/>
                <a:ea typeface="Calibri" panose="020F0502020204030204" pitchFamily="34" charset="0"/>
                <a:cs typeface="Times New Roman" panose="02020603050405020304" pitchFamily="18" charset="0"/>
              </a:rPr>
              <a:t>, n.d.).</a:t>
            </a:r>
          </a:p>
          <a:p>
            <a:pPr marL="285750" indent="-285750">
              <a:buFont typeface="Arial" panose="020B0604020202020204" pitchFamily="34" charset="0"/>
              <a:buChar char="•"/>
            </a:pPr>
            <a:r>
              <a:rPr lang="en-GB" sz="2000" dirty="0">
                <a:effectLst/>
                <a:ea typeface="Calibri" panose="020F0502020204030204" pitchFamily="34" charset="0"/>
                <a:cs typeface="Times New Roman" panose="02020603050405020304" pitchFamily="18" charset="0"/>
              </a:rPr>
              <a:t>Online gaming disorders (Behnke, </a:t>
            </a:r>
            <a:r>
              <a:rPr lang="en-GB" sz="2000" dirty="0" err="1">
                <a:effectLst/>
                <a:ea typeface="Calibri" panose="020F0502020204030204" pitchFamily="34" charset="0"/>
                <a:cs typeface="Times New Roman" panose="02020603050405020304" pitchFamily="18" charset="0"/>
              </a:rPr>
              <a:t>Chwiłkowska</a:t>
            </a:r>
            <a:r>
              <a:rPr lang="en-GB" sz="2000" dirty="0">
                <a:effectLst/>
                <a:ea typeface="Calibri" panose="020F0502020204030204" pitchFamily="34" charset="0"/>
                <a:cs typeface="Times New Roman" panose="02020603050405020304" pitchFamily="18" charset="0"/>
              </a:rPr>
              <a:t> and Kaczmarek, 2021). </a:t>
            </a:r>
            <a:endParaRPr lang="en-GB" sz="2000" dirty="0"/>
          </a:p>
        </p:txBody>
      </p:sp>
    </p:spTree>
    <p:extLst>
      <p:ext uri="{BB962C8B-B14F-4D97-AF65-F5344CB8AC3E}">
        <p14:creationId xmlns:p14="http://schemas.microsoft.com/office/powerpoint/2010/main" val="40101454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577946A2-8DCE-4047-9CAE-38128B4BAF3B}"/>
              </a:ext>
            </a:extLst>
          </p:cNvPr>
          <p:cNvSpPr>
            <a:spLocks noGrp="1"/>
          </p:cNvSpPr>
          <p:nvPr>
            <p:ph type="body" sz="quarter" idx="11"/>
          </p:nvPr>
        </p:nvSpPr>
        <p:spPr/>
        <p:txBody>
          <a:bodyPr rtlCol="0"/>
          <a:lstStyle/>
          <a:p>
            <a:pPr rtl="0"/>
            <a:r>
              <a:rPr lang="en-GB" dirty="0">
                <a:ea typeface="Calibri" panose="020F0502020204030204" pitchFamily="34" charset="0"/>
                <a:cs typeface="Times New Roman" panose="02020603050405020304" pitchFamily="18" charset="0"/>
              </a:rPr>
              <a:t>T</a:t>
            </a:r>
            <a:r>
              <a:rPr lang="en-GB" sz="1400" dirty="0">
                <a:effectLst/>
                <a:ea typeface="Calibri" panose="020F0502020204030204" pitchFamily="34" charset="0"/>
                <a:cs typeface="Times New Roman" panose="02020603050405020304" pitchFamily="18" charset="0"/>
              </a:rPr>
              <a:t>hough there are certain advantages for kids utilising digital media, there is a considerably more detrimental effect if the technology is utilised carelessly and excessively.</a:t>
            </a:r>
          </a:p>
          <a:p>
            <a:pPr rtl="0"/>
            <a:endParaRPr lang="en-GB" dirty="0">
              <a:cs typeface="Times New Roman" panose="02020603050405020304" pitchFamily="18" charset="0"/>
            </a:endParaRPr>
          </a:p>
          <a:p>
            <a:pPr rtl="0"/>
            <a:r>
              <a:rPr lang="en-GB" sz="1400" dirty="0">
                <a:effectLst/>
                <a:ea typeface="Calibri" panose="020F0502020204030204" pitchFamily="34" charset="0"/>
                <a:cs typeface="Times New Roman" panose="02020603050405020304" pitchFamily="18" charset="0"/>
              </a:rPr>
              <a:t>Digital media and technology, when used responsibly and under parental supervision, may help a child develop in the digital age</a:t>
            </a:r>
          </a:p>
          <a:p>
            <a:pPr rtl="0"/>
            <a:endParaRPr lang="en-GB" dirty="0">
              <a:cs typeface="Times New Roman" panose="02020603050405020304" pitchFamily="18" charset="0"/>
            </a:endParaRPr>
          </a:p>
          <a:p>
            <a:pPr rtl="0"/>
            <a:r>
              <a:rPr lang="en-GB" sz="1400" dirty="0">
                <a:effectLst/>
                <a:ea typeface="Calibri" panose="020F0502020204030204" pitchFamily="34" charset="0"/>
                <a:cs typeface="Times New Roman" panose="02020603050405020304" pitchFamily="18" charset="0"/>
              </a:rPr>
              <a:t>The use of digital media devices inappropriately may have a significant negative influence on a child's health, wellbeing, and growth, including cyberbullying, sexual exploitation, sleep deprivation, and much more. All of the said negative impacts can affect a child’s socialisation skills, ability to concentrate in schools and interact with other people.</a:t>
            </a:r>
            <a:endParaRPr lang="en-GB" dirty="0"/>
          </a:p>
        </p:txBody>
      </p:sp>
      <p:sp>
        <p:nvSpPr>
          <p:cNvPr id="8" name="Title 7">
            <a:extLst>
              <a:ext uri="{FF2B5EF4-FFF2-40B4-BE49-F238E27FC236}">
                <a16:creationId xmlns:a16="http://schemas.microsoft.com/office/drawing/2014/main" id="{3BE52921-898C-4569-9D8A-F1C5E0ABE804}"/>
              </a:ext>
            </a:extLst>
          </p:cNvPr>
          <p:cNvSpPr>
            <a:spLocks noGrp="1"/>
          </p:cNvSpPr>
          <p:nvPr>
            <p:ph type="title"/>
          </p:nvPr>
        </p:nvSpPr>
        <p:spPr/>
        <p:txBody>
          <a:bodyPr rtlCol="0">
            <a:normAutofit fontScale="90000"/>
          </a:bodyPr>
          <a:lstStyle/>
          <a:p>
            <a:pPr rtl="0"/>
            <a:r>
              <a:rPr lang="en-GB" dirty="0"/>
              <a:t>What is the wider impact of digital media on young people? </a:t>
            </a:r>
          </a:p>
        </p:txBody>
      </p:sp>
      <p:pic>
        <p:nvPicPr>
          <p:cNvPr id="5" name="Picture Placeholder 4" descr="Children using computer">
            <a:extLst>
              <a:ext uri="{FF2B5EF4-FFF2-40B4-BE49-F238E27FC236}">
                <a16:creationId xmlns:a16="http://schemas.microsoft.com/office/drawing/2014/main" id="{35042AC1-0690-730C-ADF0-C836F9E13F35}"/>
              </a:ext>
            </a:extLst>
          </p:cNvPr>
          <p:cNvPicPr>
            <a:picLocks noGrp="1" noChangeAspect="1"/>
          </p:cNvPicPr>
          <p:nvPr>
            <p:ph type="pic" sz="quarter" idx="10"/>
          </p:nvPr>
        </p:nvPicPr>
        <p:blipFill>
          <a:blip r:embed="rId3"/>
          <a:srcRect l="13316" r="13316"/>
          <a:stretch>
            <a:fillRect/>
          </a:stretch>
        </p:blipFill>
        <p:spPr/>
      </p:pic>
      <p:pic>
        <p:nvPicPr>
          <p:cNvPr id="13" name="Picture Placeholder 12" descr="Woman and child on a video call">
            <a:extLst>
              <a:ext uri="{FF2B5EF4-FFF2-40B4-BE49-F238E27FC236}">
                <a16:creationId xmlns:a16="http://schemas.microsoft.com/office/drawing/2014/main" id="{4A1650A8-A547-C6E9-4B44-585AEC91BCDC}"/>
              </a:ext>
            </a:extLst>
          </p:cNvPr>
          <p:cNvPicPr>
            <a:picLocks noGrp="1" noChangeAspect="1"/>
          </p:cNvPicPr>
          <p:nvPr>
            <p:ph type="pic" sz="quarter" idx="12"/>
          </p:nvPr>
        </p:nvPicPr>
        <p:blipFill>
          <a:blip r:embed="rId4"/>
          <a:srcRect l="13348" r="13348"/>
          <a:stretch>
            <a:fillRect/>
          </a:stretch>
        </p:blipFill>
        <p:spPr>
          <a:xfrm>
            <a:off x="663925" y="3358587"/>
            <a:ext cx="3831334" cy="3206186"/>
          </a:xfrm>
        </p:spPr>
      </p:pic>
    </p:spTree>
    <p:extLst>
      <p:ext uri="{BB962C8B-B14F-4D97-AF65-F5344CB8AC3E}">
        <p14:creationId xmlns:p14="http://schemas.microsoft.com/office/powerpoint/2010/main" val="8929140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F0240E2-270B-47F4-97C1-065A42CC2737}"/>
              </a:ext>
            </a:extLst>
          </p:cNvPr>
          <p:cNvSpPr>
            <a:spLocks noGrp="1"/>
          </p:cNvSpPr>
          <p:nvPr>
            <p:ph type="title"/>
          </p:nvPr>
        </p:nvSpPr>
        <p:spPr>
          <a:xfrm>
            <a:off x="4252921" y="74646"/>
            <a:ext cx="3686159" cy="2328390"/>
          </a:xfrm>
        </p:spPr>
        <p:txBody>
          <a:bodyPr rtlCol="0">
            <a:noAutofit/>
          </a:bodyPr>
          <a:lstStyle/>
          <a:p>
            <a:br>
              <a:rPr lang="en-GB" sz="3200" dirty="0"/>
            </a:br>
            <a:endParaRPr lang="en-GB" sz="3200" dirty="0"/>
          </a:p>
        </p:txBody>
      </p:sp>
      <p:sp>
        <p:nvSpPr>
          <p:cNvPr id="9" name="Text Placeholder 8">
            <a:extLst>
              <a:ext uri="{FF2B5EF4-FFF2-40B4-BE49-F238E27FC236}">
                <a16:creationId xmlns:a16="http://schemas.microsoft.com/office/drawing/2014/main" id="{06A574E0-4F1C-4569-ABD3-9707A8CD1831}"/>
              </a:ext>
            </a:extLst>
          </p:cNvPr>
          <p:cNvSpPr>
            <a:spLocks noGrp="1"/>
          </p:cNvSpPr>
          <p:nvPr>
            <p:ph type="body" sz="quarter" idx="12"/>
          </p:nvPr>
        </p:nvSpPr>
        <p:spPr>
          <a:xfrm>
            <a:off x="4252920" y="615844"/>
            <a:ext cx="3686025" cy="1082327"/>
          </a:xfrm>
        </p:spPr>
        <p:txBody>
          <a:bodyPr rtlCol="0">
            <a:normAutofit/>
          </a:bodyPr>
          <a:lstStyle/>
          <a:p>
            <a:pPr rtl="0"/>
            <a:r>
              <a:rPr lang="en-GB" sz="4000" dirty="0"/>
              <a:t>Summary</a:t>
            </a:r>
          </a:p>
        </p:txBody>
      </p:sp>
      <p:sp>
        <p:nvSpPr>
          <p:cNvPr id="11" name="Text Placeholder 10">
            <a:extLst>
              <a:ext uri="{FF2B5EF4-FFF2-40B4-BE49-F238E27FC236}">
                <a16:creationId xmlns:a16="http://schemas.microsoft.com/office/drawing/2014/main" id="{C752924E-B022-4FF4-B161-31F5531EC8DA}"/>
              </a:ext>
            </a:extLst>
          </p:cNvPr>
          <p:cNvSpPr>
            <a:spLocks noGrp="1"/>
          </p:cNvSpPr>
          <p:nvPr>
            <p:ph type="body" sz="quarter" idx="15"/>
          </p:nvPr>
        </p:nvSpPr>
        <p:spPr>
          <a:xfrm>
            <a:off x="4252786" y="1915866"/>
            <a:ext cx="3686159" cy="4942133"/>
          </a:xfrm>
        </p:spPr>
        <p:txBody>
          <a:bodyPr rtlCol="0">
            <a:normAutofit fontScale="32500" lnSpcReduction="20000"/>
          </a:bodyPr>
          <a:lstStyle/>
          <a:p>
            <a:pPr>
              <a:lnSpc>
                <a:spcPct val="150000"/>
              </a:lnSpc>
              <a:spcAft>
                <a:spcPts val="800"/>
              </a:spcAft>
            </a:pPr>
            <a:r>
              <a:rPr lang="en-GB" sz="4300" dirty="0">
                <a:ea typeface="Calibri" panose="020F0502020204030204" pitchFamily="34" charset="0"/>
                <a:cs typeface="Times New Roman" panose="02020603050405020304" pitchFamily="18" charset="0"/>
              </a:rPr>
              <a:t>T</a:t>
            </a:r>
            <a:r>
              <a:rPr lang="en-GB" sz="4300" dirty="0">
                <a:effectLst/>
                <a:ea typeface="Calibri" panose="020F0502020204030204" pitchFamily="34" charset="0"/>
                <a:cs typeface="Times New Roman" panose="02020603050405020304" pitchFamily="18" charset="0"/>
              </a:rPr>
              <a:t>o conclude children who use digital devices excessively suffer negative effects. Without complete internet safety, parental guidance, and guidelines to limit the duration they spend using digital devices, the internet is currently not a safe environment for children, which strengthens the case against their use.</a:t>
            </a:r>
          </a:p>
          <a:p>
            <a:pPr>
              <a:lnSpc>
                <a:spcPct val="150000"/>
              </a:lnSpc>
              <a:spcAft>
                <a:spcPts val="800"/>
              </a:spcAft>
            </a:pPr>
            <a:r>
              <a:rPr lang="en-GB" sz="4300" dirty="0">
                <a:effectLst/>
                <a:ea typeface="Calibri" panose="020F0502020204030204" pitchFamily="34" charset="0"/>
                <a:cs typeface="Times New Roman" panose="02020603050405020304" pitchFamily="18" charset="0"/>
              </a:rPr>
              <a:t>The world wide web could and should only be utilised for educational purposes in the future, if it becomes a safer and securer environment.</a:t>
            </a:r>
          </a:p>
          <a:p>
            <a:pPr>
              <a:lnSpc>
                <a:spcPct val="150000"/>
              </a:lnSpc>
              <a:spcAft>
                <a:spcPts val="800"/>
              </a:spcAft>
            </a:pPr>
            <a:r>
              <a:rPr lang="en-GB" sz="4300" dirty="0">
                <a:ea typeface="Calibri" panose="020F0502020204030204" pitchFamily="34" charset="0"/>
                <a:cs typeface="Times New Roman" panose="02020603050405020304" pitchFamily="18" charset="0"/>
              </a:rPr>
              <a:t>Are you for or against digital media for children? </a:t>
            </a:r>
          </a:p>
          <a:p>
            <a:pPr>
              <a:lnSpc>
                <a:spcPct val="150000"/>
              </a:lnSpc>
              <a:spcAft>
                <a:spcPts val="800"/>
              </a:spcAft>
            </a:pPr>
            <a:r>
              <a:rPr lang="en-GB" sz="4300" dirty="0">
                <a:effectLst/>
                <a:ea typeface="Calibri" panose="020F0502020204030204" pitchFamily="34" charset="0"/>
                <a:cs typeface="Times New Roman" panose="02020603050405020304" pitchFamily="18" charset="0"/>
              </a:rPr>
              <a:t>The writer is against due to </a:t>
            </a:r>
            <a:r>
              <a:rPr lang="en-GB" sz="4300">
                <a:effectLst/>
                <a:ea typeface="Calibri" panose="020F0502020204030204" pitchFamily="34" charset="0"/>
                <a:cs typeface="Times New Roman" panose="02020603050405020304" pitchFamily="18" charset="0"/>
              </a:rPr>
              <a:t>children’s mental health safety.</a:t>
            </a:r>
            <a:endParaRPr lang="en-GB" sz="4300" dirty="0">
              <a:effectLst/>
              <a:ea typeface="Calibri" panose="020F0502020204030204" pitchFamily="34" charset="0"/>
              <a:cs typeface="Times New Roman" panose="02020603050405020304" pitchFamily="18" charset="0"/>
            </a:endParaRPr>
          </a:p>
          <a:p>
            <a:pPr marL="0" indent="0" rtl="0">
              <a:buNone/>
            </a:pPr>
            <a:endParaRPr lang="en-GB" dirty="0"/>
          </a:p>
        </p:txBody>
      </p:sp>
      <p:pic>
        <p:nvPicPr>
          <p:cNvPr id="7" name="Picture Placeholder 6" descr="Two young boys using laptop">
            <a:extLst>
              <a:ext uri="{FF2B5EF4-FFF2-40B4-BE49-F238E27FC236}">
                <a16:creationId xmlns:a16="http://schemas.microsoft.com/office/drawing/2014/main" id="{AEA1FA16-CF01-1776-DE2F-8182696B07F5}"/>
              </a:ext>
            </a:extLst>
          </p:cNvPr>
          <p:cNvPicPr>
            <a:picLocks noGrp="1" noChangeAspect="1"/>
          </p:cNvPicPr>
          <p:nvPr>
            <p:ph type="pic" sz="quarter" idx="16"/>
          </p:nvPr>
        </p:nvPicPr>
        <p:blipFill>
          <a:blip r:embed="rId3"/>
          <a:srcRect l="31963" r="31963"/>
          <a:stretch>
            <a:fillRect/>
          </a:stretch>
        </p:blipFill>
        <p:spPr/>
      </p:pic>
      <p:pic>
        <p:nvPicPr>
          <p:cNvPr id="12" name="Picture Placeholder 11" descr="Smiling school boys sharing a tablet">
            <a:extLst>
              <a:ext uri="{FF2B5EF4-FFF2-40B4-BE49-F238E27FC236}">
                <a16:creationId xmlns:a16="http://schemas.microsoft.com/office/drawing/2014/main" id="{BE8B70EF-E596-73AC-19AA-785359BCCF1E}"/>
              </a:ext>
            </a:extLst>
          </p:cNvPr>
          <p:cNvPicPr>
            <a:picLocks noGrp="1" noChangeAspect="1"/>
          </p:cNvPicPr>
          <p:nvPr>
            <p:ph type="pic" sz="quarter" idx="17"/>
          </p:nvPr>
        </p:nvPicPr>
        <p:blipFill>
          <a:blip r:embed="rId4"/>
          <a:srcRect l="31967" r="31967"/>
          <a:stretch>
            <a:fillRect/>
          </a:stretch>
        </p:blipFill>
        <p:spPr/>
      </p:pic>
    </p:spTree>
    <p:extLst>
      <p:ext uri="{BB962C8B-B14F-4D97-AF65-F5344CB8AC3E}">
        <p14:creationId xmlns:p14="http://schemas.microsoft.com/office/powerpoint/2010/main" val="5025456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23991-6F5F-45D3-883F-8179BE10396D}"/>
              </a:ext>
            </a:extLst>
          </p:cNvPr>
          <p:cNvSpPr>
            <a:spLocks noGrp="1"/>
          </p:cNvSpPr>
          <p:nvPr>
            <p:ph type="title"/>
          </p:nvPr>
        </p:nvSpPr>
        <p:spPr>
          <a:xfrm>
            <a:off x="838199" y="5037721"/>
            <a:ext cx="9575801" cy="891250"/>
          </a:xfrm>
          <a:prstGeom prst="rect">
            <a:avLst/>
          </a:prstGeom>
        </p:spPr>
        <p:txBody>
          <a:bodyPr rtlCol="0" anchor="t">
            <a:normAutofit/>
          </a:bodyPr>
          <a:lstStyle/>
          <a:p>
            <a:pPr rtl="0"/>
            <a:r>
              <a:rPr lang="en-GB" dirty="0"/>
              <a:t>Thank you for engaging today.</a:t>
            </a:r>
          </a:p>
        </p:txBody>
      </p:sp>
      <p:sp>
        <p:nvSpPr>
          <p:cNvPr id="3" name="Text Placeholder 2">
            <a:extLst>
              <a:ext uri="{FF2B5EF4-FFF2-40B4-BE49-F238E27FC236}">
                <a16:creationId xmlns:a16="http://schemas.microsoft.com/office/drawing/2014/main" id="{7555E40E-3256-4272-A29D-F2438D5C136F}"/>
              </a:ext>
            </a:extLst>
          </p:cNvPr>
          <p:cNvSpPr>
            <a:spLocks noGrp="1"/>
          </p:cNvSpPr>
          <p:nvPr>
            <p:ph type="body" sz="quarter" idx="14"/>
          </p:nvPr>
        </p:nvSpPr>
        <p:spPr>
          <a:xfrm>
            <a:off x="838200" y="6125744"/>
            <a:ext cx="9575800" cy="338549"/>
          </a:xfrm>
          <a:prstGeom prst="rect">
            <a:avLst/>
          </a:prstGeom>
        </p:spPr>
        <p:txBody>
          <a:bodyPr rtlCol="0">
            <a:normAutofit/>
          </a:bodyPr>
          <a:lstStyle/>
          <a:p>
            <a:pPr rtl="0"/>
            <a:r>
              <a:rPr lang="en-GB" dirty="0"/>
              <a:t>Jessica Smith 200346</a:t>
            </a:r>
          </a:p>
        </p:txBody>
      </p:sp>
      <p:pic>
        <p:nvPicPr>
          <p:cNvPr id="6" name="Picture 5" descr="Person using phone with wired headphones">
            <a:extLst>
              <a:ext uri="{FF2B5EF4-FFF2-40B4-BE49-F238E27FC236}">
                <a16:creationId xmlns:a16="http://schemas.microsoft.com/office/drawing/2014/main" id="{0FE2835A-E887-052D-05D5-7AB743D8C56C}"/>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181947"/>
            <a:ext cx="6396756" cy="4264090"/>
          </a:xfrm>
          <a:prstGeom prst="rect">
            <a:avLst/>
          </a:prstGeom>
        </p:spPr>
      </p:pic>
      <p:pic>
        <p:nvPicPr>
          <p:cNvPr id="8" name="Picture 7" descr="Child seated indoors, wearing earring, long sleeve top and jeans, holding gaming console and laughing">
            <a:extLst>
              <a:ext uri="{FF2B5EF4-FFF2-40B4-BE49-F238E27FC236}">
                <a16:creationId xmlns:a16="http://schemas.microsoft.com/office/drawing/2014/main" id="{9392ACCD-1F95-EBB7-0CBB-49B615F523D5}"/>
              </a:ext>
            </a:extLst>
          </p:cNvPr>
          <p:cNvPicPr>
            <a:picLocks noChangeAspect="1"/>
          </p:cNvPicPr>
          <p:nvPr/>
        </p:nvPicPr>
        <p:blipFill>
          <a:blip r:embed="rId4"/>
          <a:stretch>
            <a:fillRect/>
          </a:stretch>
        </p:blipFill>
        <p:spPr>
          <a:xfrm>
            <a:off x="5393872" y="0"/>
            <a:ext cx="6941976" cy="4627984"/>
          </a:xfrm>
          <a:prstGeom prst="rect">
            <a:avLst/>
          </a:prstGeom>
        </p:spPr>
      </p:pic>
    </p:spTree>
    <p:extLst>
      <p:ext uri="{BB962C8B-B14F-4D97-AF65-F5344CB8AC3E}">
        <p14:creationId xmlns:p14="http://schemas.microsoft.com/office/powerpoint/2010/main" val="5355492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F0240E2-270B-47F4-97C1-065A42CC2737}"/>
              </a:ext>
            </a:extLst>
          </p:cNvPr>
          <p:cNvSpPr>
            <a:spLocks noGrp="1"/>
          </p:cNvSpPr>
          <p:nvPr>
            <p:ph type="title"/>
          </p:nvPr>
        </p:nvSpPr>
        <p:spPr>
          <a:xfrm>
            <a:off x="4252921" y="74646"/>
            <a:ext cx="3686159" cy="2328390"/>
          </a:xfrm>
        </p:spPr>
        <p:txBody>
          <a:bodyPr rtlCol="0">
            <a:noAutofit/>
          </a:bodyPr>
          <a:lstStyle/>
          <a:p>
            <a:br>
              <a:rPr lang="en-GB" sz="3200" dirty="0"/>
            </a:br>
            <a:endParaRPr lang="en-GB" sz="3200" dirty="0"/>
          </a:p>
        </p:txBody>
      </p:sp>
      <p:sp>
        <p:nvSpPr>
          <p:cNvPr id="9" name="Text Placeholder 8">
            <a:extLst>
              <a:ext uri="{FF2B5EF4-FFF2-40B4-BE49-F238E27FC236}">
                <a16:creationId xmlns:a16="http://schemas.microsoft.com/office/drawing/2014/main" id="{06A574E0-4F1C-4569-ABD3-9707A8CD1831}"/>
              </a:ext>
            </a:extLst>
          </p:cNvPr>
          <p:cNvSpPr>
            <a:spLocks noGrp="1"/>
          </p:cNvSpPr>
          <p:nvPr>
            <p:ph type="body" sz="quarter" idx="12"/>
          </p:nvPr>
        </p:nvSpPr>
        <p:spPr>
          <a:xfrm>
            <a:off x="4252786" y="-87071"/>
            <a:ext cx="3686025" cy="1082327"/>
          </a:xfrm>
        </p:spPr>
        <p:txBody>
          <a:bodyPr rtlCol="0">
            <a:normAutofit/>
          </a:bodyPr>
          <a:lstStyle/>
          <a:p>
            <a:pPr rtl="0"/>
            <a:r>
              <a:rPr lang="en-GB" sz="4000" dirty="0"/>
              <a:t>Reference list. </a:t>
            </a:r>
          </a:p>
        </p:txBody>
      </p:sp>
      <p:sp>
        <p:nvSpPr>
          <p:cNvPr id="11" name="Text Placeholder 10">
            <a:extLst>
              <a:ext uri="{FF2B5EF4-FFF2-40B4-BE49-F238E27FC236}">
                <a16:creationId xmlns:a16="http://schemas.microsoft.com/office/drawing/2014/main" id="{C752924E-B022-4FF4-B161-31F5531EC8DA}"/>
              </a:ext>
            </a:extLst>
          </p:cNvPr>
          <p:cNvSpPr>
            <a:spLocks noGrp="1"/>
          </p:cNvSpPr>
          <p:nvPr>
            <p:ph type="body" sz="quarter" idx="15"/>
          </p:nvPr>
        </p:nvSpPr>
        <p:spPr>
          <a:xfrm>
            <a:off x="4252652" y="995256"/>
            <a:ext cx="3855650" cy="5685462"/>
          </a:xfrm>
        </p:spPr>
        <p:txBody>
          <a:bodyPr rtlCol="0">
            <a:normAutofit fontScale="62500" lnSpcReduction="20000"/>
          </a:bodyPr>
          <a:lstStyle/>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American Academy of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Pediatrics</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(2019).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Constantly Connected: Adverse Effects of Media on Children &amp; Teens</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HealthyChildren.org. Available at: https://www.healthychildren.org/English/family-life/Media/Pages/Adverse-Effects-of-Television-Commercials.aspx </a:t>
            </a: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Anderson, M. and Jiang, J. (2018).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Teens and their experiences on social media</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Pew Research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Center</a:t>
            </a:r>
            <a:r>
              <a:rPr lang="en-GB" sz="1800" dirty="0">
                <a:effectLst/>
                <a:latin typeface="Calibri" panose="020F0502020204030204" pitchFamily="34" charset="0"/>
                <a:ea typeface="Calibri" panose="020F0502020204030204" pitchFamily="34" charset="0"/>
                <a:cs typeface="Times New Roman" panose="02020603050405020304" pitchFamily="18" charset="0"/>
              </a:rPr>
              <a:t>: Internet, Science &amp; Tech. Available at: https://www.pewresearch.org/internet/2018/11/28/teens-and-their-experiences-on-social-media/.</a:t>
            </a: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Behnke, M.,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Chwiłkowska</a:t>
            </a:r>
            <a:r>
              <a:rPr lang="en-GB" sz="1800" dirty="0">
                <a:effectLst/>
                <a:latin typeface="Calibri" panose="020F0502020204030204" pitchFamily="34" charset="0"/>
                <a:ea typeface="Calibri" panose="020F0502020204030204" pitchFamily="34" charset="0"/>
                <a:cs typeface="Times New Roman" panose="02020603050405020304" pitchFamily="18" charset="0"/>
              </a:rPr>
              <a:t>, P. and Kaczmarek, L.D. (2021). What makes male gamers angry, sad, amused, and enthusiastic while playing violent video games?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Entertainment Computing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37, p.100397. doi:https://doi.org/10.1016/j.entcom.2020.100397.</a:t>
            </a:r>
          </a:p>
          <a:p>
            <a:pPr marL="342900" lvl="0" indent="-342900">
              <a:lnSpc>
                <a:spcPct val="107000"/>
              </a:lnSpc>
              <a:spcAft>
                <a:spcPts val="800"/>
              </a:spcAft>
              <a:buFont typeface="Arial" panose="020B0604020202020204" pitchFamily="34" charset="0"/>
              <a:buChar char="•"/>
              <a:tabLst>
                <a:tab pos="457200" algn="l"/>
              </a:tabLs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Bozzola</a:t>
            </a:r>
            <a:r>
              <a:rPr lang="en-GB" sz="1800" dirty="0">
                <a:effectLst/>
                <a:latin typeface="Calibri" panose="020F0502020204030204" pitchFamily="34" charset="0"/>
                <a:ea typeface="Calibri" panose="020F0502020204030204" pitchFamily="34" charset="0"/>
                <a:cs typeface="Times New Roman" panose="02020603050405020304" pitchFamily="18" charset="0"/>
              </a:rPr>
              <a:t>, E., Spina, G.,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Agostiniani</a:t>
            </a:r>
            <a:r>
              <a:rPr lang="en-GB" sz="1800" dirty="0">
                <a:effectLst/>
                <a:latin typeface="Calibri" panose="020F0502020204030204" pitchFamily="34" charset="0"/>
                <a:ea typeface="Calibri" panose="020F0502020204030204" pitchFamily="34" charset="0"/>
                <a:cs typeface="Times New Roman" panose="02020603050405020304" pitchFamily="18" charset="0"/>
              </a:rPr>
              <a:t>, 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Barni</a:t>
            </a:r>
            <a:r>
              <a:rPr lang="en-GB" sz="1800" dirty="0">
                <a:effectLst/>
                <a:latin typeface="Calibri" panose="020F0502020204030204" pitchFamily="34" charset="0"/>
                <a:ea typeface="Calibri" panose="020F0502020204030204" pitchFamily="34" charset="0"/>
                <a:cs typeface="Times New Roman" panose="02020603050405020304" pitchFamily="18" charset="0"/>
              </a:rPr>
              <a:t>, S., Russo, 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Scarpato</a:t>
            </a:r>
            <a:r>
              <a:rPr lang="en-GB" sz="1800" dirty="0">
                <a:effectLst/>
                <a:latin typeface="Calibri" panose="020F0502020204030204" pitchFamily="34" charset="0"/>
                <a:ea typeface="Calibri" panose="020F0502020204030204" pitchFamily="34" charset="0"/>
                <a:cs typeface="Times New Roman" panose="02020603050405020304" pitchFamily="18" charset="0"/>
              </a:rPr>
              <a:t>, E., Di Mauro, A., Di Stefano, A.V., Caruso, C.,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Corsello</a:t>
            </a:r>
            <a:r>
              <a:rPr lang="en-GB" sz="1800" dirty="0">
                <a:effectLst/>
                <a:latin typeface="Calibri" panose="020F0502020204030204" pitchFamily="34" charset="0"/>
                <a:ea typeface="Calibri" panose="020F0502020204030204" pitchFamily="34" charset="0"/>
                <a:cs typeface="Times New Roman" panose="02020603050405020304" pitchFamily="18" charset="0"/>
              </a:rPr>
              <a:t>, G.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Staiano</a:t>
            </a:r>
            <a:r>
              <a:rPr lang="en-GB" sz="1800" dirty="0">
                <a:effectLst/>
                <a:latin typeface="Calibri" panose="020F0502020204030204" pitchFamily="34" charset="0"/>
                <a:ea typeface="Calibri" panose="020F0502020204030204" pitchFamily="34" charset="0"/>
                <a:cs typeface="Times New Roman" panose="02020603050405020304" pitchFamily="18" charset="0"/>
              </a:rPr>
              <a:t>, A. (2022a). The Use of Social Media in Children and Adolescents: Scoping Review on the Potential Risks.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International Journal of Environmental Research and Public Health</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19(16), p.9960. doi:https://doi.org/10.3390/ijerph19169960.</a:t>
            </a: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Campbell, C. (2014).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What Is Digital Media?</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The Centre for Digital Media. Available at: https://thecdm.ca/program/digital-media.</a:t>
            </a:r>
          </a:p>
          <a:p>
            <a:pPr>
              <a:lnSpc>
                <a:spcPct val="150000"/>
              </a:lnSpc>
              <a:spcAft>
                <a:spcPts val="800"/>
              </a:spcAft>
            </a:pPr>
            <a:endParaRPr lang="en-GB" dirty="0"/>
          </a:p>
        </p:txBody>
      </p:sp>
      <p:pic>
        <p:nvPicPr>
          <p:cNvPr id="7" name="Picture Placeholder 6" descr="Two young boys using laptop">
            <a:extLst>
              <a:ext uri="{FF2B5EF4-FFF2-40B4-BE49-F238E27FC236}">
                <a16:creationId xmlns:a16="http://schemas.microsoft.com/office/drawing/2014/main" id="{AEA1FA16-CF01-1776-DE2F-8182696B07F5}"/>
              </a:ext>
            </a:extLst>
          </p:cNvPr>
          <p:cNvPicPr>
            <a:picLocks noGrp="1" noChangeAspect="1"/>
          </p:cNvPicPr>
          <p:nvPr>
            <p:ph type="pic" sz="quarter" idx="16"/>
          </p:nvPr>
        </p:nvPicPr>
        <p:blipFill>
          <a:blip r:embed="rId3"/>
          <a:srcRect l="31963" r="31963"/>
          <a:stretch>
            <a:fillRect/>
          </a:stretch>
        </p:blipFill>
        <p:spPr/>
      </p:pic>
      <p:pic>
        <p:nvPicPr>
          <p:cNvPr id="12" name="Picture Placeholder 11" descr="Smiling school boys sharing a tablet">
            <a:extLst>
              <a:ext uri="{FF2B5EF4-FFF2-40B4-BE49-F238E27FC236}">
                <a16:creationId xmlns:a16="http://schemas.microsoft.com/office/drawing/2014/main" id="{BE8B70EF-E596-73AC-19AA-785359BCCF1E}"/>
              </a:ext>
            </a:extLst>
          </p:cNvPr>
          <p:cNvPicPr>
            <a:picLocks noGrp="1" noChangeAspect="1"/>
          </p:cNvPicPr>
          <p:nvPr>
            <p:ph type="pic" sz="quarter" idx="17"/>
          </p:nvPr>
        </p:nvPicPr>
        <p:blipFill>
          <a:blip r:embed="rId4"/>
          <a:srcRect l="31967" r="31967"/>
          <a:stretch>
            <a:fillRect/>
          </a:stretch>
        </p:blipFill>
        <p:spPr/>
      </p:pic>
    </p:spTree>
    <p:extLst>
      <p:ext uri="{BB962C8B-B14F-4D97-AF65-F5344CB8AC3E}">
        <p14:creationId xmlns:p14="http://schemas.microsoft.com/office/powerpoint/2010/main" val="36571871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F0240E2-270B-47F4-97C1-065A42CC2737}"/>
              </a:ext>
            </a:extLst>
          </p:cNvPr>
          <p:cNvSpPr>
            <a:spLocks noGrp="1"/>
          </p:cNvSpPr>
          <p:nvPr>
            <p:ph type="title"/>
          </p:nvPr>
        </p:nvSpPr>
        <p:spPr>
          <a:xfrm>
            <a:off x="4252921" y="74646"/>
            <a:ext cx="3686159" cy="2328390"/>
          </a:xfrm>
        </p:spPr>
        <p:txBody>
          <a:bodyPr rtlCol="0">
            <a:noAutofit/>
          </a:bodyPr>
          <a:lstStyle/>
          <a:p>
            <a:br>
              <a:rPr lang="en-GB" sz="3200" dirty="0"/>
            </a:br>
            <a:endParaRPr lang="en-GB" sz="3200" dirty="0"/>
          </a:p>
        </p:txBody>
      </p:sp>
      <p:sp>
        <p:nvSpPr>
          <p:cNvPr id="9" name="Text Placeholder 8">
            <a:extLst>
              <a:ext uri="{FF2B5EF4-FFF2-40B4-BE49-F238E27FC236}">
                <a16:creationId xmlns:a16="http://schemas.microsoft.com/office/drawing/2014/main" id="{06A574E0-4F1C-4569-ABD3-9707A8CD1831}"/>
              </a:ext>
            </a:extLst>
          </p:cNvPr>
          <p:cNvSpPr>
            <a:spLocks noGrp="1"/>
          </p:cNvSpPr>
          <p:nvPr>
            <p:ph type="body" sz="quarter" idx="12"/>
          </p:nvPr>
        </p:nvSpPr>
        <p:spPr>
          <a:xfrm>
            <a:off x="4252786" y="-87071"/>
            <a:ext cx="3686025" cy="1082327"/>
          </a:xfrm>
        </p:spPr>
        <p:txBody>
          <a:bodyPr rtlCol="0">
            <a:normAutofit/>
          </a:bodyPr>
          <a:lstStyle/>
          <a:p>
            <a:pPr rtl="0"/>
            <a:r>
              <a:rPr lang="en-GB" sz="4000" dirty="0"/>
              <a:t>Reference list. </a:t>
            </a:r>
          </a:p>
        </p:txBody>
      </p:sp>
      <p:sp>
        <p:nvSpPr>
          <p:cNvPr id="11" name="Text Placeholder 10">
            <a:extLst>
              <a:ext uri="{FF2B5EF4-FFF2-40B4-BE49-F238E27FC236}">
                <a16:creationId xmlns:a16="http://schemas.microsoft.com/office/drawing/2014/main" id="{C752924E-B022-4FF4-B161-31F5531EC8DA}"/>
              </a:ext>
            </a:extLst>
          </p:cNvPr>
          <p:cNvSpPr>
            <a:spLocks noGrp="1"/>
          </p:cNvSpPr>
          <p:nvPr>
            <p:ph type="body" sz="quarter" idx="15"/>
          </p:nvPr>
        </p:nvSpPr>
        <p:spPr>
          <a:xfrm>
            <a:off x="4252652" y="995256"/>
            <a:ext cx="3855650" cy="5685462"/>
          </a:xfrm>
        </p:spPr>
        <p:txBody>
          <a:bodyPr rtlCol="0">
            <a:normAutofit fontScale="62500" lnSpcReduction="20000"/>
          </a:bodyPr>
          <a:lstStyle/>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Common Sense Media (2022).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4 Conversations to Have with Older Kids and Teens About Their Screen Time Habits | Common Sense Media</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www.commonsensemedia.org. Available at: https://www.commonsensemedia.org/articles/4-conversations-to-have-with-older-kids-and-teens-about-their-screen-time-habits [Accessed 13 Mar. 2023].</a:t>
            </a: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Common Sense Media (2022).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4 Conversations to Have with Older Kids and Teens About Their Screen Time Habits | Common Sense Media</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www.commonsensemedia.org. Available at: https://www.commonsensemedia.org/articles/4-conversations-to-have-with-older-kids-and-teens-about-their-screen-time-habits [Accessed 13 Mar. 2023].</a:t>
            </a: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Courage, M.L. (2017). Screen Media and the Youngest Viewers: Implications for Attention and Learning.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Cognitive Development in Digital Contexts</a:t>
            </a:r>
            <a:r>
              <a:rPr lang="en-GB" sz="1800" dirty="0">
                <a:effectLst/>
                <a:latin typeface="Calibri" panose="020F0502020204030204" pitchFamily="34" charset="0"/>
                <a:ea typeface="Calibri" panose="020F0502020204030204" pitchFamily="34" charset="0"/>
                <a:cs typeface="Times New Roman" panose="02020603050405020304" pitchFamily="18" charset="0"/>
              </a:rPr>
              <a:t>, pp.3–28. doi:https://doi.org/10.1016/b978-0-12-809481-5.00001-8.</a:t>
            </a: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Dennison, B.A.,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Erb</a:t>
            </a:r>
            <a:r>
              <a:rPr lang="en-GB" sz="1800" dirty="0">
                <a:effectLst/>
                <a:latin typeface="Calibri" panose="020F0502020204030204" pitchFamily="34" charset="0"/>
                <a:ea typeface="Calibri" panose="020F0502020204030204" pitchFamily="34" charset="0"/>
                <a:cs typeface="Times New Roman" panose="02020603050405020304" pitchFamily="18" charset="0"/>
              </a:rPr>
              <a:t>, T.A. and Jenkins, P.L. (2002). Television Viewing and Television in Bedroom Associated With Overweight Risk Among Low-Income Preschool Children.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PEDIATRICS</a:t>
            </a:r>
            <a:r>
              <a:rPr lang="en-GB" sz="1800" dirty="0">
                <a:effectLst/>
                <a:latin typeface="Calibri" panose="020F0502020204030204" pitchFamily="34" charset="0"/>
                <a:ea typeface="Calibri" panose="020F0502020204030204" pitchFamily="34" charset="0"/>
                <a:cs typeface="Times New Roman" panose="02020603050405020304" pitchFamily="18" charset="0"/>
              </a:rPr>
              <a:t>, 109(6), pp.1028–1035. doi:https://doi.org/10.1542/peds.109.6.1028.</a:t>
            </a:r>
          </a:p>
          <a:p>
            <a:pPr>
              <a:lnSpc>
                <a:spcPct val="150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Digital Citizenship (n.d.).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What are the benefits of social media?</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www.digitalcitizenship.nsw.edu.au. Available at: https://www.digitalcitizenship.nsw.edu.au/articles/what-are-the-benefits-of-social-media.</a:t>
            </a:r>
          </a:p>
          <a:p>
            <a:pPr>
              <a:lnSpc>
                <a:spcPct val="150000"/>
              </a:lnSpc>
              <a:spcAft>
                <a:spcPts val="800"/>
              </a:spcAft>
            </a:pPr>
            <a:endParaRPr lang="en-GB" dirty="0"/>
          </a:p>
        </p:txBody>
      </p:sp>
      <p:pic>
        <p:nvPicPr>
          <p:cNvPr id="7" name="Picture Placeholder 6" descr="Two young boys using laptop">
            <a:extLst>
              <a:ext uri="{FF2B5EF4-FFF2-40B4-BE49-F238E27FC236}">
                <a16:creationId xmlns:a16="http://schemas.microsoft.com/office/drawing/2014/main" id="{AEA1FA16-CF01-1776-DE2F-8182696B07F5}"/>
              </a:ext>
            </a:extLst>
          </p:cNvPr>
          <p:cNvPicPr>
            <a:picLocks noGrp="1" noChangeAspect="1"/>
          </p:cNvPicPr>
          <p:nvPr>
            <p:ph type="pic" sz="quarter" idx="16"/>
          </p:nvPr>
        </p:nvPicPr>
        <p:blipFill>
          <a:blip r:embed="rId3"/>
          <a:srcRect l="31963" r="31963"/>
          <a:stretch>
            <a:fillRect/>
          </a:stretch>
        </p:blipFill>
        <p:spPr/>
      </p:pic>
      <p:pic>
        <p:nvPicPr>
          <p:cNvPr id="12" name="Picture Placeholder 11" descr="Smiling school boys sharing a tablet">
            <a:extLst>
              <a:ext uri="{FF2B5EF4-FFF2-40B4-BE49-F238E27FC236}">
                <a16:creationId xmlns:a16="http://schemas.microsoft.com/office/drawing/2014/main" id="{BE8B70EF-E596-73AC-19AA-785359BCCF1E}"/>
              </a:ext>
            </a:extLst>
          </p:cNvPr>
          <p:cNvPicPr>
            <a:picLocks noGrp="1" noChangeAspect="1"/>
          </p:cNvPicPr>
          <p:nvPr>
            <p:ph type="pic" sz="quarter" idx="17"/>
          </p:nvPr>
        </p:nvPicPr>
        <p:blipFill>
          <a:blip r:embed="rId4"/>
          <a:srcRect l="31967" r="31967"/>
          <a:stretch>
            <a:fillRect/>
          </a:stretch>
        </p:blipFill>
        <p:spPr/>
      </p:pic>
    </p:spTree>
    <p:extLst>
      <p:ext uri="{BB962C8B-B14F-4D97-AF65-F5344CB8AC3E}">
        <p14:creationId xmlns:p14="http://schemas.microsoft.com/office/powerpoint/2010/main" val="3476307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F0240E2-270B-47F4-97C1-065A42CC2737}"/>
              </a:ext>
            </a:extLst>
          </p:cNvPr>
          <p:cNvSpPr>
            <a:spLocks noGrp="1"/>
          </p:cNvSpPr>
          <p:nvPr>
            <p:ph type="title"/>
          </p:nvPr>
        </p:nvSpPr>
        <p:spPr>
          <a:xfrm>
            <a:off x="4252921" y="74646"/>
            <a:ext cx="3686159" cy="2328390"/>
          </a:xfrm>
        </p:spPr>
        <p:txBody>
          <a:bodyPr rtlCol="0">
            <a:noAutofit/>
          </a:bodyPr>
          <a:lstStyle/>
          <a:p>
            <a:br>
              <a:rPr lang="en-GB" sz="3200" dirty="0"/>
            </a:br>
            <a:endParaRPr lang="en-GB" sz="3200" dirty="0"/>
          </a:p>
        </p:txBody>
      </p:sp>
      <p:sp>
        <p:nvSpPr>
          <p:cNvPr id="9" name="Text Placeholder 8">
            <a:extLst>
              <a:ext uri="{FF2B5EF4-FFF2-40B4-BE49-F238E27FC236}">
                <a16:creationId xmlns:a16="http://schemas.microsoft.com/office/drawing/2014/main" id="{06A574E0-4F1C-4569-ABD3-9707A8CD1831}"/>
              </a:ext>
            </a:extLst>
          </p:cNvPr>
          <p:cNvSpPr>
            <a:spLocks noGrp="1"/>
          </p:cNvSpPr>
          <p:nvPr>
            <p:ph type="body" sz="quarter" idx="12"/>
          </p:nvPr>
        </p:nvSpPr>
        <p:spPr>
          <a:xfrm>
            <a:off x="4252786" y="-87071"/>
            <a:ext cx="3686025" cy="1082327"/>
          </a:xfrm>
        </p:spPr>
        <p:txBody>
          <a:bodyPr rtlCol="0">
            <a:normAutofit/>
          </a:bodyPr>
          <a:lstStyle/>
          <a:p>
            <a:pPr rtl="0"/>
            <a:r>
              <a:rPr lang="en-GB" sz="4000" dirty="0"/>
              <a:t>Reference list. </a:t>
            </a:r>
          </a:p>
        </p:txBody>
      </p:sp>
      <p:sp>
        <p:nvSpPr>
          <p:cNvPr id="11" name="Text Placeholder 10">
            <a:extLst>
              <a:ext uri="{FF2B5EF4-FFF2-40B4-BE49-F238E27FC236}">
                <a16:creationId xmlns:a16="http://schemas.microsoft.com/office/drawing/2014/main" id="{C752924E-B022-4FF4-B161-31F5531EC8DA}"/>
              </a:ext>
            </a:extLst>
          </p:cNvPr>
          <p:cNvSpPr>
            <a:spLocks noGrp="1"/>
          </p:cNvSpPr>
          <p:nvPr>
            <p:ph type="body" sz="quarter" idx="15"/>
          </p:nvPr>
        </p:nvSpPr>
        <p:spPr>
          <a:xfrm>
            <a:off x="4252652" y="995256"/>
            <a:ext cx="3855650" cy="5685462"/>
          </a:xfrm>
        </p:spPr>
        <p:txBody>
          <a:bodyPr rtlCol="0">
            <a:normAutofit fontScale="55000" lnSpcReduction="20000"/>
          </a:bodyPr>
          <a:lstStyle/>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Ehmke, R. (2022).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How Using Social Media Affects Teenagers</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Child Mind Institute. Available at: https://childmind.org/article/how-using-social-media-affects-teenagers/.</a:t>
            </a: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Fuller, C., Lehman, E., Hicks, S. and Novick, M.B. (2017). Bedtime Use of Technology and Associated Sleep Problems in Children.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Global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Pediatric</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Health</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4, p.2333794X1773697. doi:https://doi.org/10.1177/2333794x17736972.</a:t>
            </a: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GOV.UK (2022).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A Guide to the Online Safety Bill</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GOV.UK. Available at: https://www.gov.uk/guidance/a-guide-to-the-online-safety-bill.</a:t>
            </a: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Government (2013).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UK Council for Child Internet Safety (UKCCIS)</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GOV.UK. Available at: https://www.gov.uk/government/groups/uk-council-for-child-internet-safety-ukccis.</a:t>
            </a:r>
          </a:p>
          <a:p>
            <a:pPr marL="342900" lvl="0" indent="-342900">
              <a:lnSpc>
                <a:spcPct val="107000"/>
              </a:lnSpc>
              <a:spcAft>
                <a:spcPts val="800"/>
              </a:spcAft>
              <a:buFont typeface="Arial" panose="020B0604020202020204" pitchFamily="34" charset="0"/>
              <a:buChar char="•"/>
              <a:tabLst>
                <a:tab pos="457200" algn="l"/>
              </a:tabLs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MobisHealth</a:t>
            </a:r>
            <a:r>
              <a:rPr lang="en-GB" sz="1800" dirty="0">
                <a:effectLst/>
                <a:latin typeface="Calibri" panose="020F0502020204030204" pitchFamily="34" charset="0"/>
                <a:ea typeface="Calibri" panose="020F0502020204030204" pitchFamily="34" charset="0"/>
                <a:cs typeface="Times New Roman" panose="02020603050405020304" pitchFamily="18" charset="0"/>
              </a:rPr>
              <a:t> (n.d.).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What are the Negative Effects of Social Media for Kids?</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Mobistealth.com. Available at: https://www.mobistealth.com/social-media-monitoring/social-media-for-kids#:~:text=The%20Negative%20Effects%20of%20Social%20Media%20for%20Kids.</a:t>
            </a: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Preston, L. (2020).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What is Digital Media? | Digital Media for Business | Digital Logic</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Digital Logic | Digital Marketing. Available at: https://www.digitallogic.co/blog/what-is-digital-media/.</a:t>
            </a: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Reid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Chassiakos</a:t>
            </a:r>
            <a:r>
              <a:rPr lang="en-GB" sz="1800" dirty="0">
                <a:effectLst/>
                <a:latin typeface="Calibri" panose="020F0502020204030204" pitchFamily="34" charset="0"/>
                <a:ea typeface="Calibri" panose="020F0502020204030204" pitchFamily="34" charset="0"/>
                <a:cs typeface="Times New Roman" panose="02020603050405020304" pitchFamily="18" charset="0"/>
              </a:rPr>
              <a:t>, Y. (Linda),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Radesky</a:t>
            </a:r>
            <a:r>
              <a:rPr lang="en-GB" sz="1800" dirty="0">
                <a:effectLst/>
                <a:latin typeface="Calibri" panose="020F0502020204030204" pitchFamily="34" charset="0"/>
                <a:ea typeface="Calibri" panose="020F0502020204030204" pitchFamily="34" charset="0"/>
                <a:cs typeface="Times New Roman" panose="02020603050405020304" pitchFamily="18" charset="0"/>
              </a:rPr>
              <a:t>, J., Christakis, D., Moreno, M.A. and Cross, C. (2016). Children and Adolescents and Digital Media.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Pediatrics</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138(5), p.e20162593. doi:https://doi.org/10.1542/peds.2016-2593.</a:t>
            </a:r>
          </a:p>
          <a:p>
            <a:pPr>
              <a:lnSpc>
                <a:spcPct val="150000"/>
              </a:lnSpc>
              <a:spcAft>
                <a:spcPts val="800"/>
              </a:spcAft>
            </a:pPr>
            <a:endParaRPr lang="en-GB" sz="1200" dirty="0">
              <a:effectLst/>
            </a:endParaRPr>
          </a:p>
          <a:p>
            <a:pPr>
              <a:lnSpc>
                <a:spcPct val="150000"/>
              </a:lnSpc>
              <a:spcAft>
                <a:spcPts val="800"/>
              </a:spcAft>
            </a:pPr>
            <a:endParaRPr lang="en-GB" sz="1200" dirty="0">
              <a:effectLst/>
            </a:endParaRPr>
          </a:p>
          <a:p>
            <a:pPr>
              <a:lnSpc>
                <a:spcPct val="150000"/>
              </a:lnSpc>
              <a:spcAft>
                <a:spcPts val="800"/>
              </a:spcAft>
            </a:pPr>
            <a:endParaRPr lang="en-GB" dirty="0"/>
          </a:p>
        </p:txBody>
      </p:sp>
      <p:pic>
        <p:nvPicPr>
          <p:cNvPr id="7" name="Picture Placeholder 6" descr="Two young boys using laptop">
            <a:extLst>
              <a:ext uri="{FF2B5EF4-FFF2-40B4-BE49-F238E27FC236}">
                <a16:creationId xmlns:a16="http://schemas.microsoft.com/office/drawing/2014/main" id="{AEA1FA16-CF01-1776-DE2F-8182696B07F5}"/>
              </a:ext>
            </a:extLst>
          </p:cNvPr>
          <p:cNvPicPr>
            <a:picLocks noGrp="1" noChangeAspect="1"/>
          </p:cNvPicPr>
          <p:nvPr>
            <p:ph type="pic" sz="quarter" idx="16"/>
          </p:nvPr>
        </p:nvPicPr>
        <p:blipFill>
          <a:blip r:embed="rId3"/>
          <a:srcRect l="31963" r="31963"/>
          <a:stretch>
            <a:fillRect/>
          </a:stretch>
        </p:blipFill>
        <p:spPr/>
      </p:pic>
      <p:pic>
        <p:nvPicPr>
          <p:cNvPr id="12" name="Picture Placeholder 11" descr="Smiling school boys sharing a tablet">
            <a:extLst>
              <a:ext uri="{FF2B5EF4-FFF2-40B4-BE49-F238E27FC236}">
                <a16:creationId xmlns:a16="http://schemas.microsoft.com/office/drawing/2014/main" id="{BE8B70EF-E596-73AC-19AA-785359BCCF1E}"/>
              </a:ext>
            </a:extLst>
          </p:cNvPr>
          <p:cNvPicPr>
            <a:picLocks noGrp="1" noChangeAspect="1"/>
          </p:cNvPicPr>
          <p:nvPr>
            <p:ph type="pic" sz="quarter" idx="17"/>
          </p:nvPr>
        </p:nvPicPr>
        <p:blipFill>
          <a:blip r:embed="rId4"/>
          <a:srcRect l="31967" r="31967"/>
          <a:stretch>
            <a:fillRect/>
          </a:stretch>
        </p:blipFill>
        <p:spPr/>
      </p:pic>
    </p:spTree>
    <p:extLst>
      <p:ext uri="{BB962C8B-B14F-4D97-AF65-F5344CB8AC3E}">
        <p14:creationId xmlns:p14="http://schemas.microsoft.com/office/powerpoint/2010/main" val="12453595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F0240E2-270B-47F4-97C1-065A42CC2737}"/>
              </a:ext>
            </a:extLst>
          </p:cNvPr>
          <p:cNvSpPr>
            <a:spLocks noGrp="1"/>
          </p:cNvSpPr>
          <p:nvPr>
            <p:ph type="title"/>
          </p:nvPr>
        </p:nvSpPr>
        <p:spPr>
          <a:xfrm>
            <a:off x="4252921" y="74646"/>
            <a:ext cx="3686159" cy="2328390"/>
          </a:xfrm>
        </p:spPr>
        <p:txBody>
          <a:bodyPr rtlCol="0">
            <a:noAutofit/>
          </a:bodyPr>
          <a:lstStyle/>
          <a:p>
            <a:br>
              <a:rPr lang="en-GB" sz="3200" dirty="0"/>
            </a:br>
            <a:endParaRPr lang="en-GB" sz="3200" dirty="0"/>
          </a:p>
        </p:txBody>
      </p:sp>
      <p:sp>
        <p:nvSpPr>
          <p:cNvPr id="9" name="Text Placeholder 8">
            <a:extLst>
              <a:ext uri="{FF2B5EF4-FFF2-40B4-BE49-F238E27FC236}">
                <a16:creationId xmlns:a16="http://schemas.microsoft.com/office/drawing/2014/main" id="{06A574E0-4F1C-4569-ABD3-9707A8CD1831}"/>
              </a:ext>
            </a:extLst>
          </p:cNvPr>
          <p:cNvSpPr>
            <a:spLocks noGrp="1"/>
          </p:cNvSpPr>
          <p:nvPr>
            <p:ph type="body" sz="quarter" idx="12"/>
          </p:nvPr>
        </p:nvSpPr>
        <p:spPr>
          <a:xfrm>
            <a:off x="4252786" y="-87071"/>
            <a:ext cx="3686025" cy="1082327"/>
          </a:xfrm>
        </p:spPr>
        <p:txBody>
          <a:bodyPr rtlCol="0">
            <a:normAutofit/>
          </a:bodyPr>
          <a:lstStyle/>
          <a:p>
            <a:pPr rtl="0"/>
            <a:r>
              <a:rPr lang="en-GB" sz="4000" dirty="0"/>
              <a:t>Reference list. </a:t>
            </a:r>
          </a:p>
        </p:txBody>
      </p:sp>
      <p:sp>
        <p:nvSpPr>
          <p:cNvPr id="11" name="Text Placeholder 10">
            <a:extLst>
              <a:ext uri="{FF2B5EF4-FFF2-40B4-BE49-F238E27FC236}">
                <a16:creationId xmlns:a16="http://schemas.microsoft.com/office/drawing/2014/main" id="{C752924E-B022-4FF4-B161-31F5531EC8DA}"/>
              </a:ext>
            </a:extLst>
          </p:cNvPr>
          <p:cNvSpPr>
            <a:spLocks noGrp="1"/>
          </p:cNvSpPr>
          <p:nvPr>
            <p:ph type="body" sz="quarter" idx="15"/>
          </p:nvPr>
        </p:nvSpPr>
        <p:spPr>
          <a:xfrm>
            <a:off x="4252652" y="995256"/>
            <a:ext cx="3855650" cy="5685462"/>
          </a:xfrm>
        </p:spPr>
        <p:txBody>
          <a:bodyPr rtlCol="0">
            <a:normAutofit fontScale="62500" lnSpcReduction="20000"/>
          </a:bodyPr>
          <a:lstStyle/>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Reid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Chassiakos</a:t>
            </a:r>
            <a:r>
              <a:rPr lang="en-GB" sz="1800" dirty="0">
                <a:effectLst/>
                <a:latin typeface="Calibri" panose="020F0502020204030204" pitchFamily="34" charset="0"/>
                <a:ea typeface="Calibri" panose="020F0502020204030204" pitchFamily="34" charset="0"/>
                <a:cs typeface="Times New Roman" panose="02020603050405020304" pitchFamily="18" charset="0"/>
              </a:rPr>
              <a:t>, Y. (Linda),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Radesky</a:t>
            </a:r>
            <a:r>
              <a:rPr lang="en-GB" sz="1800" dirty="0">
                <a:effectLst/>
                <a:latin typeface="Calibri" panose="020F0502020204030204" pitchFamily="34" charset="0"/>
                <a:ea typeface="Calibri" panose="020F0502020204030204" pitchFamily="34" charset="0"/>
                <a:cs typeface="Times New Roman" panose="02020603050405020304" pitchFamily="18" charset="0"/>
              </a:rPr>
              <a:t>, J., Christakis, D., Moreno, M.A. and Cross, C. (2016). Children and Adolescents and Digital Media.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Pediatrics</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138(5), p.e20162593. doi:https://doi.org/10.1542/peds.2016-2593.</a:t>
            </a:r>
          </a:p>
          <a:p>
            <a:pPr marL="342900" lvl="0" indent="-342900">
              <a:lnSpc>
                <a:spcPct val="107000"/>
              </a:lnSpc>
              <a:spcAft>
                <a:spcPts val="800"/>
              </a:spcAft>
              <a:buFont typeface="Arial" panose="020B0604020202020204" pitchFamily="34" charset="0"/>
              <a:buChar char="•"/>
              <a:tabLst>
                <a:tab pos="457200" algn="l"/>
              </a:tabLs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Shek</a:t>
            </a:r>
            <a:r>
              <a:rPr lang="en-GB" sz="1800" dirty="0">
                <a:effectLst/>
                <a:latin typeface="Calibri" panose="020F0502020204030204" pitchFamily="34" charset="0"/>
                <a:ea typeface="Calibri" panose="020F0502020204030204" pitchFamily="34" charset="0"/>
                <a:cs typeface="Times New Roman" panose="02020603050405020304" pitchFamily="18" charset="0"/>
              </a:rPr>
              <a:t>, T. (2022).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8 Major Advantages And Disadvantages of Digital Media - Tommy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Shek,Tom</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Shek</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 Tommy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Shek</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 Tom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Shek</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Tommy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Shek,Tom</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Shek</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https://tommyshek.com/8-major-advantages-and-disadvantages-of-digital-media/#:~:text=One%20of%20the%20most%20significant.</a:t>
            </a: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Vaillancourt, T., Faris, R. and Mishna, F. (2016). Cyberbullying in Children and Youth: Implications for Health and Clinical Practice.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The Canadian Journal of Psychiatry</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62(6), pp.368–373. doi:https://doi.org/10.1177/0706743716684791.</a:t>
            </a: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Van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Ouytsel</a:t>
            </a:r>
            <a:r>
              <a:rPr lang="en-GB" sz="1800" dirty="0">
                <a:effectLst/>
                <a:latin typeface="Calibri" panose="020F0502020204030204" pitchFamily="34" charset="0"/>
                <a:ea typeface="Calibri" panose="020F0502020204030204" pitchFamily="34" charset="0"/>
                <a:cs typeface="Times New Roman" panose="02020603050405020304" pitchFamily="18" charset="0"/>
              </a:rPr>
              <a:t>, J., Van Gool, 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Walrave</a:t>
            </a:r>
            <a:r>
              <a:rPr lang="en-GB" sz="1800" dirty="0">
                <a:effectLst/>
                <a:latin typeface="Calibri" panose="020F0502020204030204" pitchFamily="34" charset="0"/>
                <a:ea typeface="Calibri" panose="020F0502020204030204" pitchFamily="34" charset="0"/>
                <a:cs typeface="Times New Roman" panose="02020603050405020304" pitchFamily="18" charset="0"/>
              </a:rPr>
              <a:t>, M.,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Ponnet</a:t>
            </a:r>
            <a:r>
              <a:rPr lang="en-GB" sz="1800" dirty="0">
                <a:effectLst/>
                <a:latin typeface="Calibri" panose="020F0502020204030204" pitchFamily="34" charset="0"/>
                <a:ea typeface="Calibri" panose="020F0502020204030204" pitchFamily="34" charset="0"/>
                <a:cs typeface="Times New Roman" panose="02020603050405020304" pitchFamily="18" charset="0"/>
              </a:rPr>
              <a:t>, K.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Peeters</a:t>
            </a:r>
            <a:r>
              <a:rPr lang="en-GB" sz="1800" dirty="0">
                <a:effectLst/>
                <a:latin typeface="Calibri" panose="020F0502020204030204" pitchFamily="34" charset="0"/>
                <a:ea typeface="Calibri" panose="020F0502020204030204" pitchFamily="34" charset="0"/>
                <a:cs typeface="Times New Roman" panose="02020603050405020304" pitchFamily="18" charset="0"/>
              </a:rPr>
              <a:t>, E. (2016). Sexting: adolescents’ perceptions of the applications used for, motives for, and consequences of sexting.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Journal of Youth Studies</a:t>
            </a:r>
            <a:r>
              <a:rPr lang="en-GB" sz="1800" dirty="0">
                <a:effectLst/>
                <a:latin typeface="Calibri" panose="020F0502020204030204" pitchFamily="34" charset="0"/>
                <a:ea typeface="Calibri" panose="020F0502020204030204" pitchFamily="34" charset="0"/>
                <a:cs typeface="Times New Roman" panose="02020603050405020304" pitchFamily="18" charset="0"/>
              </a:rPr>
              <a:t>, 20(4), pp.1–25. doi:https://doi.org/10.1080/13676261.2016.1241865.</a:t>
            </a:r>
          </a:p>
          <a:p>
            <a:pPr marL="342900" lvl="0" indent="-342900">
              <a:lnSpc>
                <a:spcPct val="107000"/>
              </a:lnSpc>
              <a:spcAft>
                <a:spcPts val="800"/>
              </a:spcAft>
              <a:buFont typeface="Arial" panose="020B0604020202020204" pitchFamily="34" charset="0"/>
              <a:buChar char="•"/>
              <a:tabLst>
                <a:tab pos="457200" algn="l"/>
              </a:tabLs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Vanderloo</a:t>
            </a:r>
            <a:r>
              <a:rPr lang="en-GB" sz="1800" dirty="0">
                <a:effectLst/>
                <a:latin typeface="Calibri" panose="020F0502020204030204" pitchFamily="34" charset="0"/>
                <a:ea typeface="Calibri" panose="020F0502020204030204" pitchFamily="34" charset="0"/>
                <a:cs typeface="Times New Roman" panose="02020603050405020304" pitchFamily="18" charset="0"/>
              </a:rPr>
              <a:t>, L.M.,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Carsley</a:t>
            </a:r>
            <a:r>
              <a:rPr lang="en-GB" sz="1800" dirty="0">
                <a:effectLst/>
                <a:latin typeface="Calibri" panose="020F0502020204030204" pitchFamily="34" charset="0"/>
                <a:ea typeface="Calibri" panose="020F0502020204030204" pitchFamily="34" charset="0"/>
                <a:cs typeface="Times New Roman" panose="02020603050405020304" pitchFamily="18" charset="0"/>
              </a:rPr>
              <a:t>, 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Aglipay</a:t>
            </a:r>
            <a:r>
              <a:rPr lang="en-GB" sz="1800" dirty="0">
                <a:effectLst/>
                <a:latin typeface="Calibri" panose="020F0502020204030204" pitchFamily="34" charset="0"/>
                <a:ea typeface="Calibri" panose="020F0502020204030204" pitchFamily="34" charset="0"/>
                <a:cs typeface="Times New Roman" panose="02020603050405020304" pitchFamily="18" charset="0"/>
              </a:rPr>
              <a:t>, M., Cost, K.T., Maguire, J. and Birken, C.S. (2020). Applying Harm Reduction Principles to Address Screen Time in Young Children Amidst the COVID-19 Pandemic.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Journal of Developmental &amp; Behavioral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Pediatrics</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41(5), pp.335–336. doi:https://doi.org/10.1097/DBP.0000000000000825.</a:t>
            </a:r>
            <a:endParaRPr lang="en-GB" sz="1400" dirty="0">
              <a:effectLst/>
            </a:endParaRPr>
          </a:p>
          <a:p>
            <a:pPr>
              <a:lnSpc>
                <a:spcPct val="150000"/>
              </a:lnSpc>
              <a:spcAft>
                <a:spcPts val="800"/>
              </a:spcAft>
            </a:pPr>
            <a:endParaRPr lang="en-GB" dirty="0"/>
          </a:p>
        </p:txBody>
      </p:sp>
      <p:pic>
        <p:nvPicPr>
          <p:cNvPr id="7" name="Picture Placeholder 6" descr="Two young boys using laptop">
            <a:extLst>
              <a:ext uri="{FF2B5EF4-FFF2-40B4-BE49-F238E27FC236}">
                <a16:creationId xmlns:a16="http://schemas.microsoft.com/office/drawing/2014/main" id="{AEA1FA16-CF01-1776-DE2F-8182696B07F5}"/>
              </a:ext>
            </a:extLst>
          </p:cNvPr>
          <p:cNvPicPr>
            <a:picLocks noGrp="1" noChangeAspect="1"/>
          </p:cNvPicPr>
          <p:nvPr>
            <p:ph type="pic" sz="quarter" idx="16"/>
          </p:nvPr>
        </p:nvPicPr>
        <p:blipFill>
          <a:blip r:embed="rId3"/>
          <a:srcRect l="31963" r="31963"/>
          <a:stretch>
            <a:fillRect/>
          </a:stretch>
        </p:blipFill>
        <p:spPr/>
      </p:pic>
      <p:pic>
        <p:nvPicPr>
          <p:cNvPr id="12" name="Picture Placeholder 11" descr="Smiling school boys sharing a tablet">
            <a:extLst>
              <a:ext uri="{FF2B5EF4-FFF2-40B4-BE49-F238E27FC236}">
                <a16:creationId xmlns:a16="http://schemas.microsoft.com/office/drawing/2014/main" id="{BE8B70EF-E596-73AC-19AA-785359BCCF1E}"/>
              </a:ext>
            </a:extLst>
          </p:cNvPr>
          <p:cNvPicPr>
            <a:picLocks noGrp="1" noChangeAspect="1"/>
          </p:cNvPicPr>
          <p:nvPr>
            <p:ph type="pic" sz="quarter" idx="17"/>
          </p:nvPr>
        </p:nvPicPr>
        <p:blipFill>
          <a:blip r:embed="rId4"/>
          <a:srcRect l="31967" r="31967"/>
          <a:stretch>
            <a:fillRect/>
          </a:stretch>
        </p:blipFill>
        <p:spPr/>
      </p:pic>
    </p:spTree>
    <p:extLst>
      <p:ext uri="{BB962C8B-B14F-4D97-AF65-F5344CB8AC3E}">
        <p14:creationId xmlns:p14="http://schemas.microsoft.com/office/powerpoint/2010/main" val="3447592270"/>
      </p:ext>
    </p:extLst>
  </p:cSld>
  <p:clrMapOvr>
    <a:masterClrMapping/>
  </p:clrMapOvr>
</p:sld>
</file>

<file path=ppt/theme/theme1.xml><?xml version="1.0" encoding="utf-8"?>
<a:theme xmlns:a="http://schemas.openxmlformats.org/drawingml/2006/main" name="Office Theme">
  <a:themeElements>
    <a:clrScheme name="Custom 26">
      <a:dk1>
        <a:srgbClr val="3F3F3F"/>
      </a:dk1>
      <a:lt1>
        <a:srgbClr val="FFFFFF"/>
      </a:lt1>
      <a:dk2>
        <a:srgbClr val="000000"/>
      </a:dk2>
      <a:lt2>
        <a:srgbClr val="A5A5A5"/>
      </a:lt2>
      <a:accent1>
        <a:srgbClr val="954F72"/>
      </a:accent1>
      <a:accent2>
        <a:srgbClr val="0F3955"/>
      </a:accent2>
      <a:accent3>
        <a:srgbClr val="BBC3CD"/>
      </a:accent3>
      <a:accent4>
        <a:srgbClr val="484848"/>
      </a:accent4>
      <a:accent5>
        <a:srgbClr val="1F1F26"/>
      </a:accent5>
      <a:accent6>
        <a:srgbClr val="F2CAA2"/>
      </a:accent6>
      <a:hlink>
        <a:srgbClr val="00194C"/>
      </a:hlink>
      <a:folHlink>
        <a:srgbClr val="954F72"/>
      </a:folHlink>
    </a:clrScheme>
    <a:fontScheme name="MSFT template">
      <a:majorFont>
        <a:latin typeface="Corbel"/>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2571325_TF44868783.potx" id="{C9C2394B-444C-42D0-A23C-1524B4027EBD}" vid="{E9BEF254-6945-4C8A-9A44-7CDA8A08D70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Classic bold sophisticated presentation</Template>
  <TotalTime>1422</TotalTime>
  <Words>2172</Words>
  <Application>Microsoft Office PowerPoint</Application>
  <PresentationFormat>Widescreen</PresentationFormat>
  <Paragraphs>118</Paragraphs>
  <Slides>17</Slides>
  <Notes>17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Calibri</vt:lpstr>
      <vt:lpstr>Calibri Light</vt:lpstr>
      <vt:lpstr>Constantia</vt:lpstr>
      <vt:lpstr>Corbel</vt:lpstr>
      <vt:lpstr>Helvetica Light</vt:lpstr>
      <vt:lpstr>Raleway</vt:lpstr>
      <vt:lpstr>Office Theme</vt:lpstr>
      <vt:lpstr>Children in a digital media era </vt:lpstr>
      <vt:lpstr>What will be discussed?</vt:lpstr>
      <vt:lpstr>What is digital media?</vt:lpstr>
      <vt:lpstr>What is digital media used for?</vt:lpstr>
      <vt:lpstr>How does digital media affect children as consumers and contributors? </vt:lpstr>
      <vt:lpstr>What are the advantages and disadvantages of digital media use?</vt:lpstr>
      <vt:lpstr>What are the advantages and disadvantages of digital media use?</vt:lpstr>
      <vt:lpstr>Photo Collage</vt:lpstr>
      <vt:lpstr>What are the advantages and disadvantages of digital media use?</vt:lpstr>
      <vt:lpstr>What are the advantages and disadvantages of digital media use?</vt:lpstr>
      <vt:lpstr>What is the wider impact of digital media on young people? </vt:lpstr>
      <vt:lpstr> </vt:lpstr>
      <vt:lpstr>Thank you for engaging today.</vt:lpstr>
      <vt:lpstr> </vt:lpstr>
      <vt:lpstr> </vt:lpstr>
      <vt:lpstr>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in a digital media era </dc:title>
  <dc:creator>Jessica smith</dc:creator>
  <cp:lastModifiedBy>Jessica smith</cp:lastModifiedBy>
  <cp:revision>1</cp:revision>
  <dcterms:created xsi:type="dcterms:W3CDTF">2023-03-13T16:37:37Z</dcterms:created>
  <dcterms:modified xsi:type="dcterms:W3CDTF">2023-03-27T08:29:46Z</dcterms:modified>
</cp:coreProperties>
</file>